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1" r:id="rId7"/>
    <p:sldId id="265" r:id="rId8"/>
    <p:sldId id="260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2026084154043851"/>
                </c:manualLayout>
              </c:layout>
              <c:spPr/>
              <c:txPr>
                <a:bodyPr/>
                <a:lstStyle/>
                <a:p>
                  <a:pPr>
                    <a:defRPr sz="200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0833333333333355E-3"/>
                  <c:y val="0.28162222343137217"/>
                </c:manualLayout>
              </c:layout>
              <c:spPr/>
              <c:txPr>
                <a:bodyPr/>
                <a:lstStyle/>
                <a:p>
                  <a:pPr>
                    <a:defRPr sz="2000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РФ</c:v>
                </c:pt>
                <c:pt idx="1">
                  <c:v>Тюменская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379</c:v>
                </c:pt>
                <c:pt idx="1">
                  <c:v>453</c:v>
                </c:pt>
              </c:numCache>
            </c:numRef>
          </c:val>
        </c:ser>
        <c:axId val="73947776"/>
        <c:axId val="73970048"/>
      </c:barChart>
      <c:catAx>
        <c:axId val="73947776"/>
        <c:scaling>
          <c:orientation val="minMax"/>
        </c:scaling>
        <c:axPos val="b"/>
        <c:tickLblPos val="nextTo"/>
        <c:crossAx val="73970048"/>
        <c:crosses val="autoZero"/>
        <c:auto val="1"/>
        <c:lblAlgn val="ctr"/>
        <c:lblOffset val="100"/>
      </c:catAx>
      <c:valAx>
        <c:axId val="73970048"/>
        <c:scaling>
          <c:orientation val="minMax"/>
        </c:scaling>
        <c:axPos val="l"/>
        <c:majorGridlines/>
        <c:numFmt formatCode="General" sourceLinked="1"/>
        <c:tickLblPos val="nextTo"/>
        <c:crossAx val="73947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EDD986-9115-4059-B370-125D5C3CC2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3F1C07-DCBF-4602-8D5D-1C31FFA29FA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1.</a:t>
          </a:r>
          <a:endParaRPr lang="ru-RU" sz="2800" dirty="0">
            <a:solidFill>
              <a:schemeClr val="tx1"/>
            </a:solidFill>
          </a:endParaRPr>
        </a:p>
      </dgm:t>
    </dgm:pt>
    <dgm:pt modelId="{E87E8027-1163-448A-B5D6-A160E4CC7C4F}" type="parTrans" cxnId="{AB6EB729-180C-48CB-8415-F224F1731D23}">
      <dgm:prSet/>
      <dgm:spPr/>
      <dgm:t>
        <a:bodyPr/>
        <a:lstStyle/>
        <a:p>
          <a:endParaRPr lang="ru-RU"/>
        </a:p>
      </dgm:t>
    </dgm:pt>
    <dgm:pt modelId="{97733F82-6251-4719-BAE4-82B3F87CD54D}" type="sibTrans" cxnId="{AB6EB729-180C-48CB-8415-F224F1731D23}">
      <dgm:prSet/>
      <dgm:spPr/>
      <dgm:t>
        <a:bodyPr/>
        <a:lstStyle/>
        <a:p>
          <a:endParaRPr lang="ru-RU"/>
        </a:p>
      </dgm:t>
    </dgm:pt>
    <dgm:pt modelId="{E3B0DD88-5EE4-47E9-B2AB-3B31F1ABD1EF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2.</a:t>
          </a:r>
          <a:endParaRPr lang="ru-RU" sz="2800" dirty="0">
            <a:solidFill>
              <a:schemeClr val="tx1"/>
            </a:solidFill>
          </a:endParaRPr>
        </a:p>
      </dgm:t>
    </dgm:pt>
    <dgm:pt modelId="{E13980DC-DE3D-4294-9746-F7E1AD516ECA}" type="parTrans" cxnId="{1844CFA6-84A3-4A94-83B2-BE6227B0FB5A}">
      <dgm:prSet/>
      <dgm:spPr/>
      <dgm:t>
        <a:bodyPr/>
        <a:lstStyle/>
        <a:p>
          <a:endParaRPr lang="ru-RU"/>
        </a:p>
      </dgm:t>
    </dgm:pt>
    <dgm:pt modelId="{1D900507-335A-4D56-A226-33C807D2C7D6}" type="sibTrans" cxnId="{1844CFA6-84A3-4A94-83B2-BE6227B0FB5A}">
      <dgm:prSet/>
      <dgm:spPr/>
      <dgm:t>
        <a:bodyPr/>
        <a:lstStyle/>
        <a:p>
          <a:endParaRPr lang="ru-RU"/>
        </a:p>
      </dgm:t>
    </dgm:pt>
    <dgm:pt modelId="{B4F1B177-9940-4976-8337-287182219B70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600" b="1" dirty="0" smtClean="0"/>
            <a:t>Встраивание в существующие глобальные цепочки поставок и добавленной стоимости</a:t>
          </a:r>
          <a:endParaRPr lang="ru-RU" sz="2600" b="1" dirty="0"/>
        </a:p>
      </dgm:t>
    </dgm:pt>
    <dgm:pt modelId="{46289618-A3E5-4CF4-A954-E9B030FF5A24}" type="parTrans" cxnId="{D6473A8D-CCB1-4926-A66F-CB062266D28E}">
      <dgm:prSet/>
      <dgm:spPr/>
      <dgm:t>
        <a:bodyPr/>
        <a:lstStyle/>
        <a:p>
          <a:endParaRPr lang="ru-RU"/>
        </a:p>
      </dgm:t>
    </dgm:pt>
    <dgm:pt modelId="{2CF7832C-1645-4F65-8455-BEA2C44ED0AC}" type="sibTrans" cxnId="{D6473A8D-CCB1-4926-A66F-CB062266D28E}">
      <dgm:prSet/>
      <dgm:spPr/>
      <dgm:t>
        <a:bodyPr/>
        <a:lstStyle/>
        <a:p>
          <a:endParaRPr lang="ru-RU"/>
        </a:p>
      </dgm:t>
    </dgm:pt>
    <dgm:pt modelId="{B8B226C3-E59B-4C01-A60A-1770DC180DDE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600" b="1" dirty="0" smtClean="0"/>
            <a:t>Формирование собственных цепочек с высокой добавленной стоимостью</a:t>
          </a:r>
          <a:endParaRPr lang="ru-RU" sz="2600" b="1" dirty="0"/>
        </a:p>
      </dgm:t>
    </dgm:pt>
    <dgm:pt modelId="{21E5A1F0-2ADD-4AA1-8866-B09771B02862}" type="parTrans" cxnId="{783D38CB-717F-4DB6-9BAA-9079AE26DF1A}">
      <dgm:prSet/>
      <dgm:spPr/>
      <dgm:t>
        <a:bodyPr/>
        <a:lstStyle/>
        <a:p>
          <a:endParaRPr lang="ru-RU"/>
        </a:p>
      </dgm:t>
    </dgm:pt>
    <dgm:pt modelId="{8736B1C7-F8E7-422E-88B3-CE3C3BBA9F5B}" type="sibTrans" cxnId="{783D38CB-717F-4DB6-9BAA-9079AE26DF1A}">
      <dgm:prSet/>
      <dgm:spPr/>
      <dgm:t>
        <a:bodyPr/>
        <a:lstStyle/>
        <a:p>
          <a:endParaRPr lang="ru-RU"/>
        </a:p>
      </dgm:t>
    </dgm:pt>
    <dgm:pt modelId="{450D9F75-79AA-4173-B56B-3678D8F7DE12}" type="pres">
      <dgm:prSet presAssocID="{83EDD986-9115-4059-B370-125D5C3CC2EA}" presName="linearFlow" presStyleCnt="0">
        <dgm:presLayoutVars>
          <dgm:dir/>
          <dgm:animLvl val="lvl"/>
          <dgm:resizeHandles val="exact"/>
        </dgm:presLayoutVars>
      </dgm:prSet>
      <dgm:spPr/>
    </dgm:pt>
    <dgm:pt modelId="{A4382160-C324-4D67-B570-370D7E824C3A}" type="pres">
      <dgm:prSet presAssocID="{2C3F1C07-DCBF-4602-8D5D-1C31FFA29FA2}" presName="composite" presStyleCnt="0"/>
      <dgm:spPr/>
    </dgm:pt>
    <dgm:pt modelId="{1105879A-0A47-4721-8A5F-C25B42903438}" type="pres">
      <dgm:prSet presAssocID="{2C3F1C07-DCBF-4602-8D5D-1C31FFA29FA2}" presName="parentText" presStyleLbl="alignNode1" presStyleIdx="0" presStyleCnt="2" custLinFactNeighborX="-3" custLinFactNeighborY="-204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6200C-D164-4658-B731-2AADFCC13680}" type="pres">
      <dgm:prSet presAssocID="{2C3F1C07-DCBF-4602-8D5D-1C31FFA29FA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08332-A1E7-4DDD-87CE-F6AC4B9EB29F}" type="pres">
      <dgm:prSet presAssocID="{97733F82-6251-4719-BAE4-82B3F87CD54D}" presName="sp" presStyleCnt="0"/>
      <dgm:spPr/>
    </dgm:pt>
    <dgm:pt modelId="{14712539-A4B1-4B8E-9902-36675C27B94B}" type="pres">
      <dgm:prSet presAssocID="{E3B0DD88-5EE4-47E9-B2AB-3B31F1ABD1EF}" presName="composite" presStyleCnt="0"/>
      <dgm:spPr/>
    </dgm:pt>
    <dgm:pt modelId="{1FA502F1-FCA9-45DE-A919-876773B9CAA5}" type="pres">
      <dgm:prSet presAssocID="{E3B0DD88-5EE4-47E9-B2AB-3B31F1ABD1EF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7D96558B-2392-48DB-B620-E3BFF6AED8D5}" type="pres">
      <dgm:prSet presAssocID="{E3B0DD88-5EE4-47E9-B2AB-3B31F1ABD1E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44CFA6-84A3-4A94-83B2-BE6227B0FB5A}" srcId="{83EDD986-9115-4059-B370-125D5C3CC2EA}" destId="{E3B0DD88-5EE4-47E9-B2AB-3B31F1ABD1EF}" srcOrd="1" destOrd="0" parTransId="{E13980DC-DE3D-4294-9746-F7E1AD516ECA}" sibTransId="{1D900507-335A-4D56-A226-33C807D2C7D6}"/>
    <dgm:cxn modelId="{5D55165D-3C4B-40A6-84FA-38D0C9608877}" type="presOf" srcId="{E3B0DD88-5EE4-47E9-B2AB-3B31F1ABD1EF}" destId="{1FA502F1-FCA9-45DE-A919-876773B9CAA5}" srcOrd="0" destOrd="0" presId="urn:microsoft.com/office/officeart/2005/8/layout/chevron2"/>
    <dgm:cxn modelId="{541FA222-6EF3-4A0F-8D01-8B5D7AE8645D}" type="presOf" srcId="{B8B226C3-E59B-4C01-A60A-1770DC180DDE}" destId="{7D96558B-2392-48DB-B620-E3BFF6AED8D5}" srcOrd="0" destOrd="0" presId="urn:microsoft.com/office/officeart/2005/8/layout/chevron2"/>
    <dgm:cxn modelId="{AB6EB729-180C-48CB-8415-F224F1731D23}" srcId="{83EDD986-9115-4059-B370-125D5C3CC2EA}" destId="{2C3F1C07-DCBF-4602-8D5D-1C31FFA29FA2}" srcOrd="0" destOrd="0" parTransId="{E87E8027-1163-448A-B5D6-A160E4CC7C4F}" sibTransId="{97733F82-6251-4719-BAE4-82B3F87CD54D}"/>
    <dgm:cxn modelId="{0032EFE0-050F-4134-9315-41A9273399FF}" type="presOf" srcId="{2C3F1C07-DCBF-4602-8D5D-1C31FFA29FA2}" destId="{1105879A-0A47-4721-8A5F-C25B42903438}" srcOrd="0" destOrd="0" presId="urn:microsoft.com/office/officeart/2005/8/layout/chevron2"/>
    <dgm:cxn modelId="{BDC90CDB-5F0E-4892-BA33-1A6AC22DC026}" type="presOf" srcId="{B4F1B177-9940-4976-8337-287182219B70}" destId="{81B6200C-D164-4658-B731-2AADFCC13680}" srcOrd="0" destOrd="0" presId="urn:microsoft.com/office/officeart/2005/8/layout/chevron2"/>
    <dgm:cxn modelId="{D6473A8D-CCB1-4926-A66F-CB062266D28E}" srcId="{2C3F1C07-DCBF-4602-8D5D-1C31FFA29FA2}" destId="{B4F1B177-9940-4976-8337-287182219B70}" srcOrd="0" destOrd="0" parTransId="{46289618-A3E5-4CF4-A954-E9B030FF5A24}" sibTransId="{2CF7832C-1645-4F65-8455-BEA2C44ED0AC}"/>
    <dgm:cxn modelId="{45C3761A-E325-45E9-A070-246F7D2E8E22}" type="presOf" srcId="{83EDD986-9115-4059-B370-125D5C3CC2EA}" destId="{450D9F75-79AA-4173-B56B-3678D8F7DE12}" srcOrd="0" destOrd="0" presId="urn:microsoft.com/office/officeart/2005/8/layout/chevron2"/>
    <dgm:cxn modelId="{783D38CB-717F-4DB6-9BAA-9079AE26DF1A}" srcId="{E3B0DD88-5EE4-47E9-B2AB-3B31F1ABD1EF}" destId="{B8B226C3-E59B-4C01-A60A-1770DC180DDE}" srcOrd="0" destOrd="0" parTransId="{21E5A1F0-2ADD-4AA1-8866-B09771B02862}" sibTransId="{8736B1C7-F8E7-422E-88B3-CE3C3BBA9F5B}"/>
    <dgm:cxn modelId="{699463E8-6C16-4088-8739-A30254FC5D8F}" type="presParOf" srcId="{450D9F75-79AA-4173-B56B-3678D8F7DE12}" destId="{A4382160-C324-4D67-B570-370D7E824C3A}" srcOrd="0" destOrd="0" presId="urn:microsoft.com/office/officeart/2005/8/layout/chevron2"/>
    <dgm:cxn modelId="{83D45237-054B-41ED-ABF7-314AC3BB7902}" type="presParOf" srcId="{A4382160-C324-4D67-B570-370D7E824C3A}" destId="{1105879A-0A47-4721-8A5F-C25B42903438}" srcOrd="0" destOrd="0" presId="urn:microsoft.com/office/officeart/2005/8/layout/chevron2"/>
    <dgm:cxn modelId="{8E5B19D4-3F68-4871-AD10-BA2D01EBF65A}" type="presParOf" srcId="{A4382160-C324-4D67-B570-370D7E824C3A}" destId="{81B6200C-D164-4658-B731-2AADFCC13680}" srcOrd="1" destOrd="0" presId="urn:microsoft.com/office/officeart/2005/8/layout/chevron2"/>
    <dgm:cxn modelId="{97AFFDF6-59D0-41D8-90E2-6FCCABF0718E}" type="presParOf" srcId="{450D9F75-79AA-4173-B56B-3678D8F7DE12}" destId="{79008332-A1E7-4DDD-87CE-F6AC4B9EB29F}" srcOrd="1" destOrd="0" presId="urn:microsoft.com/office/officeart/2005/8/layout/chevron2"/>
    <dgm:cxn modelId="{AB08D01A-DFFD-41F8-AC90-BFFB18FD4454}" type="presParOf" srcId="{450D9F75-79AA-4173-B56B-3678D8F7DE12}" destId="{14712539-A4B1-4B8E-9902-36675C27B94B}" srcOrd="2" destOrd="0" presId="urn:microsoft.com/office/officeart/2005/8/layout/chevron2"/>
    <dgm:cxn modelId="{96873E6D-7C01-48AD-83A1-81B98525BBB6}" type="presParOf" srcId="{14712539-A4B1-4B8E-9902-36675C27B94B}" destId="{1FA502F1-FCA9-45DE-A919-876773B9CAA5}" srcOrd="0" destOrd="0" presId="urn:microsoft.com/office/officeart/2005/8/layout/chevron2"/>
    <dgm:cxn modelId="{C6E113C4-116C-4C55-AB07-78447B643FC2}" type="presParOf" srcId="{14712539-A4B1-4B8E-9902-36675C27B94B}" destId="{7D96558B-2392-48DB-B620-E3BFF6AED8D5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14B37-80CA-4FF7-B01C-74783C0D80F5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B239D274-9086-441E-854A-1AF58E8D7921}">
      <dgm:prSet phldrT="[Текст]" custT="1"/>
      <dgm:spPr/>
      <dgm:t>
        <a:bodyPr/>
        <a:lstStyle/>
        <a:p>
          <a:r>
            <a:rPr lang="ru-RU" sz="1600" dirty="0" smtClean="0"/>
            <a:t>Человеческий капитал</a:t>
          </a:r>
          <a:endParaRPr lang="ru-RU" sz="1600" dirty="0"/>
        </a:p>
      </dgm:t>
    </dgm:pt>
    <dgm:pt modelId="{CEEF3219-4D24-49C5-B0F4-6343C187AC9F}" type="parTrans" cxnId="{D43AC5C6-CE2E-41DF-A7E1-7D2AF3FE5877}">
      <dgm:prSet/>
      <dgm:spPr/>
      <dgm:t>
        <a:bodyPr/>
        <a:lstStyle/>
        <a:p>
          <a:endParaRPr lang="ru-RU" sz="1600"/>
        </a:p>
      </dgm:t>
    </dgm:pt>
    <dgm:pt modelId="{1CC6CB2A-2ED9-401D-8719-F84B5D4F4104}" type="sibTrans" cxnId="{D43AC5C6-CE2E-41DF-A7E1-7D2AF3FE5877}">
      <dgm:prSet/>
      <dgm:spPr/>
      <dgm:t>
        <a:bodyPr/>
        <a:lstStyle/>
        <a:p>
          <a:endParaRPr lang="ru-RU" sz="1600"/>
        </a:p>
      </dgm:t>
    </dgm:pt>
    <dgm:pt modelId="{B50CA938-E910-40F6-955E-042235993928}">
      <dgm:prSet phldrT="[Текст]" custT="1"/>
      <dgm:spPr/>
      <dgm:t>
        <a:bodyPr/>
        <a:lstStyle/>
        <a:p>
          <a:r>
            <a:rPr lang="ru-RU" sz="1600" dirty="0" smtClean="0"/>
            <a:t>Финансовый капитал</a:t>
          </a:r>
          <a:endParaRPr lang="ru-RU" sz="1600" dirty="0"/>
        </a:p>
      </dgm:t>
    </dgm:pt>
    <dgm:pt modelId="{4D8B4517-61E5-4069-B097-258FE6C70CD0}" type="parTrans" cxnId="{499ED78D-56E7-4139-8A43-E8C54E85BE39}">
      <dgm:prSet/>
      <dgm:spPr/>
      <dgm:t>
        <a:bodyPr/>
        <a:lstStyle/>
        <a:p>
          <a:endParaRPr lang="ru-RU" sz="1600"/>
        </a:p>
      </dgm:t>
    </dgm:pt>
    <dgm:pt modelId="{C3A4FD23-2AA4-4F17-AE27-4EB65FD1BD40}" type="sibTrans" cxnId="{499ED78D-56E7-4139-8A43-E8C54E85BE39}">
      <dgm:prSet/>
      <dgm:spPr/>
      <dgm:t>
        <a:bodyPr/>
        <a:lstStyle/>
        <a:p>
          <a:endParaRPr lang="ru-RU" sz="1600"/>
        </a:p>
      </dgm:t>
    </dgm:pt>
    <dgm:pt modelId="{F7AF271E-6C5B-4C83-831F-0707ECFAC1D2}">
      <dgm:prSet phldrT="[Текст]" custT="1"/>
      <dgm:spPr/>
      <dgm:t>
        <a:bodyPr/>
        <a:lstStyle/>
        <a:p>
          <a:r>
            <a:rPr lang="ru-RU" sz="1600" dirty="0" smtClean="0"/>
            <a:t>Природный капитал</a:t>
          </a:r>
          <a:endParaRPr lang="ru-RU" sz="1600" dirty="0"/>
        </a:p>
      </dgm:t>
    </dgm:pt>
    <dgm:pt modelId="{5BDE7943-2C0C-4C79-9C02-6F10862E6E61}" type="parTrans" cxnId="{690EBB16-D2C8-43AA-8ED3-9483C6CDA68C}">
      <dgm:prSet/>
      <dgm:spPr/>
      <dgm:t>
        <a:bodyPr/>
        <a:lstStyle/>
        <a:p>
          <a:endParaRPr lang="ru-RU" sz="1600"/>
        </a:p>
      </dgm:t>
    </dgm:pt>
    <dgm:pt modelId="{C5F7EB96-4990-42E5-8E79-A16ECA916136}" type="sibTrans" cxnId="{690EBB16-D2C8-43AA-8ED3-9483C6CDA68C}">
      <dgm:prSet/>
      <dgm:spPr/>
      <dgm:t>
        <a:bodyPr/>
        <a:lstStyle/>
        <a:p>
          <a:endParaRPr lang="ru-RU" sz="1600"/>
        </a:p>
      </dgm:t>
    </dgm:pt>
    <dgm:pt modelId="{A4CAA16A-3D9C-4CBF-98C7-DD0BA8F8EAEA}" type="pres">
      <dgm:prSet presAssocID="{18314B37-80CA-4FF7-B01C-74783C0D80F5}" presName="Name0" presStyleCnt="0">
        <dgm:presLayoutVars>
          <dgm:dir/>
          <dgm:animLvl val="lvl"/>
          <dgm:resizeHandles val="exact"/>
        </dgm:presLayoutVars>
      </dgm:prSet>
      <dgm:spPr/>
    </dgm:pt>
    <dgm:pt modelId="{3575F338-51EB-44AC-99F1-7AE29A26F0B3}" type="pres">
      <dgm:prSet presAssocID="{B239D274-9086-441E-854A-1AF58E8D7921}" presName="Name8" presStyleCnt="0"/>
      <dgm:spPr/>
    </dgm:pt>
    <dgm:pt modelId="{8A1E7C2D-F82E-4207-8721-BDC3158E5824}" type="pres">
      <dgm:prSet presAssocID="{B239D274-9086-441E-854A-1AF58E8D792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E68C0-D08C-4161-9EE8-88253FC32EA4}" type="pres">
      <dgm:prSet presAssocID="{B239D274-9086-441E-854A-1AF58E8D792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CC775-859D-4F2A-8F73-139063F89D7E}" type="pres">
      <dgm:prSet presAssocID="{B50CA938-E910-40F6-955E-042235993928}" presName="Name8" presStyleCnt="0"/>
      <dgm:spPr/>
    </dgm:pt>
    <dgm:pt modelId="{B95403C1-5A0C-45CF-99BD-93A882175109}" type="pres">
      <dgm:prSet presAssocID="{B50CA938-E910-40F6-955E-04223599392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EAA5D-C271-4781-8E9C-52D6A2111323}" type="pres">
      <dgm:prSet presAssocID="{B50CA938-E910-40F6-955E-0422359939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33700-E3AB-48A8-A72B-1DA7DDDFEE3A}" type="pres">
      <dgm:prSet presAssocID="{F7AF271E-6C5B-4C83-831F-0707ECFAC1D2}" presName="Name8" presStyleCnt="0"/>
      <dgm:spPr/>
    </dgm:pt>
    <dgm:pt modelId="{EE53A633-5BB2-4D99-ACCB-922CCED64435}" type="pres">
      <dgm:prSet presAssocID="{F7AF271E-6C5B-4C83-831F-0707ECFAC1D2}" presName="level" presStyleLbl="node1" presStyleIdx="2" presStyleCnt="3" custLinFactNeighborX="-11429" custLinFactNeighborY="636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56EC9-81C5-4B3B-A0E7-1793C6E4310B}" type="pres">
      <dgm:prSet presAssocID="{F7AF271E-6C5B-4C83-831F-0707ECFAC1D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0EBB16-D2C8-43AA-8ED3-9483C6CDA68C}" srcId="{18314B37-80CA-4FF7-B01C-74783C0D80F5}" destId="{F7AF271E-6C5B-4C83-831F-0707ECFAC1D2}" srcOrd="2" destOrd="0" parTransId="{5BDE7943-2C0C-4C79-9C02-6F10862E6E61}" sibTransId="{C5F7EB96-4990-42E5-8E79-A16ECA916136}"/>
    <dgm:cxn modelId="{0E1B4C79-9CF7-4FC9-94C9-94242C366215}" type="presOf" srcId="{18314B37-80CA-4FF7-B01C-74783C0D80F5}" destId="{A4CAA16A-3D9C-4CBF-98C7-DD0BA8F8EAEA}" srcOrd="0" destOrd="0" presId="urn:microsoft.com/office/officeart/2005/8/layout/pyramid1"/>
    <dgm:cxn modelId="{A740DDAB-0C1A-4604-8FB6-B77C6842D961}" type="presOf" srcId="{B50CA938-E910-40F6-955E-042235993928}" destId="{B95403C1-5A0C-45CF-99BD-93A882175109}" srcOrd="0" destOrd="0" presId="urn:microsoft.com/office/officeart/2005/8/layout/pyramid1"/>
    <dgm:cxn modelId="{B75F74F1-3D05-4A37-BAEA-8519992EEFAC}" type="presOf" srcId="{B239D274-9086-441E-854A-1AF58E8D7921}" destId="{E48E68C0-D08C-4161-9EE8-88253FC32EA4}" srcOrd="1" destOrd="0" presId="urn:microsoft.com/office/officeart/2005/8/layout/pyramid1"/>
    <dgm:cxn modelId="{499ED78D-56E7-4139-8A43-E8C54E85BE39}" srcId="{18314B37-80CA-4FF7-B01C-74783C0D80F5}" destId="{B50CA938-E910-40F6-955E-042235993928}" srcOrd="1" destOrd="0" parTransId="{4D8B4517-61E5-4069-B097-258FE6C70CD0}" sibTransId="{C3A4FD23-2AA4-4F17-AE27-4EB65FD1BD40}"/>
    <dgm:cxn modelId="{65049C90-28C4-4D75-9C38-207445CBBED3}" type="presOf" srcId="{F7AF271E-6C5B-4C83-831F-0707ECFAC1D2}" destId="{1AB56EC9-81C5-4B3B-A0E7-1793C6E4310B}" srcOrd="1" destOrd="0" presId="urn:microsoft.com/office/officeart/2005/8/layout/pyramid1"/>
    <dgm:cxn modelId="{93DDF109-2194-4EEB-87BA-54EBAACD5384}" type="presOf" srcId="{B239D274-9086-441E-854A-1AF58E8D7921}" destId="{8A1E7C2D-F82E-4207-8721-BDC3158E5824}" srcOrd="0" destOrd="0" presId="urn:microsoft.com/office/officeart/2005/8/layout/pyramid1"/>
    <dgm:cxn modelId="{D43AC5C6-CE2E-41DF-A7E1-7D2AF3FE5877}" srcId="{18314B37-80CA-4FF7-B01C-74783C0D80F5}" destId="{B239D274-9086-441E-854A-1AF58E8D7921}" srcOrd="0" destOrd="0" parTransId="{CEEF3219-4D24-49C5-B0F4-6343C187AC9F}" sibTransId="{1CC6CB2A-2ED9-401D-8719-F84B5D4F4104}"/>
    <dgm:cxn modelId="{84B3C37D-BFC3-4852-88A7-CCEF58F0B4F1}" type="presOf" srcId="{F7AF271E-6C5B-4C83-831F-0707ECFAC1D2}" destId="{EE53A633-5BB2-4D99-ACCB-922CCED64435}" srcOrd="0" destOrd="0" presId="urn:microsoft.com/office/officeart/2005/8/layout/pyramid1"/>
    <dgm:cxn modelId="{F5B7CA65-7597-45EE-9966-FBB742745571}" type="presOf" srcId="{B50CA938-E910-40F6-955E-042235993928}" destId="{787EAA5D-C271-4781-8E9C-52D6A2111323}" srcOrd="1" destOrd="0" presId="urn:microsoft.com/office/officeart/2005/8/layout/pyramid1"/>
    <dgm:cxn modelId="{41E9C656-37E5-4E86-86C7-4708440811A0}" type="presParOf" srcId="{A4CAA16A-3D9C-4CBF-98C7-DD0BA8F8EAEA}" destId="{3575F338-51EB-44AC-99F1-7AE29A26F0B3}" srcOrd="0" destOrd="0" presId="urn:microsoft.com/office/officeart/2005/8/layout/pyramid1"/>
    <dgm:cxn modelId="{FE24E402-4FCA-4EDE-9A31-457C9C48D5F1}" type="presParOf" srcId="{3575F338-51EB-44AC-99F1-7AE29A26F0B3}" destId="{8A1E7C2D-F82E-4207-8721-BDC3158E5824}" srcOrd="0" destOrd="0" presId="urn:microsoft.com/office/officeart/2005/8/layout/pyramid1"/>
    <dgm:cxn modelId="{9963D40D-AAE1-4ABE-AD7D-16F65223B9DF}" type="presParOf" srcId="{3575F338-51EB-44AC-99F1-7AE29A26F0B3}" destId="{E48E68C0-D08C-4161-9EE8-88253FC32EA4}" srcOrd="1" destOrd="0" presId="urn:microsoft.com/office/officeart/2005/8/layout/pyramid1"/>
    <dgm:cxn modelId="{CACAE67E-A843-4B3D-BFC6-B9029CB68348}" type="presParOf" srcId="{A4CAA16A-3D9C-4CBF-98C7-DD0BA8F8EAEA}" destId="{D93CC775-859D-4F2A-8F73-139063F89D7E}" srcOrd="1" destOrd="0" presId="urn:microsoft.com/office/officeart/2005/8/layout/pyramid1"/>
    <dgm:cxn modelId="{6D7C3878-A142-45E2-A6D7-7972D4BA958A}" type="presParOf" srcId="{D93CC775-859D-4F2A-8F73-139063F89D7E}" destId="{B95403C1-5A0C-45CF-99BD-93A882175109}" srcOrd="0" destOrd="0" presId="urn:microsoft.com/office/officeart/2005/8/layout/pyramid1"/>
    <dgm:cxn modelId="{81E3AAC8-46A4-47DF-97C5-D38E84B21A18}" type="presParOf" srcId="{D93CC775-859D-4F2A-8F73-139063F89D7E}" destId="{787EAA5D-C271-4781-8E9C-52D6A2111323}" srcOrd="1" destOrd="0" presId="urn:microsoft.com/office/officeart/2005/8/layout/pyramid1"/>
    <dgm:cxn modelId="{2FD24FBD-A22E-48B1-906A-D883218D7708}" type="presParOf" srcId="{A4CAA16A-3D9C-4CBF-98C7-DD0BA8F8EAEA}" destId="{D4C33700-E3AB-48A8-A72B-1DA7DDDFEE3A}" srcOrd="2" destOrd="0" presId="urn:microsoft.com/office/officeart/2005/8/layout/pyramid1"/>
    <dgm:cxn modelId="{F75A5923-954D-416A-BED0-390020936A82}" type="presParOf" srcId="{D4C33700-E3AB-48A8-A72B-1DA7DDDFEE3A}" destId="{EE53A633-5BB2-4D99-ACCB-922CCED64435}" srcOrd="0" destOrd="0" presId="urn:microsoft.com/office/officeart/2005/8/layout/pyramid1"/>
    <dgm:cxn modelId="{38634EC4-5EEB-4693-AB5A-919E4AE2A338}" type="presParOf" srcId="{D4C33700-E3AB-48A8-A72B-1DA7DDDFEE3A}" destId="{1AB56EC9-81C5-4B3B-A0E7-1793C6E4310B}" srcOrd="1" destOrd="0" presId="urn:microsoft.com/office/officeart/2005/8/layout/pyramid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E6F83B-5B2F-4E1B-99FE-631331B32E02}" type="doc">
      <dgm:prSet loTypeId="urn:microsoft.com/office/officeart/2005/8/layout/pyramid3" loCatId="pyramid" qsTypeId="urn:microsoft.com/office/officeart/2005/8/quickstyle/simple3" qsCatId="simple" csTypeId="urn:microsoft.com/office/officeart/2005/8/colors/accent1_2" csCatId="accent1" phldr="1"/>
      <dgm:spPr/>
    </dgm:pt>
    <dgm:pt modelId="{5ADDEBF0-B671-4448-BDED-BC68A11512A7}">
      <dgm:prSet phldrT="[Текст]"/>
      <dgm:spPr/>
      <dgm:t>
        <a:bodyPr/>
        <a:lstStyle/>
        <a:p>
          <a:r>
            <a:rPr lang="ru-RU" dirty="0" smtClean="0"/>
            <a:t>Человеческий капитал</a:t>
          </a:r>
          <a:endParaRPr lang="ru-RU" dirty="0"/>
        </a:p>
      </dgm:t>
    </dgm:pt>
    <dgm:pt modelId="{2481F9AB-E980-41AD-A9AB-557DE5B37975}" type="parTrans" cxnId="{A0332204-BBC1-46BD-973C-34C5E4459048}">
      <dgm:prSet/>
      <dgm:spPr/>
      <dgm:t>
        <a:bodyPr/>
        <a:lstStyle/>
        <a:p>
          <a:endParaRPr lang="ru-RU"/>
        </a:p>
      </dgm:t>
    </dgm:pt>
    <dgm:pt modelId="{15D78656-5CF5-4E48-8C95-DD42319336B7}" type="sibTrans" cxnId="{A0332204-BBC1-46BD-973C-34C5E4459048}">
      <dgm:prSet/>
      <dgm:spPr/>
      <dgm:t>
        <a:bodyPr/>
        <a:lstStyle/>
        <a:p>
          <a:endParaRPr lang="ru-RU"/>
        </a:p>
      </dgm:t>
    </dgm:pt>
    <dgm:pt modelId="{612684B9-F5FA-4AEF-A591-EC0EBF27E8CE}">
      <dgm:prSet phldrT="[Текст]"/>
      <dgm:spPr/>
      <dgm:t>
        <a:bodyPr/>
        <a:lstStyle/>
        <a:p>
          <a:r>
            <a:rPr lang="ru-RU" dirty="0" smtClean="0"/>
            <a:t>Финансовый капитал</a:t>
          </a:r>
          <a:endParaRPr lang="ru-RU" dirty="0"/>
        </a:p>
      </dgm:t>
    </dgm:pt>
    <dgm:pt modelId="{1504409F-95E9-432A-907C-F8913B07CB9E}" type="parTrans" cxnId="{C549D408-E501-46C2-870B-2DE0AF92C0C8}">
      <dgm:prSet/>
      <dgm:spPr/>
      <dgm:t>
        <a:bodyPr/>
        <a:lstStyle/>
        <a:p>
          <a:endParaRPr lang="ru-RU"/>
        </a:p>
      </dgm:t>
    </dgm:pt>
    <dgm:pt modelId="{BAD91F0E-80A5-4D92-A6C7-A915B2F080EC}" type="sibTrans" cxnId="{C549D408-E501-46C2-870B-2DE0AF92C0C8}">
      <dgm:prSet/>
      <dgm:spPr/>
      <dgm:t>
        <a:bodyPr/>
        <a:lstStyle/>
        <a:p>
          <a:endParaRPr lang="ru-RU"/>
        </a:p>
      </dgm:t>
    </dgm:pt>
    <dgm:pt modelId="{F3C6C7C5-B7D8-4937-9FBC-0490C9DD7D51}">
      <dgm:prSet phldrT="[Текст]"/>
      <dgm:spPr/>
      <dgm:t>
        <a:bodyPr/>
        <a:lstStyle/>
        <a:p>
          <a:r>
            <a:rPr lang="ru-RU" dirty="0" smtClean="0"/>
            <a:t>Природный капитал</a:t>
          </a:r>
          <a:endParaRPr lang="ru-RU" dirty="0"/>
        </a:p>
      </dgm:t>
    </dgm:pt>
    <dgm:pt modelId="{EBFF1D3F-71A5-4851-9241-C6F8AE8FDAEF}" type="parTrans" cxnId="{C0851F3C-20BA-46E5-9A33-76BAABAA1F19}">
      <dgm:prSet/>
      <dgm:spPr/>
      <dgm:t>
        <a:bodyPr/>
        <a:lstStyle/>
        <a:p>
          <a:endParaRPr lang="ru-RU"/>
        </a:p>
      </dgm:t>
    </dgm:pt>
    <dgm:pt modelId="{AD4E2DEE-E374-486D-9E3E-0A100272C347}" type="sibTrans" cxnId="{C0851F3C-20BA-46E5-9A33-76BAABAA1F19}">
      <dgm:prSet/>
      <dgm:spPr/>
      <dgm:t>
        <a:bodyPr/>
        <a:lstStyle/>
        <a:p>
          <a:endParaRPr lang="ru-RU"/>
        </a:p>
      </dgm:t>
    </dgm:pt>
    <dgm:pt modelId="{9D8CBED7-8D0C-41F2-B708-E9FA3ECD0D6B}" type="pres">
      <dgm:prSet presAssocID="{18E6F83B-5B2F-4E1B-99FE-631331B32E02}" presName="Name0" presStyleCnt="0">
        <dgm:presLayoutVars>
          <dgm:dir/>
          <dgm:animLvl val="lvl"/>
          <dgm:resizeHandles val="exact"/>
        </dgm:presLayoutVars>
      </dgm:prSet>
      <dgm:spPr/>
    </dgm:pt>
    <dgm:pt modelId="{A95DCD37-6C0E-4395-A712-DF3EF18B027B}" type="pres">
      <dgm:prSet presAssocID="{5ADDEBF0-B671-4448-BDED-BC68A11512A7}" presName="Name8" presStyleCnt="0"/>
      <dgm:spPr/>
    </dgm:pt>
    <dgm:pt modelId="{D3D61A3F-B413-45F4-8981-3B33EFDAB384}" type="pres">
      <dgm:prSet presAssocID="{5ADDEBF0-B671-4448-BDED-BC68A11512A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FAB37-DF3B-4CD4-8E9D-41EC63D606A9}" type="pres">
      <dgm:prSet presAssocID="{5ADDEBF0-B671-4448-BDED-BC68A11512A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E9F24-CD2F-4905-959D-DC6496476150}" type="pres">
      <dgm:prSet presAssocID="{612684B9-F5FA-4AEF-A591-EC0EBF27E8CE}" presName="Name8" presStyleCnt="0"/>
      <dgm:spPr/>
    </dgm:pt>
    <dgm:pt modelId="{75B6563D-4DB0-4678-8B96-C67109DBA6FF}" type="pres">
      <dgm:prSet presAssocID="{612684B9-F5FA-4AEF-A591-EC0EBF27E8C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80BE1-A087-4B5F-83E9-FA275C38B8E4}" type="pres">
      <dgm:prSet presAssocID="{612684B9-F5FA-4AEF-A591-EC0EBF27E8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DBE27-3137-4769-A162-B28EB5C790BE}" type="pres">
      <dgm:prSet presAssocID="{F3C6C7C5-B7D8-4937-9FBC-0490C9DD7D51}" presName="Name8" presStyleCnt="0"/>
      <dgm:spPr/>
    </dgm:pt>
    <dgm:pt modelId="{D388EA1E-A531-48A4-A6DF-6025824D5FE7}" type="pres">
      <dgm:prSet presAssocID="{F3C6C7C5-B7D8-4937-9FBC-0490C9DD7D5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7A80F-7CA3-4C1C-AAC4-40E4B3096174}" type="pres">
      <dgm:prSet presAssocID="{F3C6C7C5-B7D8-4937-9FBC-0490C9DD7D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5B7B72-05F2-4C0C-A613-F51FFA766208}" type="presOf" srcId="{612684B9-F5FA-4AEF-A591-EC0EBF27E8CE}" destId="{75B6563D-4DB0-4678-8B96-C67109DBA6FF}" srcOrd="0" destOrd="0" presId="urn:microsoft.com/office/officeart/2005/8/layout/pyramid3"/>
    <dgm:cxn modelId="{C0851F3C-20BA-46E5-9A33-76BAABAA1F19}" srcId="{18E6F83B-5B2F-4E1B-99FE-631331B32E02}" destId="{F3C6C7C5-B7D8-4937-9FBC-0490C9DD7D51}" srcOrd="2" destOrd="0" parTransId="{EBFF1D3F-71A5-4851-9241-C6F8AE8FDAEF}" sibTransId="{AD4E2DEE-E374-486D-9E3E-0A100272C347}"/>
    <dgm:cxn modelId="{CDFF47F0-DB63-4BE0-94BD-BD1479823893}" type="presOf" srcId="{5ADDEBF0-B671-4448-BDED-BC68A11512A7}" destId="{02FFAB37-DF3B-4CD4-8E9D-41EC63D606A9}" srcOrd="1" destOrd="0" presId="urn:microsoft.com/office/officeart/2005/8/layout/pyramid3"/>
    <dgm:cxn modelId="{BA7C924D-8D0D-461E-B4C4-08CD25AF5113}" type="presOf" srcId="{5ADDEBF0-B671-4448-BDED-BC68A11512A7}" destId="{D3D61A3F-B413-45F4-8981-3B33EFDAB384}" srcOrd="0" destOrd="0" presId="urn:microsoft.com/office/officeart/2005/8/layout/pyramid3"/>
    <dgm:cxn modelId="{82932FFD-E965-44D7-99DC-B98C821447E3}" type="presOf" srcId="{F3C6C7C5-B7D8-4937-9FBC-0490C9DD7D51}" destId="{D388EA1E-A531-48A4-A6DF-6025824D5FE7}" srcOrd="0" destOrd="0" presId="urn:microsoft.com/office/officeart/2005/8/layout/pyramid3"/>
    <dgm:cxn modelId="{2865A509-78E2-4E5C-AF77-602AFAB4A50A}" type="presOf" srcId="{18E6F83B-5B2F-4E1B-99FE-631331B32E02}" destId="{9D8CBED7-8D0C-41F2-B708-E9FA3ECD0D6B}" srcOrd="0" destOrd="0" presId="urn:microsoft.com/office/officeart/2005/8/layout/pyramid3"/>
    <dgm:cxn modelId="{A0332204-BBC1-46BD-973C-34C5E4459048}" srcId="{18E6F83B-5B2F-4E1B-99FE-631331B32E02}" destId="{5ADDEBF0-B671-4448-BDED-BC68A11512A7}" srcOrd="0" destOrd="0" parTransId="{2481F9AB-E980-41AD-A9AB-557DE5B37975}" sibTransId="{15D78656-5CF5-4E48-8C95-DD42319336B7}"/>
    <dgm:cxn modelId="{841464F6-E229-4CC7-9EB7-3BBCCFA7FEED}" type="presOf" srcId="{612684B9-F5FA-4AEF-A591-EC0EBF27E8CE}" destId="{C0680BE1-A087-4B5F-83E9-FA275C38B8E4}" srcOrd="1" destOrd="0" presId="urn:microsoft.com/office/officeart/2005/8/layout/pyramid3"/>
    <dgm:cxn modelId="{C365FAB1-B318-4584-A443-EE0F9FF92A21}" type="presOf" srcId="{F3C6C7C5-B7D8-4937-9FBC-0490C9DD7D51}" destId="{8807A80F-7CA3-4C1C-AAC4-40E4B3096174}" srcOrd="1" destOrd="0" presId="urn:microsoft.com/office/officeart/2005/8/layout/pyramid3"/>
    <dgm:cxn modelId="{C549D408-E501-46C2-870B-2DE0AF92C0C8}" srcId="{18E6F83B-5B2F-4E1B-99FE-631331B32E02}" destId="{612684B9-F5FA-4AEF-A591-EC0EBF27E8CE}" srcOrd="1" destOrd="0" parTransId="{1504409F-95E9-432A-907C-F8913B07CB9E}" sibTransId="{BAD91F0E-80A5-4D92-A6C7-A915B2F080EC}"/>
    <dgm:cxn modelId="{46A1F2DA-FEEA-4D09-AC48-A85BE99657FA}" type="presParOf" srcId="{9D8CBED7-8D0C-41F2-B708-E9FA3ECD0D6B}" destId="{A95DCD37-6C0E-4395-A712-DF3EF18B027B}" srcOrd="0" destOrd="0" presId="urn:microsoft.com/office/officeart/2005/8/layout/pyramid3"/>
    <dgm:cxn modelId="{C76C653D-CCF7-41BA-B8DB-06A6D0075649}" type="presParOf" srcId="{A95DCD37-6C0E-4395-A712-DF3EF18B027B}" destId="{D3D61A3F-B413-45F4-8981-3B33EFDAB384}" srcOrd="0" destOrd="0" presId="urn:microsoft.com/office/officeart/2005/8/layout/pyramid3"/>
    <dgm:cxn modelId="{4678642D-9AB6-4D97-BF09-857384868310}" type="presParOf" srcId="{A95DCD37-6C0E-4395-A712-DF3EF18B027B}" destId="{02FFAB37-DF3B-4CD4-8E9D-41EC63D606A9}" srcOrd="1" destOrd="0" presId="urn:microsoft.com/office/officeart/2005/8/layout/pyramid3"/>
    <dgm:cxn modelId="{1DD75A24-6F3D-4C32-8B44-36A48711E4CC}" type="presParOf" srcId="{9D8CBED7-8D0C-41F2-B708-E9FA3ECD0D6B}" destId="{797E9F24-CD2F-4905-959D-DC6496476150}" srcOrd="1" destOrd="0" presId="urn:microsoft.com/office/officeart/2005/8/layout/pyramid3"/>
    <dgm:cxn modelId="{6128E785-7788-4100-AD73-60B8347875E1}" type="presParOf" srcId="{797E9F24-CD2F-4905-959D-DC6496476150}" destId="{75B6563D-4DB0-4678-8B96-C67109DBA6FF}" srcOrd="0" destOrd="0" presId="urn:microsoft.com/office/officeart/2005/8/layout/pyramid3"/>
    <dgm:cxn modelId="{0BFFD4D9-E826-41DD-9C90-D44CA2E5417C}" type="presParOf" srcId="{797E9F24-CD2F-4905-959D-DC6496476150}" destId="{C0680BE1-A087-4B5F-83E9-FA275C38B8E4}" srcOrd="1" destOrd="0" presId="urn:microsoft.com/office/officeart/2005/8/layout/pyramid3"/>
    <dgm:cxn modelId="{38FF3FA2-DC95-4E64-AC32-5C3CB6E84415}" type="presParOf" srcId="{9D8CBED7-8D0C-41F2-B708-E9FA3ECD0D6B}" destId="{1BEDBE27-3137-4769-A162-B28EB5C790BE}" srcOrd="2" destOrd="0" presId="urn:microsoft.com/office/officeart/2005/8/layout/pyramid3"/>
    <dgm:cxn modelId="{DC07B929-8DB2-43C7-A4B5-471F2AF55FE6}" type="presParOf" srcId="{1BEDBE27-3137-4769-A162-B28EB5C790BE}" destId="{D388EA1E-A531-48A4-A6DF-6025824D5FE7}" srcOrd="0" destOrd="0" presId="urn:microsoft.com/office/officeart/2005/8/layout/pyramid3"/>
    <dgm:cxn modelId="{0873251B-BE4F-464D-A9D0-F238BDD594AC}" type="presParOf" srcId="{1BEDBE27-3137-4769-A162-B28EB5C790BE}" destId="{8807A80F-7CA3-4C1C-AAC4-40E4B3096174}" srcOrd="1" destOrd="0" presId="urn:microsoft.com/office/officeart/2005/8/layout/pyramid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EDD986-9115-4059-B370-125D5C3CC2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3F1C07-DCBF-4602-8D5D-1C31FFA29FA2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800" smtClean="0">
              <a:solidFill>
                <a:schemeClr val="tx1"/>
              </a:solidFill>
            </a:rPr>
            <a:t>1.</a:t>
          </a:r>
          <a:endParaRPr lang="ru-RU" sz="2800" dirty="0">
            <a:solidFill>
              <a:schemeClr val="tx1"/>
            </a:solidFill>
          </a:endParaRPr>
        </a:p>
      </dgm:t>
    </dgm:pt>
    <dgm:pt modelId="{E87E8027-1163-448A-B5D6-A160E4CC7C4F}" type="parTrans" cxnId="{AB6EB729-180C-48CB-8415-F224F1731D23}">
      <dgm:prSet/>
      <dgm:spPr/>
      <dgm:t>
        <a:bodyPr/>
        <a:lstStyle/>
        <a:p>
          <a:endParaRPr lang="ru-RU"/>
        </a:p>
      </dgm:t>
    </dgm:pt>
    <dgm:pt modelId="{97733F82-6251-4719-BAE4-82B3F87CD54D}" type="sibTrans" cxnId="{AB6EB729-180C-48CB-8415-F224F1731D23}">
      <dgm:prSet/>
      <dgm:spPr/>
      <dgm:t>
        <a:bodyPr/>
        <a:lstStyle/>
        <a:p>
          <a:endParaRPr lang="ru-RU"/>
        </a:p>
      </dgm:t>
    </dgm:pt>
    <dgm:pt modelId="{E3B0DD88-5EE4-47E9-B2AB-3B31F1ABD1E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800" smtClean="0">
              <a:solidFill>
                <a:schemeClr val="tx1"/>
              </a:solidFill>
            </a:rPr>
            <a:t>2.</a:t>
          </a:r>
          <a:endParaRPr lang="ru-RU" sz="2800" dirty="0">
            <a:solidFill>
              <a:schemeClr val="tx1"/>
            </a:solidFill>
          </a:endParaRPr>
        </a:p>
      </dgm:t>
    </dgm:pt>
    <dgm:pt modelId="{E13980DC-DE3D-4294-9746-F7E1AD516ECA}" type="parTrans" cxnId="{1844CFA6-84A3-4A94-83B2-BE6227B0FB5A}">
      <dgm:prSet/>
      <dgm:spPr/>
      <dgm:t>
        <a:bodyPr/>
        <a:lstStyle/>
        <a:p>
          <a:endParaRPr lang="ru-RU"/>
        </a:p>
      </dgm:t>
    </dgm:pt>
    <dgm:pt modelId="{1D900507-335A-4D56-A226-33C807D2C7D6}" type="sibTrans" cxnId="{1844CFA6-84A3-4A94-83B2-BE6227B0FB5A}">
      <dgm:prSet/>
      <dgm:spPr/>
      <dgm:t>
        <a:bodyPr/>
        <a:lstStyle/>
        <a:p>
          <a:endParaRPr lang="ru-RU"/>
        </a:p>
      </dgm:t>
    </dgm:pt>
    <dgm:pt modelId="{662199A6-0455-4D0C-8116-3F836C307DC4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smtClean="0">
              <a:solidFill>
                <a:schemeClr val="tx1"/>
              </a:solidFill>
            </a:rPr>
            <a:t>3.</a:t>
          </a:r>
          <a:endParaRPr lang="ru-RU" sz="2800" dirty="0">
            <a:solidFill>
              <a:schemeClr val="tx1"/>
            </a:solidFill>
          </a:endParaRPr>
        </a:p>
      </dgm:t>
    </dgm:pt>
    <dgm:pt modelId="{D3AEB334-81E0-439C-B7F4-9BEC70923692}" type="parTrans" cxnId="{9F10F12F-C51D-41DA-BE0F-348088139512}">
      <dgm:prSet/>
      <dgm:spPr/>
      <dgm:t>
        <a:bodyPr/>
        <a:lstStyle/>
        <a:p>
          <a:endParaRPr lang="ru-RU"/>
        </a:p>
      </dgm:t>
    </dgm:pt>
    <dgm:pt modelId="{70DCEA41-A7EF-4F78-8F51-0AB107420F69}" type="sibTrans" cxnId="{9F10F12F-C51D-41DA-BE0F-348088139512}">
      <dgm:prSet/>
      <dgm:spPr/>
      <dgm:t>
        <a:bodyPr/>
        <a:lstStyle/>
        <a:p>
          <a:endParaRPr lang="ru-RU"/>
        </a:p>
      </dgm:t>
    </dgm:pt>
    <dgm:pt modelId="{B4F1B177-9940-4976-8337-287182219B70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200" b="1" dirty="0" smtClean="0"/>
            <a:t>Ориентация большей части научно-исследовательских и проектных организаций на обслуживание производств нефтегазового профиля </a:t>
          </a:r>
          <a:endParaRPr lang="ru-RU" sz="2200" b="1" dirty="0"/>
        </a:p>
      </dgm:t>
    </dgm:pt>
    <dgm:pt modelId="{46289618-A3E5-4CF4-A954-E9B030FF5A24}" type="parTrans" cxnId="{D6473A8D-CCB1-4926-A66F-CB062266D28E}">
      <dgm:prSet/>
      <dgm:spPr/>
      <dgm:t>
        <a:bodyPr/>
        <a:lstStyle/>
        <a:p>
          <a:endParaRPr lang="ru-RU"/>
        </a:p>
      </dgm:t>
    </dgm:pt>
    <dgm:pt modelId="{2CF7832C-1645-4F65-8455-BEA2C44ED0AC}" type="sibTrans" cxnId="{D6473A8D-CCB1-4926-A66F-CB062266D28E}">
      <dgm:prSet/>
      <dgm:spPr/>
      <dgm:t>
        <a:bodyPr/>
        <a:lstStyle/>
        <a:p>
          <a:endParaRPr lang="ru-RU"/>
        </a:p>
      </dgm:t>
    </dgm:pt>
    <dgm:pt modelId="{B8B226C3-E59B-4C01-A60A-1770DC180DDE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200" b="1" dirty="0" smtClean="0"/>
            <a:t>Высокая концентрация высших учебных заведений</a:t>
          </a:r>
          <a:endParaRPr lang="ru-RU" sz="2200" b="1" dirty="0"/>
        </a:p>
      </dgm:t>
    </dgm:pt>
    <dgm:pt modelId="{21E5A1F0-2ADD-4AA1-8866-B09771B02862}" type="parTrans" cxnId="{783D38CB-717F-4DB6-9BAA-9079AE26DF1A}">
      <dgm:prSet/>
      <dgm:spPr/>
      <dgm:t>
        <a:bodyPr/>
        <a:lstStyle/>
        <a:p>
          <a:endParaRPr lang="ru-RU"/>
        </a:p>
      </dgm:t>
    </dgm:pt>
    <dgm:pt modelId="{8736B1C7-F8E7-422E-88B3-CE3C3BBA9F5B}" type="sibTrans" cxnId="{783D38CB-717F-4DB6-9BAA-9079AE26DF1A}">
      <dgm:prSet/>
      <dgm:spPr/>
      <dgm:t>
        <a:bodyPr/>
        <a:lstStyle/>
        <a:p>
          <a:endParaRPr lang="ru-RU"/>
        </a:p>
      </dgm:t>
    </dgm:pt>
    <dgm:pt modelId="{720015BF-2BAB-4144-9836-B9CD308A848A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/>
            <a:t>Наличие в регионе крупного вуза, на долю которого приходится более 60% общего числа российских студентов, обучающихся нефтегазовому делу </a:t>
          </a:r>
          <a:endParaRPr lang="ru-RU" b="1" dirty="0"/>
        </a:p>
      </dgm:t>
    </dgm:pt>
    <dgm:pt modelId="{F32EAABA-0D3A-416E-B901-4C67E5269094}" type="parTrans" cxnId="{D5FA890B-BFCC-4039-AF72-F292BCEA12C2}">
      <dgm:prSet/>
      <dgm:spPr/>
      <dgm:t>
        <a:bodyPr/>
        <a:lstStyle/>
        <a:p>
          <a:endParaRPr lang="ru-RU"/>
        </a:p>
      </dgm:t>
    </dgm:pt>
    <dgm:pt modelId="{B152408F-17E7-44A5-9872-9F45EC073678}" type="sibTrans" cxnId="{D5FA890B-BFCC-4039-AF72-F292BCEA12C2}">
      <dgm:prSet/>
      <dgm:spPr/>
      <dgm:t>
        <a:bodyPr/>
        <a:lstStyle/>
        <a:p>
          <a:endParaRPr lang="ru-RU"/>
        </a:p>
      </dgm:t>
    </dgm:pt>
    <dgm:pt modelId="{450D9F75-79AA-4173-B56B-3678D8F7DE12}" type="pres">
      <dgm:prSet presAssocID="{83EDD986-9115-4059-B370-125D5C3CC2EA}" presName="linearFlow" presStyleCnt="0">
        <dgm:presLayoutVars>
          <dgm:dir/>
          <dgm:animLvl val="lvl"/>
          <dgm:resizeHandles val="exact"/>
        </dgm:presLayoutVars>
      </dgm:prSet>
      <dgm:spPr/>
    </dgm:pt>
    <dgm:pt modelId="{A4382160-C324-4D67-B570-370D7E824C3A}" type="pres">
      <dgm:prSet presAssocID="{2C3F1C07-DCBF-4602-8D5D-1C31FFA29FA2}" presName="composite" presStyleCnt="0"/>
      <dgm:spPr/>
    </dgm:pt>
    <dgm:pt modelId="{1105879A-0A47-4721-8A5F-C25B42903438}" type="pres">
      <dgm:prSet presAssocID="{2C3F1C07-DCBF-4602-8D5D-1C31FFA29FA2}" presName="parentText" presStyleLbl="alignNode1" presStyleIdx="0" presStyleCnt="3" custLinFactNeighborX="-3" custLinFactNeighborY="-204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6200C-D164-4658-B731-2AADFCC13680}" type="pres">
      <dgm:prSet presAssocID="{2C3F1C07-DCBF-4602-8D5D-1C31FFA29FA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08332-A1E7-4DDD-87CE-F6AC4B9EB29F}" type="pres">
      <dgm:prSet presAssocID="{97733F82-6251-4719-BAE4-82B3F87CD54D}" presName="sp" presStyleCnt="0"/>
      <dgm:spPr/>
    </dgm:pt>
    <dgm:pt modelId="{14712539-A4B1-4B8E-9902-36675C27B94B}" type="pres">
      <dgm:prSet presAssocID="{E3B0DD88-5EE4-47E9-B2AB-3B31F1ABD1EF}" presName="composite" presStyleCnt="0"/>
      <dgm:spPr/>
    </dgm:pt>
    <dgm:pt modelId="{1FA502F1-FCA9-45DE-A919-876773B9CAA5}" type="pres">
      <dgm:prSet presAssocID="{E3B0DD88-5EE4-47E9-B2AB-3B31F1ABD1E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D96558B-2392-48DB-B620-E3BFF6AED8D5}" type="pres">
      <dgm:prSet presAssocID="{E3B0DD88-5EE4-47E9-B2AB-3B31F1ABD1E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275B1-0D8F-482B-938B-205C0A25C918}" type="pres">
      <dgm:prSet presAssocID="{1D900507-335A-4D56-A226-33C807D2C7D6}" presName="sp" presStyleCnt="0"/>
      <dgm:spPr/>
    </dgm:pt>
    <dgm:pt modelId="{94936C58-8F2B-4637-BAA7-5A4BA1764238}" type="pres">
      <dgm:prSet presAssocID="{662199A6-0455-4D0C-8116-3F836C307DC4}" presName="composite" presStyleCnt="0"/>
      <dgm:spPr/>
    </dgm:pt>
    <dgm:pt modelId="{6A3E3EAC-2267-445F-838E-A63B62F61D9C}" type="pres">
      <dgm:prSet presAssocID="{662199A6-0455-4D0C-8116-3F836C307DC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04F9959-1B2D-47EE-B883-9AD95AE9AB76}" type="pres">
      <dgm:prSet presAssocID="{662199A6-0455-4D0C-8116-3F836C307DC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844CFA6-84A3-4A94-83B2-BE6227B0FB5A}" srcId="{83EDD986-9115-4059-B370-125D5C3CC2EA}" destId="{E3B0DD88-5EE4-47E9-B2AB-3B31F1ABD1EF}" srcOrd="1" destOrd="0" parTransId="{E13980DC-DE3D-4294-9746-F7E1AD516ECA}" sibTransId="{1D900507-335A-4D56-A226-33C807D2C7D6}"/>
    <dgm:cxn modelId="{7C604756-E2ED-4770-8737-95FC6B496F25}" type="presOf" srcId="{2C3F1C07-DCBF-4602-8D5D-1C31FFA29FA2}" destId="{1105879A-0A47-4721-8A5F-C25B42903438}" srcOrd="0" destOrd="0" presId="urn:microsoft.com/office/officeart/2005/8/layout/chevron2"/>
    <dgm:cxn modelId="{00841B8B-CAB3-436D-B64E-FFB0DEDCEDEA}" type="presOf" srcId="{662199A6-0455-4D0C-8116-3F836C307DC4}" destId="{6A3E3EAC-2267-445F-838E-A63B62F61D9C}" srcOrd="0" destOrd="0" presId="urn:microsoft.com/office/officeart/2005/8/layout/chevron2"/>
    <dgm:cxn modelId="{D5FA890B-BFCC-4039-AF72-F292BCEA12C2}" srcId="{662199A6-0455-4D0C-8116-3F836C307DC4}" destId="{720015BF-2BAB-4144-9836-B9CD308A848A}" srcOrd="0" destOrd="0" parTransId="{F32EAABA-0D3A-416E-B901-4C67E5269094}" sibTransId="{B152408F-17E7-44A5-9872-9F45EC073678}"/>
    <dgm:cxn modelId="{3174E077-1E70-4F84-AC17-DB1A182B3EE3}" type="presOf" srcId="{83EDD986-9115-4059-B370-125D5C3CC2EA}" destId="{450D9F75-79AA-4173-B56B-3678D8F7DE12}" srcOrd="0" destOrd="0" presId="urn:microsoft.com/office/officeart/2005/8/layout/chevron2"/>
    <dgm:cxn modelId="{9F10F12F-C51D-41DA-BE0F-348088139512}" srcId="{83EDD986-9115-4059-B370-125D5C3CC2EA}" destId="{662199A6-0455-4D0C-8116-3F836C307DC4}" srcOrd="2" destOrd="0" parTransId="{D3AEB334-81E0-439C-B7F4-9BEC70923692}" sibTransId="{70DCEA41-A7EF-4F78-8F51-0AB107420F69}"/>
    <dgm:cxn modelId="{AB6EB729-180C-48CB-8415-F224F1731D23}" srcId="{83EDD986-9115-4059-B370-125D5C3CC2EA}" destId="{2C3F1C07-DCBF-4602-8D5D-1C31FFA29FA2}" srcOrd="0" destOrd="0" parTransId="{E87E8027-1163-448A-B5D6-A160E4CC7C4F}" sibTransId="{97733F82-6251-4719-BAE4-82B3F87CD54D}"/>
    <dgm:cxn modelId="{A41CF1AF-2520-477F-B727-F671A01CF279}" type="presOf" srcId="{B8B226C3-E59B-4C01-A60A-1770DC180DDE}" destId="{7D96558B-2392-48DB-B620-E3BFF6AED8D5}" srcOrd="0" destOrd="0" presId="urn:microsoft.com/office/officeart/2005/8/layout/chevron2"/>
    <dgm:cxn modelId="{D1D42EA7-013C-4286-811C-CDB0E6F31861}" type="presOf" srcId="{E3B0DD88-5EE4-47E9-B2AB-3B31F1ABD1EF}" destId="{1FA502F1-FCA9-45DE-A919-876773B9CAA5}" srcOrd="0" destOrd="0" presId="urn:microsoft.com/office/officeart/2005/8/layout/chevron2"/>
    <dgm:cxn modelId="{D6473A8D-CCB1-4926-A66F-CB062266D28E}" srcId="{2C3F1C07-DCBF-4602-8D5D-1C31FFA29FA2}" destId="{B4F1B177-9940-4976-8337-287182219B70}" srcOrd="0" destOrd="0" parTransId="{46289618-A3E5-4CF4-A954-E9B030FF5A24}" sibTransId="{2CF7832C-1645-4F65-8455-BEA2C44ED0AC}"/>
    <dgm:cxn modelId="{31965E35-F22E-4760-98A2-DD58B3933C5A}" type="presOf" srcId="{B4F1B177-9940-4976-8337-287182219B70}" destId="{81B6200C-D164-4658-B731-2AADFCC13680}" srcOrd="0" destOrd="0" presId="urn:microsoft.com/office/officeart/2005/8/layout/chevron2"/>
    <dgm:cxn modelId="{71A9614D-2B1B-4769-B1AE-96E7A119D0FC}" type="presOf" srcId="{720015BF-2BAB-4144-9836-B9CD308A848A}" destId="{604F9959-1B2D-47EE-B883-9AD95AE9AB76}" srcOrd="0" destOrd="0" presId="urn:microsoft.com/office/officeart/2005/8/layout/chevron2"/>
    <dgm:cxn modelId="{783D38CB-717F-4DB6-9BAA-9079AE26DF1A}" srcId="{E3B0DD88-5EE4-47E9-B2AB-3B31F1ABD1EF}" destId="{B8B226C3-E59B-4C01-A60A-1770DC180DDE}" srcOrd="0" destOrd="0" parTransId="{21E5A1F0-2ADD-4AA1-8866-B09771B02862}" sibTransId="{8736B1C7-F8E7-422E-88B3-CE3C3BBA9F5B}"/>
    <dgm:cxn modelId="{59867E77-328C-4864-AB8C-CF33BEE8745F}" type="presParOf" srcId="{450D9F75-79AA-4173-B56B-3678D8F7DE12}" destId="{A4382160-C324-4D67-B570-370D7E824C3A}" srcOrd="0" destOrd="0" presId="urn:microsoft.com/office/officeart/2005/8/layout/chevron2"/>
    <dgm:cxn modelId="{6117D40D-0B03-4B1D-9C59-D3C858EFB881}" type="presParOf" srcId="{A4382160-C324-4D67-B570-370D7E824C3A}" destId="{1105879A-0A47-4721-8A5F-C25B42903438}" srcOrd="0" destOrd="0" presId="urn:microsoft.com/office/officeart/2005/8/layout/chevron2"/>
    <dgm:cxn modelId="{51C930E9-6157-4A7D-95E3-5C60C8E39D20}" type="presParOf" srcId="{A4382160-C324-4D67-B570-370D7E824C3A}" destId="{81B6200C-D164-4658-B731-2AADFCC13680}" srcOrd="1" destOrd="0" presId="urn:microsoft.com/office/officeart/2005/8/layout/chevron2"/>
    <dgm:cxn modelId="{032A96C2-DE0B-4725-A877-FBBB3D2CF7A8}" type="presParOf" srcId="{450D9F75-79AA-4173-B56B-3678D8F7DE12}" destId="{79008332-A1E7-4DDD-87CE-F6AC4B9EB29F}" srcOrd="1" destOrd="0" presId="urn:microsoft.com/office/officeart/2005/8/layout/chevron2"/>
    <dgm:cxn modelId="{88BCF10C-8522-452E-93B0-12E03AFB9A28}" type="presParOf" srcId="{450D9F75-79AA-4173-B56B-3678D8F7DE12}" destId="{14712539-A4B1-4B8E-9902-36675C27B94B}" srcOrd="2" destOrd="0" presId="urn:microsoft.com/office/officeart/2005/8/layout/chevron2"/>
    <dgm:cxn modelId="{8253A4D0-63BD-4376-81C0-54785A25BE65}" type="presParOf" srcId="{14712539-A4B1-4B8E-9902-36675C27B94B}" destId="{1FA502F1-FCA9-45DE-A919-876773B9CAA5}" srcOrd="0" destOrd="0" presId="urn:microsoft.com/office/officeart/2005/8/layout/chevron2"/>
    <dgm:cxn modelId="{130FF248-42B6-492A-99CE-E6A830E72BC8}" type="presParOf" srcId="{14712539-A4B1-4B8E-9902-36675C27B94B}" destId="{7D96558B-2392-48DB-B620-E3BFF6AED8D5}" srcOrd="1" destOrd="0" presId="urn:microsoft.com/office/officeart/2005/8/layout/chevron2"/>
    <dgm:cxn modelId="{95AB0FE3-B567-41D6-8AF7-A3F61C2EF834}" type="presParOf" srcId="{450D9F75-79AA-4173-B56B-3678D8F7DE12}" destId="{A8D275B1-0D8F-482B-938B-205C0A25C918}" srcOrd="3" destOrd="0" presId="urn:microsoft.com/office/officeart/2005/8/layout/chevron2"/>
    <dgm:cxn modelId="{D162ACA0-8CA0-46FE-9AA6-C0979DBB57ED}" type="presParOf" srcId="{450D9F75-79AA-4173-B56B-3678D8F7DE12}" destId="{94936C58-8F2B-4637-BAA7-5A4BA1764238}" srcOrd="4" destOrd="0" presId="urn:microsoft.com/office/officeart/2005/8/layout/chevron2"/>
    <dgm:cxn modelId="{37DE6EF3-78C2-42CA-B6F9-3B4F88E83118}" type="presParOf" srcId="{94936C58-8F2B-4637-BAA7-5A4BA1764238}" destId="{6A3E3EAC-2267-445F-838E-A63B62F61D9C}" srcOrd="0" destOrd="0" presId="urn:microsoft.com/office/officeart/2005/8/layout/chevron2"/>
    <dgm:cxn modelId="{EBB19131-6F8D-4911-92C0-11772B2AE6BC}" type="presParOf" srcId="{94936C58-8F2B-4637-BAA7-5A4BA1764238}" destId="{604F9959-1B2D-47EE-B883-9AD95AE9AB76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5E9D85-F400-4465-9BA3-D1457A217323}" type="doc">
      <dgm:prSet loTypeId="urn:microsoft.com/office/officeart/2005/8/layout/hList7" loCatId="list" qsTypeId="urn:microsoft.com/office/officeart/2005/8/quickstyle/simple2" qsCatId="simple" csTypeId="urn:microsoft.com/office/officeart/2005/8/colors/accent1_1" csCatId="accent1" phldr="1"/>
      <dgm:spPr/>
    </dgm:pt>
    <dgm:pt modelId="{C102CA64-8FEB-403D-BCE0-43A0D804903F}">
      <dgm:prSet phldrT="[Текст]"/>
      <dgm:spPr/>
      <dgm:t>
        <a:bodyPr/>
        <a:lstStyle/>
        <a:p>
          <a:r>
            <a:rPr lang="ru-RU" dirty="0" err="1" smtClean="0"/>
            <a:t>ТюмГНГУ</a:t>
          </a:r>
          <a:endParaRPr lang="en-US" dirty="0"/>
        </a:p>
      </dgm:t>
    </dgm:pt>
    <dgm:pt modelId="{5DFF35B6-9584-4376-9D3D-96A65D77A1A7}" type="parTrans" cxnId="{6C60FF1B-7403-4C5D-B85F-8710790AA3F7}">
      <dgm:prSet/>
      <dgm:spPr/>
      <dgm:t>
        <a:bodyPr/>
        <a:lstStyle/>
        <a:p>
          <a:endParaRPr lang="en-US"/>
        </a:p>
      </dgm:t>
    </dgm:pt>
    <dgm:pt modelId="{61894B0D-6C43-4C41-A2FC-171E5555D749}" type="sibTrans" cxnId="{6C60FF1B-7403-4C5D-B85F-8710790AA3F7}">
      <dgm:prSet/>
      <dgm:spPr/>
      <dgm:t>
        <a:bodyPr/>
        <a:lstStyle/>
        <a:p>
          <a:endParaRPr lang="en-US"/>
        </a:p>
      </dgm:t>
    </dgm:pt>
    <dgm:pt modelId="{5EFDB842-72B7-4E4E-B011-DB7AF6169E9E}">
      <dgm:prSet phldrT="[Текст]"/>
      <dgm:spPr/>
      <dgm:t>
        <a:bodyPr/>
        <a:lstStyle/>
        <a:p>
          <a:r>
            <a:rPr lang="ru-RU" dirty="0" err="1" smtClean="0"/>
            <a:t>Роял</a:t>
          </a:r>
          <a:r>
            <a:rPr lang="ru-RU" dirty="0" smtClean="0"/>
            <a:t> </a:t>
          </a:r>
          <a:r>
            <a:rPr lang="ru-RU" dirty="0" err="1" smtClean="0"/>
            <a:t>Холлоуэй</a:t>
          </a:r>
          <a:endParaRPr lang="en-US" dirty="0"/>
        </a:p>
      </dgm:t>
    </dgm:pt>
    <dgm:pt modelId="{744CE029-F638-4DDF-8FEA-1E3FEA909380}" type="parTrans" cxnId="{79244A2F-2A60-40A4-93D3-9CEA2F1CCF8C}">
      <dgm:prSet/>
      <dgm:spPr/>
      <dgm:t>
        <a:bodyPr/>
        <a:lstStyle/>
        <a:p>
          <a:endParaRPr lang="en-US"/>
        </a:p>
      </dgm:t>
    </dgm:pt>
    <dgm:pt modelId="{725E8CCF-EEC2-4DFA-841C-65CD3EE8F8CB}" type="sibTrans" cxnId="{79244A2F-2A60-40A4-93D3-9CEA2F1CCF8C}">
      <dgm:prSet/>
      <dgm:spPr/>
      <dgm:t>
        <a:bodyPr/>
        <a:lstStyle/>
        <a:p>
          <a:endParaRPr lang="en-US"/>
        </a:p>
      </dgm:t>
    </dgm:pt>
    <dgm:pt modelId="{1F58DBA3-F6B0-4D1C-BC3B-5EDCD2DCC5CC}" type="pres">
      <dgm:prSet presAssocID="{A15E9D85-F400-4465-9BA3-D1457A217323}" presName="Name0" presStyleCnt="0">
        <dgm:presLayoutVars>
          <dgm:dir/>
          <dgm:resizeHandles val="exact"/>
        </dgm:presLayoutVars>
      </dgm:prSet>
      <dgm:spPr/>
    </dgm:pt>
    <dgm:pt modelId="{D28CB321-6339-4DDE-90F0-80CD13AE2A21}" type="pres">
      <dgm:prSet presAssocID="{A15E9D85-F400-4465-9BA3-D1457A217323}" presName="fgShape" presStyleLbl="fgShp" presStyleIdx="0" presStyleCnt="1"/>
      <dgm:spPr/>
    </dgm:pt>
    <dgm:pt modelId="{7774DDA2-1C18-404A-828B-10F659013645}" type="pres">
      <dgm:prSet presAssocID="{A15E9D85-F400-4465-9BA3-D1457A217323}" presName="linComp" presStyleCnt="0"/>
      <dgm:spPr/>
    </dgm:pt>
    <dgm:pt modelId="{D632CA3D-F88E-4ABB-9A14-C656EAE6A2B3}" type="pres">
      <dgm:prSet presAssocID="{C102CA64-8FEB-403D-BCE0-43A0D804903F}" presName="compNode" presStyleCnt="0"/>
      <dgm:spPr/>
    </dgm:pt>
    <dgm:pt modelId="{3F6B6B8F-F165-48C7-BF21-D433C9F153AE}" type="pres">
      <dgm:prSet presAssocID="{C102CA64-8FEB-403D-BCE0-43A0D804903F}" presName="bkgdShape" presStyleLbl="node1" presStyleIdx="0" presStyleCnt="2"/>
      <dgm:spPr/>
      <dgm:t>
        <a:bodyPr/>
        <a:lstStyle/>
        <a:p>
          <a:endParaRPr lang="ru-RU"/>
        </a:p>
      </dgm:t>
    </dgm:pt>
    <dgm:pt modelId="{8FC88B47-ABDB-483C-B70E-98B736FA7F3F}" type="pres">
      <dgm:prSet presAssocID="{C102CA64-8FEB-403D-BCE0-43A0D804903F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0251A-CFB3-4525-845E-4F6E2D220442}" type="pres">
      <dgm:prSet presAssocID="{C102CA64-8FEB-403D-BCE0-43A0D804903F}" presName="invisiNode" presStyleLbl="node1" presStyleIdx="0" presStyleCnt="2"/>
      <dgm:spPr/>
    </dgm:pt>
    <dgm:pt modelId="{2F6FCDB1-6FDC-4C5D-A082-356A38148123}" type="pres">
      <dgm:prSet presAssocID="{C102CA64-8FEB-403D-BCE0-43A0D804903F}" presName="imagNode" presStyleLbl="fgImgPlace1" presStyleIdx="0" presStyleCnt="2" custScaleX="172247" custScaleY="1753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EDB3CB3-95DE-4C30-AD81-8E54DEB2AD96}" type="pres">
      <dgm:prSet presAssocID="{61894B0D-6C43-4C41-A2FC-171E5555D74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ECDE6D4-A843-4C1A-B848-1B7DF945DD7C}" type="pres">
      <dgm:prSet presAssocID="{5EFDB842-72B7-4E4E-B011-DB7AF6169E9E}" presName="compNode" presStyleCnt="0"/>
      <dgm:spPr/>
    </dgm:pt>
    <dgm:pt modelId="{BEB3B7AB-E4FA-4390-A967-693E1843259D}" type="pres">
      <dgm:prSet presAssocID="{5EFDB842-72B7-4E4E-B011-DB7AF6169E9E}" presName="bkgdShape" presStyleLbl="node1" presStyleIdx="1" presStyleCnt="2" custLinFactNeighborX="2990"/>
      <dgm:spPr/>
      <dgm:t>
        <a:bodyPr/>
        <a:lstStyle/>
        <a:p>
          <a:endParaRPr lang="en-US"/>
        </a:p>
      </dgm:t>
    </dgm:pt>
    <dgm:pt modelId="{5456DD08-7037-432C-A228-D490406CEFB5}" type="pres">
      <dgm:prSet presAssocID="{5EFDB842-72B7-4E4E-B011-DB7AF6169E9E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4E251-63D1-41FB-9A27-A9BF180E90FB}" type="pres">
      <dgm:prSet presAssocID="{5EFDB842-72B7-4E4E-B011-DB7AF6169E9E}" presName="invisiNode" presStyleLbl="node1" presStyleIdx="1" presStyleCnt="2"/>
      <dgm:spPr/>
    </dgm:pt>
    <dgm:pt modelId="{83F38031-10FF-4DFC-8467-AC8252886499}" type="pres">
      <dgm:prSet presAssocID="{5EFDB842-72B7-4E4E-B011-DB7AF6169E9E}" presName="imagNode" presStyleLbl="fgImgPlace1" presStyleIdx="1" presStyleCnt="2" custScaleX="183665" custScaleY="18907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759BE16B-435F-4FFA-92CC-D520675E51EB}" type="presOf" srcId="{5EFDB842-72B7-4E4E-B011-DB7AF6169E9E}" destId="{5456DD08-7037-432C-A228-D490406CEFB5}" srcOrd="1" destOrd="0" presId="urn:microsoft.com/office/officeart/2005/8/layout/hList7"/>
    <dgm:cxn modelId="{FBF09A7F-52DC-40FE-9CBE-2F1BBC08FA50}" type="presOf" srcId="{61894B0D-6C43-4C41-A2FC-171E5555D749}" destId="{FEDB3CB3-95DE-4C30-AD81-8E54DEB2AD96}" srcOrd="0" destOrd="0" presId="urn:microsoft.com/office/officeart/2005/8/layout/hList7"/>
    <dgm:cxn modelId="{729E4022-BAFC-4578-844C-1C26A745EB58}" type="presOf" srcId="{C102CA64-8FEB-403D-BCE0-43A0D804903F}" destId="{8FC88B47-ABDB-483C-B70E-98B736FA7F3F}" srcOrd="1" destOrd="0" presId="urn:microsoft.com/office/officeart/2005/8/layout/hList7"/>
    <dgm:cxn modelId="{5EB8CEAA-AA16-4402-9C4F-E2A9999BA9AE}" type="presOf" srcId="{C102CA64-8FEB-403D-BCE0-43A0D804903F}" destId="{3F6B6B8F-F165-48C7-BF21-D433C9F153AE}" srcOrd="0" destOrd="0" presId="urn:microsoft.com/office/officeart/2005/8/layout/hList7"/>
    <dgm:cxn modelId="{5CEFBAB5-54AA-43E6-9FD4-BB8893C7BF4E}" type="presOf" srcId="{A15E9D85-F400-4465-9BA3-D1457A217323}" destId="{1F58DBA3-F6B0-4D1C-BC3B-5EDCD2DCC5CC}" srcOrd="0" destOrd="0" presId="urn:microsoft.com/office/officeart/2005/8/layout/hList7"/>
    <dgm:cxn modelId="{6C60FF1B-7403-4C5D-B85F-8710790AA3F7}" srcId="{A15E9D85-F400-4465-9BA3-D1457A217323}" destId="{C102CA64-8FEB-403D-BCE0-43A0D804903F}" srcOrd="0" destOrd="0" parTransId="{5DFF35B6-9584-4376-9D3D-96A65D77A1A7}" sibTransId="{61894B0D-6C43-4C41-A2FC-171E5555D749}"/>
    <dgm:cxn modelId="{9031B122-03BB-4989-9B70-4809B9435CF6}" type="presOf" srcId="{5EFDB842-72B7-4E4E-B011-DB7AF6169E9E}" destId="{BEB3B7AB-E4FA-4390-A967-693E1843259D}" srcOrd="0" destOrd="0" presId="urn:microsoft.com/office/officeart/2005/8/layout/hList7"/>
    <dgm:cxn modelId="{79244A2F-2A60-40A4-93D3-9CEA2F1CCF8C}" srcId="{A15E9D85-F400-4465-9BA3-D1457A217323}" destId="{5EFDB842-72B7-4E4E-B011-DB7AF6169E9E}" srcOrd="1" destOrd="0" parTransId="{744CE029-F638-4DDF-8FEA-1E3FEA909380}" sibTransId="{725E8CCF-EEC2-4DFA-841C-65CD3EE8F8CB}"/>
    <dgm:cxn modelId="{7368AAE0-4F6A-49BB-B81E-2A9249C61687}" type="presParOf" srcId="{1F58DBA3-F6B0-4D1C-BC3B-5EDCD2DCC5CC}" destId="{D28CB321-6339-4DDE-90F0-80CD13AE2A21}" srcOrd="0" destOrd="0" presId="urn:microsoft.com/office/officeart/2005/8/layout/hList7"/>
    <dgm:cxn modelId="{2F572B7D-E4FD-42A1-98B8-64AA83E6A51C}" type="presParOf" srcId="{1F58DBA3-F6B0-4D1C-BC3B-5EDCD2DCC5CC}" destId="{7774DDA2-1C18-404A-828B-10F659013645}" srcOrd="1" destOrd="0" presId="urn:microsoft.com/office/officeart/2005/8/layout/hList7"/>
    <dgm:cxn modelId="{56DD7FAE-A943-43E2-8D1B-AFBA69FE674C}" type="presParOf" srcId="{7774DDA2-1C18-404A-828B-10F659013645}" destId="{D632CA3D-F88E-4ABB-9A14-C656EAE6A2B3}" srcOrd="0" destOrd="0" presId="urn:microsoft.com/office/officeart/2005/8/layout/hList7"/>
    <dgm:cxn modelId="{D3BC0CDD-B137-44D2-BD54-27C00CE835CB}" type="presParOf" srcId="{D632CA3D-F88E-4ABB-9A14-C656EAE6A2B3}" destId="{3F6B6B8F-F165-48C7-BF21-D433C9F153AE}" srcOrd="0" destOrd="0" presId="urn:microsoft.com/office/officeart/2005/8/layout/hList7"/>
    <dgm:cxn modelId="{64156F1F-FAC0-4592-BD52-81DCAD105A90}" type="presParOf" srcId="{D632CA3D-F88E-4ABB-9A14-C656EAE6A2B3}" destId="{8FC88B47-ABDB-483C-B70E-98B736FA7F3F}" srcOrd="1" destOrd="0" presId="urn:microsoft.com/office/officeart/2005/8/layout/hList7"/>
    <dgm:cxn modelId="{E2FB2D1F-7878-49FD-A1A8-10877C9DB637}" type="presParOf" srcId="{D632CA3D-F88E-4ABB-9A14-C656EAE6A2B3}" destId="{9FD0251A-CFB3-4525-845E-4F6E2D220442}" srcOrd="2" destOrd="0" presId="urn:microsoft.com/office/officeart/2005/8/layout/hList7"/>
    <dgm:cxn modelId="{2AAD65B3-C4DB-4EF4-81B6-84E1DC80596E}" type="presParOf" srcId="{D632CA3D-F88E-4ABB-9A14-C656EAE6A2B3}" destId="{2F6FCDB1-6FDC-4C5D-A082-356A38148123}" srcOrd="3" destOrd="0" presId="urn:microsoft.com/office/officeart/2005/8/layout/hList7"/>
    <dgm:cxn modelId="{7DD0EBCF-CEDB-4BF9-9BD5-A338995AFD23}" type="presParOf" srcId="{7774DDA2-1C18-404A-828B-10F659013645}" destId="{FEDB3CB3-95DE-4C30-AD81-8E54DEB2AD96}" srcOrd="1" destOrd="0" presId="urn:microsoft.com/office/officeart/2005/8/layout/hList7"/>
    <dgm:cxn modelId="{0E1A7B50-3174-4ABE-A20B-25ACF13D79D9}" type="presParOf" srcId="{7774DDA2-1C18-404A-828B-10F659013645}" destId="{5ECDE6D4-A843-4C1A-B848-1B7DF945DD7C}" srcOrd="2" destOrd="0" presId="urn:microsoft.com/office/officeart/2005/8/layout/hList7"/>
    <dgm:cxn modelId="{B19B69EF-7F74-42BB-874C-14607182E7E6}" type="presParOf" srcId="{5ECDE6D4-A843-4C1A-B848-1B7DF945DD7C}" destId="{BEB3B7AB-E4FA-4390-A967-693E1843259D}" srcOrd="0" destOrd="0" presId="urn:microsoft.com/office/officeart/2005/8/layout/hList7"/>
    <dgm:cxn modelId="{9B4186F3-BDAC-4C50-B41F-54C8B54A0E83}" type="presParOf" srcId="{5ECDE6D4-A843-4C1A-B848-1B7DF945DD7C}" destId="{5456DD08-7037-432C-A228-D490406CEFB5}" srcOrd="1" destOrd="0" presId="urn:microsoft.com/office/officeart/2005/8/layout/hList7"/>
    <dgm:cxn modelId="{21A8065E-C664-4CA2-9126-0CB76C7CAA22}" type="presParOf" srcId="{5ECDE6D4-A843-4C1A-B848-1B7DF945DD7C}" destId="{D7D4E251-63D1-41FB-9A27-A9BF180E90FB}" srcOrd="2" destOrd="0" presId="urn:microsoft.com/office/officeart/2005/8/layout/hList7"/>
    <dgm:cxn modelId="{0E966235-8782-4259-87A3-639DD48236DB}" type="presParOf" srcId="{5ECDE6D4-A843-4C1A-B848-1B7DF945DD7C}" destId="{83F38031-10FF-4DFC-8467-AC8252886499}" srcOrd="3" destOrd="0" presId="urn:microsoft.com/office/officeart/2005/8/layout/hList7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FC58FA-1C7A-4F2E-984C-EEC349A2F4E1}" type="doc">
      <dgm:prSet loTypeId="urn:microsoft.com/office/officeart/2005/8/layout/vList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32FA9EF-D48C-4778-8F2A-33F487C9087F}">
      <dgm:prSet phldrT="[Текст]"/>
      <dgm:spPr/>
      <dgm:t>
        <a:bodyPr/>
        <a:lstStyle/>
        <a:p>
          <a:r>
            <a:rPr lang="ru-RU" noProof="0" dirty="0" smtClean="0"/>
            <a:t>Степень магистра Лондонского Университета </a:t>
          </a:r>
          <a:r>
            <a:rPr lang="en-US" noProof="0" dirty="0" smtClean="0"/>
            <a:t>Royal Holloway</a:t>
          </a:r>
          <a:endParaRPr lang="ru-RU" dirty="0"/>
        </a:p>
      </dgm:t>
    </dgm:pt>
    <dgm:pt modelId="{778D96E7-3C30-43B1-97F0-EDBA087E426B}" type="parTrans" cxnId="{DC00E1FC-6DDC-4832-92F9-3FCE31800D6B}">
      <dgm:prSet/>
      <dgm:spPr/>
      <dgm:t>
        <a:bodyPr/>
        <a:lstStyle/>
        <a:p>
          <a:endParaRPr lang="ru-RU"/>
        </a:p>
      </dgm:t>
    </dgm:pt>
    <dgm:pt modelId="{272832DD-0BE8-41EC-82D9-74C918F68D1C}" type="sibTrans" cxnId="{DC00E1FC-6DDC-4832-92F9-3FCE31800D6B}">
      <dgm:prSet/>
      <dgm:spPr/>
      <dgm:t>
        <a:bodyPr/>
        <a:lstStyle/>
        <a:p>
          <a:endParaRPr lang="ru-RU"/>
        </a:p>
      </dgm:t>
    </dgm:pt>
    <dgm:pt modelId="{AE03CB82-4079-4F32-AE0C-9546A9E66D81}">
      <dgm:prSet phldrT="[Текст]"/>
      <dgm:spPr/>
      <dgm:t>
        <a:bodyPr/>
        <a:lstStyle/>
        <a:p>
          <a:r>
            <a:rPr lang="ru-RU" noProof="0" dirty="0" smtClean="0"/>
            <a:t>Диплом </a:t>
          </a:r>
          <a:r>
            <a:rPr lang="ru-RU" noProof="0" dirty="0" err="1" smtClean="0"/>
            <a:t>ТюмГНГУ</a:t>
          </a:r>
          <a:r>
            <a:rPr lang="ru-RU" noProof="0" dirty="0" smtClean="0"/>
            <a:t> о переподготовке специалиста по геологии нефти и газа</a:t>
          </a:r>
          <a:endParaRPr lang="ru-RU" dirty="0"/>
        </a:p>
      </dgm:t>
    </dgm:pt>
    <dgm:pt modelId="{B972FEC8-6CA4-41A4-A47B-93F9CC1EC4D5}" type="parTrans" cxnId="{32EA4D71-BD96-4DD8-81DD-CB82BE935E9E}">
      <dgm:prSet/>
      <dgm:spPr/>
      <dgm:t>
        <a:bodyPr/>
        <a:lstStyle/>
        <a:p>
          <a:endParaRPr lang="ru-RU"/>
        </a:p>
      </dgm:t>
    </dgm:pt>
    <dgm:pt modelId="{B9CA256B-823E-4735-B669-768DAD2CCB57}" type="sibTrans" cxnId="{32EA4D71-BD96-4DD8-81DD-CB82BE935E9E}">
      <dgm:prSet/>
      <dgm:spPr/>
      <dgm:t>
        <a:bodyPr/>
        <a:lstStyle/>
        <a:p>
          <a:endParaRPr lang="ru-RU"/>
        </a:p>
      </dgm:t>
    </dgm:pt>
    <dgm:pt modelId="{6E7D8572-B1B6-409B-BE8C-AF84525E27D2}">
      <dgm:prSet phldrT="[Текст]"/>
      <dgm:spPr/>
      <dgm:t>
        <a:bodyPr/>
        <a:lstStyle/>
        <a:p>
          <a:r>
            <a:rPr lang="ru-RU" noProof="0" dirty="0" smtClean="0"/>
            <a:t>Качество знаний международного уровня</a:t>
          </a:r>
          <a:endParaRPr lang="ru-RU" dirty="0"/>
        </a:p>
      </dgm:t>
    </dgm:pt>
    <dgm:pt modelId="{7B6FBCB0-C719-44F6-997F-02F7E7A9D9EA}" type="parTrans" cxnId="{6E696489-FC2C-47B3-9E84-C285D8543D8C}">
      <dgm:prSet/>
      <dgm:spPr/>
      <dgm:t>
        <a:bodyPr/>
        <a:lstStyle/>
        <a:p>
          <a:endParaRPr lang="ru-RU"/>
        </a:p>
      </dgm:t>
    </dgm:pt>
    <dgm:pt modelId="{7446E864-F506-40C7-9505-4C4062A10C14}" type="sibTrans" cxnId="{6E696489-FC2C-47B3-9E84-C285D8543D8C}">
      <dgm:prSet/>
      <dgm:spPr/>
      <dgm:t>
        <a:bodyPr/>
        <a:lstStyle/>
        <a:p>
          <a:endParaRPr lang="ru-RU"/>
        </a:p>
      </dgm:t>
    </dgm:pt>
    <dgm:pt modelId="{3D620A38-14DB-4E14-B83C-916908677C7D}" type="pres">
      <dgm:prSet presAssocID="{93FC58FA-1C7A-4F2E-984C-EEC349A2F4E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E43CD6-6B39-471F-9BE2-F5A7C9332F08}" type="pres">
      <dgm:prSet presAssocID="{632FA9EF-D48C-4778-8F2A-33F487C9087F}" presName="comp" presStyleCnt="0"/>
      <dgm:spPr/>
      <dgm:t>
        <a:bodyPr/>
        <a:lstStyle/>
        <a:p>
          <a:endParaRPr lang="en-US"/>
        </a:p>
      </dgm:t>
    </dgm:pt>
    <dgm:pt modelId="{6CEC6303-3B32-48BC-A215-F1C44F2C8B26}" type="pres">
      <dgm:prSet presAssocID="{632FA9EF-D48C-4778-8F2A-33F487C9087F}" presName="box" presStyleLbl="node1" presStyleIdx="0" presStyleCnt="3"/>
      <dgm:spPr/>
      <dgm:t>
        <a:bodyPr/>
        <a:lstStyle/>
        <a:p>
          <a:endParaRPr lang="ru-RU"/>
        </a:p>
      </dgm:t>
    </dgm:pt>
    <dgm:pt modelId="{4AB8E8FA-9327-43B9-884D-498D5396451E}" type="pres">
      <dgm:prSet presAssocID="{632FA9EF-D48C-4778-8F2A-33F487C9087F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8FC06AF-FB0C-4DF2-8AB8-776F9D9CD2F4}" type="pres">
      <dgm:prSet presAssocID="{632FA9EF-D48C-4778-8F2A-33F487C9087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4AE93-29A0-479A-8BB8-08E029FCCF95}" type="pres">
      <dgm:prSet presAssocID="{272832DD-0BE8-41EC-82D9-74C918F68D1C}" presName="spacer" presStyleCnt="0"/>
      <dgm:spPr/>
      <dgm:t>
        <a:bodyPr/>
        <a:lstStyle/>
        <a:p>
          <a:endParaRPr lang="en-US"/>
        </a:p>
      </dgm:t>
    </dgm:pt>
    <dgm:pt modelId="{56401ED8-E486-49BB-8E2D-EF43E9962537}" type="pres">
      <dgm:prSet presAssocID="{AE03CB82-4079-4F32-AE0C-9546A9E66D81}" presName="comp" presStyleCnt="0"/>
      <dgm:spPr/>
      <dgm:t>
        <a:bodyPr/>
        <a:lstStyle/>
        <a:p>
          <a:endParaRPr lang="en-US"/>
        </a:p>
      </dgm:t>
    </dgm:pt>
    <dgm:pt modelId="{D34409A1-C74D-4E41-BA4B-E99FFD7DDC78}" type="pres">
      <dgm:prSet presAssocID="{AE03CB82-4079-4F32-AE0C-9546A9E66D81}" presName="box" presStyleLbl="node1" presStyleIdx="1" presStyleCnt="3"/>
      <dgm:spPr/>
      <dgm:t>
        <a:bodyPr/>
        <a:lstStyle/>
        <a:p>
          <a:endParaRPr lang="ru-RU"/>
        </a:p>
      </dgm:t>
    </dgm:pt>
    <dgm:pt modelId="{0A0AB845-AA1A-4ABC-9303-7F85E8516E48}" type="pres">
      <dgm:prSet presAssocID="{AE03CB82-4079-4F32-AE0C-9546A9E66D81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D50B03A-648B-4047-80F1-6679072591DB}" type="pres">
      <dgm:prSet presAssocID="{AE03CB82-4079-4F32-AE0C-9546A9E66D8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30C0C-0593-4A5C-8326-D762FAFB67B5}" type="pres">
      <dgm:prSet presAssocID="{B9CA256B-823E-4735-B669-768DAD2CCB57}" presName="spacer" presStyleCnt="0"/>
      <dgm:spPr/>
      <dgm:t>
        <a:bodyPr/>
        <a:lstStyle/>
        <a:p>
          <a:endParaRPr lang="en-US"/>
        </a:p>
      </dgm:t>
    </dgm:pt>
    <dgm:pt modelId="{4D4049A6-1B70-43E7-8DDF-8DDCEC3057B8}" type="pres">
      <dgm:prSet presAssocID="{6E7D8572-B1B6-409B-BE8C-AF84525E27D2}" presName="comp" presStyleCnt="0"/>
      <dgm:spPr/>
      <dgm:t>
        <a:bodyPr/>
        <a:lstStyle/>
        <a:p>
          <a:endParaRPr lang="en-US"/>
        </a:p>
      </dgm:t>
    </dgm:pt>
    <dgm:pt modelId="{D09AACD2-86C6-4FC1-B093-AE1426FDC615}" type="pres">
      <dgm:prSet presAssocID="{6E7D8572-B1B6-409B-BE8C-AF84525E27D2}" presName="box" presStyleLbl="node1" presStyleIdx="2" presStyleCnt="3"/>
      <dgm:spPr/>
      <dgm:t>
        <a:bodyPr/>
        <a:lstStyle/>
        <a:p>
          <a:endParaRPr lang="ru-RU"/>
        </a:p>
      </dgm:t>
    </dgm:pt>
    <dgm:pt modelId="{F17841CC-EB8E-4D8F-B5C7-1CAE6B64D1F0}" type="pres">
      <dgm:prSet presAssocID="{6E7D8572-B1B6-409B-BE8C-AF84525E27D2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F45343D-4206-49A7-9708-6CF7A8035EF5}" type="pres">
      <dgm:prSet presAssocID="{6E7D8572-B1B6-409B-BE8C-AF84525E27D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CE548A-6EB5-4A64-A8C6-8EA066D01E4E}" type="presOf" srcId="{632FA9EF-D48C-4778-8F2A-33F487C9087F}" destId="{6CEC6303-3B32-48BC-A215-F1C44F2C8B26}" srcOrd="0" destOrd="0" presId="urn:microsoft.com/office/officeart/2005/8/layout/vList4"/>
    <dgm:cxn modelId="{E30DBC8A-4F5E-4D1A-B87C-7E1C6FFFB35B}" type="presOf" srcId="{6E7D8572-B1B6-409B-BE8C-AF84525E27D2}" destId="{D09AACD2-86C6-4FC1-B093-AE1426FDC615}" srcOrd="0" destOrd="0" presId="urn:microsoft.com/office/officeart/2005/8/layout/vList4"/>
    <dgm:cxn modelId="{7F069789-0451-4CC1-8A25-9728A0C6E4C6}" type="presOf" srcId="{6E7D8572-B1B6-409B-BE8C-AF84525E27D2}" destId="{3F45343D-4206-49A7-9708-6CF7A8035EF5}" srcOrd="1" destOrd="0" presId="urn:microsoft.com/office/officeart/2005/8/layout/vList4"/>
    <dgm:cxn modelId="{32EA4D71-BD96-4DD8-81DD-CB82BE935E9E}" srcId="{93FC58FA-1C7A-4F2E-984C-EEC349A2F4E1}" destId="{AE03CB82-4079-4F32-AE0C-9546A9E66D81}" srcOrd="1" destOrd="0" parTransId="{B972FEC8-6CA4-41A4-A47B-93F9CC1EC4D5}" sibTransId="{B9CA256B-823E-4735-B669-768DAD2CCB57}"/>
    <dgm:cxn modelId="{6E696489-FC2C-47B3-9E84-C285D8543D8C}" srcId="{93FC58FA-1C7A-4F2E-984C-EEC349A2F4E1}" destId="{6E7D8572-B1B6-409B-BE8C-AF84525E27D2}" srcOrd="2" destOrd="0" parTransId="{7B6FBCB0-C719-44F6-997F-02F7E7A9D9EA}" sibTransId="{7446E864-F506-40C7-9505-4C4062A10C14}"/>
    <dgm:cxn modelId="{1C2E73AA-878C-47CE-8936-3E4A49007EB2}" type="presOf" srcId="{AE03CB82-4079-4F32-AE0C-9546A9E66D81}" destId="{CD50B03A-648B-4047-80F1-6679072591DB}" srcOrd="1" destOrd="0" presId="urn:microsoft.com/office/officeart/2005/8/layout/vList4"/>
    <dgm:cxn modelId="{51596578-B097-46FD-824D-5C65DC782D9A}" type="presOf" srcId="{93FC58FA-1C7A-4F2E-984C-EEC349A2F4E1}" destId="{3D620A38-14DB-4E14-B83C-916908677C7D}" srcOrd="0" destOrd="0" presId="urn:microsoft.com/office/officeart/2005/8/layout/vList4"/>
    <dgm:cxn modelId="{C4C3F7E1-658C-4B78-9A13-1EC14DC2CECB}" type="presOf" srcId="{632FA9EF-D48C-4778-8F2A-33F487C9087F}" destId="{D8FC06AF-FB0C-4DF2-8AB8-776F9D9CD2F4}" srcOrd="1" destOrd="0" presId="urn:microsoft.com/office/officeart/2005/8/layout/vList4"/>
    <dgm:cxn modelId="{DC00E1FC-6DDC-4832-92F9-3FCE31800D6B}" srcId="{93FC58FA-1C7A-4F2E-984C-EEC349A2F4E1}" destId="{632FA9EF-D48C-4778-8F2A-33F487C9087F}" srcOrd="0" destOrd="0" parTransId="{778D96E7-3C30-43B1-97F0-EDBA087E426B}" sibTransId="{272832DD-0BE8-41EC-82D9-74C918F68D1C}"/>
    <dgm:cxn modelId="{F7AF575D-6F89-480B-9163-E84BCABC201C}" type="presOf" srcId="{AE03CB82-4079-4F32-AE0C-9546A9E66D81}" destId="{D34409A1-C74D-4E41-BA4B-E99FFD7DDC78}" srcOrd="0" destOrd="0" presId="urn:microsoft.com/office/officeart/2005/8/layout/vList4"/>
    <dgm:cxn modelId="{02DA5103-7531-40BB-9B5B-AB8BBF297633}" type="presParOf" srcId="{3D620A38-14DB-4E14-B83C-916908677C7D}" destId="{94E43CD6-6B39-471F-9BE2-F5A7C9332F08}" srcOrd="0" destOrd="0" presId="urn:microsoft.com/office/officeart/2005/8/layout/vList4"/>
    <dgm:cxn modelId="{2C3657F0-D56B-4E46-829B-6057A118F9AF}" type="presParOf" srcId="{94E43CD6-6B39-471F-9BE2-F5A7C9332F08}" destId="{6CEC6303-3B32-48BC-A215-F1C44F2C8B26}" srcOrd="0" destOrd="0" presId="urn:microsoft.com/office/officeart/2005/8/layout/vList4"/>
    <dgm:cxn modelId="{39EC12C1-F9F0-4EC8-B96E-96C3BB0EF101}" type="presParOf" srcId="{94E43CD6-6B39-471F-9BE2-F5A7C9332F08}" destId="{4AB8E8FA-9327-43B9-884D-498D5396451E}" srcOrd="1" destOrd="0" presId="urn:microsoft.com/office/officeart/2005/8/layout/vList4"/>
    <dgm:cxn modelId="{6E521D34-1B6F-4D7D-B267-2A385BBD97EC}" type="presParOf" srcId="{94E43CD6-6B39-471F-9BE2-F5A7C9332F08}" destId="{D8FC06AF-FB0C-4DF2-8AB8-776F9D9CD2F4}" srcOrd="2" destOrd="0" presId="urn:microsoft.com/office/officeart/2005/8/layout/vList4"/>
    <dgm:cxn modelId="{BBBFE697-FCAB-471D-845A-64FAB6DCFDC9}" type="presParOf" srcId="{3D620A38-14DB-4E14-B83C-916908677C7D}" destId="{4F04AE93-29A0-479A-8BB8-08E029FCCF95}" srcOrd="1" destOrd="0" presId="urn:microsoft.com/office/officeart/2005/8/layout/vList4"/>
    <dgm:cxn modelId="{761C5058-51E1-4367-BB84-215E817BEB00}" type="presParOf" srcId="{3D620A38-14DB-4E14-B83C-916908677C7D}" destId="{56401ED8-E486-49BB-8E2D-EF43E9962537}" srcOrd="2" destOrd="0" presId="urn:microsoft.com/office/officeart/2005/8/layout/vList4"/>
    <dgm:cxn modelId="{3867E3A7-0E4C-4802-A15F-61564AE0FD34}" type="presParOf" srcId="{56401ED8-E486-49BB-8E2D-EF43E9962537}" destId="{D34409A1-C74D-4E41-BA4B-E99FFD7DDC78}" srcOrd="0" destOrd="0" presId="urn:microsoft.com/office/officeart/2005/8/layout/vList4"/>
    <dgm:cxn modelId="{D30C7560-B58F-49A4-AA0D-26FF273E589E}" type="presParOf" srcId="{56401ED8-E486-49BB-8E2D-EF43E9962537}" destId="{0A0AB845-AA1A-4ABC-9303-7F85E8516E48}" srcOrd="1" destOrd="0" presId="urn:microsoft.com/office/officeart/2005/8/layout/vList4"/>
    <dgm:cxn modelId="{9FE17684-27B6-459F-B29C-B37BF997D869}" type="presParOf" srcId="{56401ED8-E486-49BB-8E2D-EF43E9962537}" destId="{CD50B03A-648B-4047-80F1-6679072591DB}" srcOrd="2" destOrd="0" presId="urn:microsoft.com/office/officeart/2005/8/layout/vList4"/>
    <dgm:cxn modelId="{BAA13463-4533-41C8-99AC-4A5C60CCCC8C}" type="presParOf" srcId="{3D620A38-14DB-4E14-B83C-916908677C7D}" destId="{D1930C0C-0593-4A5C-8326-D762FAFB67B5}" srcOrd="3" destOrd="0" presId="urn:microsoft.com/office/officeart/2005/8/layout/vList4"/>
    <dgm:cxn modelId="{C88CDA74-739F-4773-86A3-E011F12E9A4A}" type="presParOf" srcId="{3D620A38-14DB-4E14-B83C-916908677C7D}" destId="{4D4049A6-1B70-43E7-8DDF-8DDCEC3057B8}" srcOrd="4" destOrd="0" presId="urn:microsoft.com/office/officeart/2005/8/layout/vList4"/>
    <dgm:cxn modelId="{E5CCDE97-B6A7-4865-9525-2199EE08ADBF}" type="presParOf" srcId="{4D4049A6-1B70-43E7-8DDF-8DDCEC3057B8}" destId="{D09AACD2-86C6-4FC1-B093-AE1426FDC615}" srcOrd="0" destOrd="0" presId="urn:microsoft.com/office/officeart/2005/8/layout/vList4"/>
    <dgm:cxn modelId="{5D68514B-AE68-47E4-B95F-F75DDF663483}" type="presParOf" srcId="{4D4049A6-1B70-43E7-8DDF-8DDCEC3057B8}" destId="{F17841CC-EB8E-4D8F-B5C7-1CAE6B64D1F0}" srcOrd="1" destOrd="0" presId="urn:microsoft.com/office/officeart/2005/8/layout/vList4"/>
    <dgm:cxn modelId="{4DC0C94E-C89C-4813-9688-2A6392948EFC}" type="presParOf" srcId="{4D4049A6-1B70-43E7-8DDF-8DDCEC3057B8}" destId="{3F45343D-4206-49A7-9708-6CF7A8035EF5}" srcOrd="2" destOrd="0" presId="urn:microsoft.com/office/officeart/2005/8/layout/vList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2877BD-23E1-49F7-B0B1-B60F1FDA4B3D}" type="doc">
      <dgm:prSet loTypeId="urn:microsoft.com/office/officeart/2005/8/layout/cycle5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124434C-3C70-4529-BCEF-2D6E63E8473A}">
      <dgm:prSet phldrT="[Текст]"/>
      <dgm:spPr/>
      <dgm:t>
        <a:bodyPr/>
        <a:lstStyle/>
        <a:p>
          <a:r>
            <a:rPr lang="ru-RU" dirty="0" smtClean="0"/>
            <a:t>Научные и проектные организации</a:t>
          </a:r>
          <a:endParaRPr lang="ru-RU" dirty="0"/>
        </a:p>
      </dgm:t>
    </dgm:pt>
    <dgm:pt modelId="{D3961A6B-9B12-4F10-AFA5-24A68A8685CF}" type="parTrans" cxnId="{1FE5B8F1-8501-44DC-997D-04DAEBEB7CB9}">
      <dgm:prSet/>
      <dgm:spPr/>
      <dgm:t>
        <a:bodyPr/>
        <a:lstStyle/>
        <a:p>
          <a:endParaRPr lang="ru-RU"/>
        </a:p>
      </dgm:t>
    </dgm:pt>
    <dgm:pt modelId="{80249749-4C63-4FCF-BC07-C5C79BB422DA}" type="sibTrans" cxnId="{1FE5B8F1-8501-44DC-997D-04DAEBEB7CB9}">
      <dgm:prSet/>
      <dgm:spPr/>
      <dgm:t>
        <a:bodyPr/>
        <a:lstStyle/>
        <a:p>
          <a:endParaRPr lang="ru-RU"/>
        </a:p>
      </dgm:t>
    </dgm:pt>
    <dgm:pt modelId="{BBB131F3-FFF6-4D73-89DC-D2F55CB0FC92}">
      <dgm:prSet phldrT="[Текст]"/>
      <dgm:spPr/>
      <dgm:t>
        <a:bodyPr/>
        <a:lstStyle/>
        <a:p>
          <a:r>
            <a:rPr lang="ru-RU" dirty="0" smtClean="0"/>
            <a:t>Вузы Тюменской области</a:t>
          </a:r>
          <a:endParaRPr lang="ru-RU" dirty="0"/>
        </a:p>
      </dgm:t>
    </dgm:pt>
    <dgm:pt modelId="{0A2612D5-2FBD-4749-8719-12AE862B559F}" type="parTrans" cxnId="{C11FBD02-A2EE-4B08-9C40-5BB1CF91B968}">
      <dgm:prSet/>
      <dgm:spPr/>
      <dgm:t>
        <a:bodyPr/>
        <a:lstStyle/>
        <a:p>
          <a:endParaRPr lang="ru-RU"/>
        </a:p>
      </dgm:t>
    </dgm:pt>
    <dgm:pt modelId="{0E7FFF1C-C9FF-4962-A56F-8B24618670C1}" type="sibTrans" cxnId="{C11FBD02-A2EE-4B08-9C40-5BB1CF91B968}">
      <dgm:prSet/>
      <dgm:spPr/>
      <dgm:t>
        <a:bodyPr/>
        <a:lstStyle/>
        <a:p>
          <a:endParaRPr lang="ru-RU"/>
        </a:p>
      </dgm:t>
    </dgm:pt>
    <dgm:pt modelId="{61A47CD8-593E-4759-9A87-836BC5B26AC3}">
      <dgm:prSet phldrT="[Текст]"/>
      <dgm:spPr/>
      <dgm:t>
        <a:bodyPr/>
        <a:lstStyle/>
        <a:p>
          <a:r>
            <a:rPr lang="ru-RU" dirty="0" smtClean="0"/>
            <a:t>Производственные предприятия нефтегазового профиля</a:t>
          </a:r>
          <a:endParaRPr lang="ru-RU" dirty="0"/>
        </a:p>
      </dgm:t>
    </dgm:pt>
    <dgm:pt modelId="{DCA4D2BA-9F95-4737-9632-FA85E7ECDED6}" type="parTrans" cxnId="{EF7D83FA-C8F0-47D9-9881-E620D4BA2EDD}">
      <dgm:prSet/>
      <dgm:spPr/>
      <dgm:t>
        <a:bodyPr/>
        <a:lstStyle/>
        <a:p>
          <a:endParaRPr lang="ru-RU"/>
        </a:p>
      </dgm:t>
    </dgm:pt>
    <dgm:pt modelId="{07AEB9EC-E773-4352-80A2-F1F91DA926B2}" type="sibTrans" cxnId="{EF7D83FA-C8F0-47D9-9881-E620D4BA2EDD}">
      <dgm:prSet/>
      <dgm:spPr/>
      <dgm:t>
        <a:bodyPr/>
        <a:lstStyle/>
        <a:p>
          <a:endParaRPr lang="ru-RU"/>
        </a:p>
      </dgm:t>
    </dgm:pt>
    <dgm:pt modelId="{BB2399CE-1F2C-4951-816E-68E7A8660DCA}" type="pres">
      <dgm:prSet presAssocID="{662877BD-23E1-49F7-B0B1-B60F1FDA4B3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B7D847-70FC-4BC7-A19A-1F1FAB7FFEA8}" type="pres">
      <dgm:prSet presAssocID="{F124434C-3C70-4529-BCEF-2D6E63E8473A}" presName="node" presStyleLbl="node1" presStyleIdx="0" presStyleCnt="3" custScaleX="114371" custRadScaleRad="100056" custRadScaleInc="-1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21E91-9428-4FD9-AF7F-145BE20180CD}" type="pres">
      <dgm:prSet presAssocID="{F124434C-3C70-4529-BCEF-2D6E63E8473A}" presName="spNode" presStyleCnt="0"/>
      <dgm:spPr/>
    </dgm:pt>
    <dgm:pt modelId="{762AA51F-09E5-4A67-BB21-06C29AC9428C}" type="pres">
      <dgm:prSet presAssocID="{80249749-4C63-4FCF-BC07-C5C79BB422DA}" presName="sibTrans" presStyleLbl="sibTrans1D1" presStyleIdx="0" presStyleCnt="3"/>
      <dgm:spPr/>
      <dgm:t>
        <a:bodyPr/>
        <a:lstStyle/>
        <a:p>
          <a:endParaRPr lang="ru-RU"/>
        </a:p>
      </dgm:t>
    </dgm:pt>
    <dgm:pt modelId="{5230A027-CAF4-4E17-B80E-83C815CDC2E7}" type="pres">
      <dgm:prSet presAssocID="{BBB131F3-FFF6-4D73-89DC-D2F55CB0FC92}" presName="node" presStyleLbl="node1" presStyleIdx="1" presStyleCnt="3" custScaleX="142109" custRadScaleRad="101691" custRadScaleInc="-18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0AA3A-E531-4954-92C2-07E7FE4799F7}" type="pres">
      <dgm:prSet presAssocID="{BBB131F3-FFF6-4D73-89DC-D2F55CB0FC92}" presName="spNode" presStyleCnt="0"/>
      <dgm:spPr/>
    </dgm:pt>
    <dgm:pt modelId="{59FD28A4-C091-4952-A4F2-50CE2CBFF605}" type="pres">
      <dgm:prSet presAssocID="{0E7FFF1C-C9FF-4962-A56F-8B24618670C1}" presName="sibTrans" presStyleLbl="sibTrans1D1" presStyleIdx="1" presStyleCnt="3"/>
      <dgm:spPr/>
      <dgm:t>
        <a:bodyPr/>
        <a:lstStyle/>
        <a:p>
          <a:endParaRPr lang="ru-RU"/>
        </a:p>
      </dgm:t>
    </dgm:pt>
    <dgm:pt modelId="{D2E36357-2A5F-46D5-BCE2-E74AB6640F26}" type="pres">
      <dgm:prSet presAssocID="{61A47CD8-593E-4759-9A87-836BC5B26AC3}" presName="node" presStyleLbl="node1" presStyleIdx="2" presStyleCnt="3" custScaleX="139253" custRadScaleRad="101188" custRadScaleInc="18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58DAA-3BCC-458F-81AD-09193869A9C9}" type="pres">
      <dgm:prSet presAssocID="{61A47CD8-593E-4759-9A87-836BC5B26AC3}" presName="spNode" presStyleCnt="0"/>
      <dgm:spPr/>
    </dgm:pt>
    <dgm:pt modelId="{BAB42BB8-C750-417E-93E2-4D67D7B84680}" type="pres">
      <dgm:prSet presAssocID="{07AEB9EC-E773-4352-80A2-F1F91DA926B2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5007DD81-F37C-405E-AF3B-87985E9E598C}" type="presOf" srcId="{07AEB9EC-E773-4352-80A2-F1F91DA926B2}" destId="{BAB42BB8-C750-417E-93E2-4D67D7B84680}" srcOrd="0" destOrd="0" presId="urn:microsoft.com/office/officeart/2005/8/layout/cycle5"/>
    <dgm:cxn modelId="{4949D1E2-815A-4B76-B846-5BB3D121B92D}" type="presOf" srcId="{61A47CD8-593E-4759-9A87-836BC5B26AC3}" destId="{D2E36357-2A5F-46D5-BCE2-E74AB6640F26}" srcOrd="0" destOrd="0" presId="urn:microsoft.com/office/officeart/2005/8/layout/cycle5"/>
    <dgm:cxn modelId="{93846670-B24E-4D8E-94AD-88CD4058338C}" type="presOf" srcId="{F124434C-3C70-4529-BCEF-2D6E63E8473A}" destId="{81B7D847-70FC-4BC7-A19A-1F1FAB7FFEA8}" srcOrd="0" destOrd="0" presId="urn:microsoft.com/office/officeart/2005/8/layout/cycle5"/>
    <dgm:cxn modelId="{A4B11AEB-56EF-491E-9F85-3AE44904B9CA}" type="presOf" srcId="{BBB131F3-FFF6-4D73-89DC-D2F55CB0FC92}" destId="{5230A027-CAF4-4E17-B80E-83C815CDC2E7}" srcOrd="0" destOrd="0" presId="urn:microsoft.com/office/officeart/2005/8/layout/cycle5"/>
    <dgm:cxn modelId="{EF7D83FA-C8F0-47D9-9881-E620D4BA2EDD}" srcId="{662877BD-23E1-49F7-B0B1-B60F1FDA4B3D}" destId="{61A47CD8-593E-4759-9A87-836BC5B26AC3}" srcOrd="2" destOrd="0" parTransId="{DCA4D2BA-9F95-4737-9632-FA85E7ECDED6}" sibTransId="{07AEB9EC-E773-4352-80A2-F1F91DA926B2}"/>
    <dgm:cxn modelId="{C11FBD02-A2EE-4B08-9C40-5BB1CF91B968}" srcId="{662877BD-23E1-49F7-B0B1-B60F1FDA4B3D}" destId="{BBB131F3-FFF6-4D73-89DC-D2F55CB0FC92}" srcOrd="1" destOrd="0" parTransId="{0A2612D5-2FBD-4749-8719-12AE862B559F}" sibTransId="{0E7FFF1C-C9FF-4962-A56F-8B24618670C1}"/>
    <dgm:cxn modelId="{1FE5B8F1-8501-44DC-997D-04DAEBEB7CB9}" srcId="{662877BD-23E1-49F7-B0B1-B60F1FDA4B3D}" destId="{F124434C-3C70-4529-BCEF-2D6E63E8473A}" srcOrd="0" destOrd="0" parTransId="{D3961A6B-9B12-4F10-AFA5-24A68A8685CF}" sibTransId="{80249749-4C63-4FCF-BC07-C5C79BB422DA}"/>
    <dgm:cxn modelId="{5CCE62A4-CABC-45B0-8997-E1D317964DB6}" type="presOf" srcId="{0E7FFF1C-C9FF-4962-A56F-8B24618670C1}" destId="{59FD28A4-C091-4952-A4F2-50CE2CBFF605}" srcOrd="0" destOrd="0" presId="urn:microsoft.com/office/officeart/2005/8/layout/cycle5"/>
    <dgm:cxn modelId="{0260CD8C-C447-422B-8370-6F26BDE08272}" type="presOf" srcId="{80249749-4C63-4FCF-BC07-C5C79BB422DA}" destId="{762AA51F-09E5-4A67-BB21-06C29AC9428C}" srcOrd="0" destOrd="0" presId="urn:microsoft.com/office/officeart/2005/8/layout/cycle5"/>
    <dgm:cxn modelId="{A6C585F1-A9B1-4063-8165-F1AF10CC2468}" type="presOf" srcId="{662877BD-23E1-49F7-B0B1-B60F1FDA4B3D}" destId="{BB2399CE-1F2C-4951-816E-68E7A8660DCA}" srcOrd="0" destOrd="0" presId="urn:microsoft.com/office/officeart/2005/8/layout/cycle5"/>
    <dgm:cxn modelId="{FAABF018-8D71-4816-90ED-4321C5FE9AD3}" type="presParOf" srcId="{BB2399CE-1F2C-4951-816E-68E7A8660DCA}" destId="{81B7D847-70FC-4BC7-A19A-1F1FAB7FFEA8}" srcOrd="0" destOrd="0" presId="urn:microsoft.com/office/officeart/2005/8/layout/cycle5"/>
    <dgm:cxn modelId="{CE6A7BE1-37AF-4CD7-B6E0-278E2BDEA349}" type="presParOf" srcId="{BB2399CE-1F2C-4951-816E-68E7A8660DCA}" destId="{97F21E91-9428-4FD9-AF7F-145BE20180CD}" srcOrd="1" destOrd="0" presId="urn:microsoft.com/office/officeart/2005/8/layout/cycle5"/>
    <dgm:cxn modelId="{88EA6EEA-41DB-4F85-AA03-AA70C7FDD91F}" type="presParOf" srcId="{BB2399CE-1F2C-4951-816E-68E7A8660DCA}" destId="{762AA51F-09E5-4A67-BB21-06C29AC9428C}" srcOrd="2" destOrd="0" presId="urn:microsoft.com/office/officeart/2005/8/layout/cycle5"/>
    <dgm:cxn modelId="{3FAD367B-1F9B-4951-BF4C-A2843AD979D1}" type="presParOf" srcId="{BB2399CE-1F2C-4951-816E-68E7A8660DCA}" destId="{5230A027-CAF4-4E17-B80E-83C815CDC2E7}" srcOrd="3" destOrd="0" presId="urn:microsoft.com/office/officeart/2005/8/layout/cycle5"/>
    <dgm:cxn modelId="{7D4AB957-8249-4211-8B44-55FBD9AED57E}" type="presParOf" srcId="{BB2399CE-1F2C-4951-816E-68E7A8660DCA}" destId="{9090AA3A-E531-4954-92C2-07E7FE4799F7}" srcOrd="4" destOrd="0" presId="urn:microsoft.com/office/officeart/2005/8/layout/cycle5"/>
    <dgm:cxn modelId="{386EACDB-48D8-4A9A-BDE2-096B77544F3D}" type="presParOf" srcId="{BB2399CE-1F2C-4951-816E-68E7A8660DCA}" destId="{59FD28A4-C091-4952-A4F2-50CE2CBFF605}" srcOrd="5" destOrd="0" presId="urn:microsoft.com/office/officeart/2005/8/layout/cycle5"/>
    <dgm:cxn modelId="{A71B7A9F-5FEB-4B2E-8834-32934429B2C9}" type="presParOf" srcId="{BB2399CE-1F2C-4951-816E-68E7A8660DCA}" destId="{D2E36357-2A5F-46D5-BCE2-E74AB6640F26}" srcOrd="6" destOrd="0" presId="urn:microsoft.com/office/officeart/2005/8/layout/cycle5"/>
    <dgm:cxn modelId="{F293D89B-FCCC-44F7-9A4C-E714F08ED8D7}" type="presParOf" srcId="{BB2399CE-1F2C-4951-816E-68E7A8660DCA}" destId="{F3058DAA-3BCC-458F-81AD-09193869A9C9}" srcOrd="7" destOrd="0" presId="urn:microsoft.com/office/officeart/2005/8/layout/cycle5"/>
    <dgm:cxn modelId="{1D44DF37-142F-4A90-8207-2AE8E5797AFC}" type="presParOf" srcId="{BB2399CE-1F2C-4951-816E-68E7A8660DCA}" destId="{BAB42BB8-C750-417E-93E2-4D67D7B84680}" srcOrd="8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CE1E9-0B85-4D64-83A8-C2043DC9242F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634EA-DF0C-44B8-969C-371837C3F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BDBE-29A1-4B7F-B2D7-B732381972A6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5ECF-7DBA-44CF-85B5-F401268AB0D4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4AF-BA09-4DE1-9B16-EBC06244EC6B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B3DC-F7DC-4642-93D4-C39A064E204E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CDF2-F12B-4393-82E6-88B0B7853B14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9C2-AE15-456F-BC17-CBD676CFF34E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8F30-FB10-4225-908E-17BA196F3941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5958-6BA4-4D8B-91E0-38AA9A0CE396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3D81-667D-43E1-AB31-08B0751A4299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E38-490D-4A96-9BC0-7235103264F7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C9F6-33AB-46E6-8F13-BD7BF21597F8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A7FB0-8F73-44A8-85EC-32C6E57FBADA}" type="datetime1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CE56-BB5F-4A40-A094-9AE1C4B2E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12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kvanta.ru/images/content/clients_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3629025" cy="5562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387471"/>
            <a:ext cx="8429684" cy="1470025"/>
          </a:xfrm>
        </p:spPr>
        <p:txBody>
          <a:bodyPr>
            <a:normAutofit fontScale="90000"/>
          </a:bodyPr>
          <a:lstStyle/>
          <a:p>
            <a:r>
              <a:rPr lang="ru-RU" b="1" spc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ТЮМЕНСКАЯ ОБЛАСТЬ</a:t>
            </a:r>
            <a:br>
              <a:rPr lang="ru-RU" b="1" spc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ГЛОБАЛЬНОЙ ЭКОНОМИКЕ:</a:t>
            </a:r>
            <a:br>
              <a:rPr lang="ru-RU" b="1" spc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ВЕКТОР РАЗВИТИЯ</a:t>
            </a:r>
            <a:endParaRPr lang="ru-RU" b="1" spc="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6042" y="3500438"/>
            <a:ext cx="6400800" cy="197169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Л. Н. Руднева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д.э.н</a:t>
            </a:r>
            <a:r>
              <a:rPr lang="ru-RU" dirty="0" smtClean="0">
                <a:solidFill>
                  <a:schemeClr val="tx1"/>
                </a:solidFill>
              </a:rPr>
              <a:t>., профессор,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зав. кафедрой Экономики, организации и управления производством,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ТюмГНГУ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85910" y="6143644"/>
            <a:ext cx="6400800" cy="642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«Губернаторские чтения»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Тюмень, 17 мая 2012 г.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09600" y="1676400"/>
            <a:ext cx="5334000" cy="2057400"/>
            <a:chOff x="457200" y="1676400"/>
            <a:chExt cx="5334000" cy="2057400"/>
          </a:xfrm>
        </p:grpSpPr>
        <p:graphicFrame>
          <p:nvGraphicFramePr>
            <p:cNvPr id="5" name="Схема 4"/>
            <p:cNvGraphicFramePr/>
            <p:nvPr/>
          </p:nvGraphicFramePr>
          <p:xfrm>
            <a:off x="457200" y="1676400"/>
            <a:ext cx="5334000" cy="2057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Подзаголовок 2"/>
            <p:cNvSpPr txBox="1">
              <a:spLocks/>
            </p:cNvSpPr>
            <p:nvPr/>
          </p:nvSpPr>
          <p:spPr>
            <a:xfrm>
              <a:off x="1371600" y="3200400"/>
              <a:ext cx="4191000" cy="3048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R="0" lvl="0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imes New Roman" pitchFamily="18" charset="0"/>
                </a:rPr>
                <a:t>Совместная программа</a:t>
              </a:r>
              <a:endPara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Times New Roman" pitchFamily="18" charset="0"/>
              </a:endParaRP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152400"/>
            <a:ext cx="8229600" cy="10620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1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ПРОГРАММА ДВОЙНОГО ДИПЛОМА В ОБЛАСТИ НЕФТЯНЫХ ГЕОНАУК</a:t>
            </a:r>
            <a:endParaRPr kumimoji="0" lang="en-US" sz="2800" b="1" i="0" u="none" strike="noStrike" kern="1200" cap="none" spc="10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6000" y="1676400"/>
            <a:ext cx="2819400" cy="48768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Реализуется с 2008 г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41 выпускник программы за 3 прошедших </a:t>
            </a:r>
            <a:r>
              <a:rPr lang="ru-RU" dirty="0" err="1" smtClean="0">
                <a:solidFill>
                  <a:srgbClr val="002060"/>
                </a:solidFill>
              </a:rPr>
              <a:t>уч</a:t>
            </a:r>
            <a:r>
              <a:rPr lang="ru-RU" dirty="0" smtClean="0">
                <a:solidFill>
                  <a:srgbClr val="002060"/>
                </a:solidFill>
              </a:rPr>
              <a:t>. года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11 студентов  - в группе 2011-2012 </a:t>
            </a:r>
            <a:r>
              <a:rPr lang="ru-RU" dirty="0" err="1" smtClean="0">
                <a:solidFill>
                  <a:srgbClr val="002060"/>
                </a:solidFill>
              </a:rPr>
              <a:t>уч.г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Рабочие места выпускников в компаниях: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ТНК-ВР,  ООО </a:t>
            </a:r>
            <a:r>
              <a:rPr lang="ru-RU" dirty="0" err="1" smtClean="0">
                <a:solidFill>
                  <a:srgbClr val="002060"/>
                </a:solidFill>
              </a:rPr>
              <a:t>Новатэк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ЕвроСибОйл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Калмнефть</a:t>
            </a:r>
            <a:r>
              <a:rPr lang="ru-RU" dirty="0" smtClean="0">
                <a:solidFill>
                  <a:srgbClr val="002060"/>
                </a:solidFill>
              </a:rPr>
              <a:t>),  </a:t>
            </a:r>
            <a:r>
              <a:rPr lang="ru-RU" dirty="0" err="1" smtClean="0">
                <a:solidFill>
                  <a:srgbClr val="002060"/>
                </a:solidFill>
              </a:rPr>
              <a:t>Лукойл-Западная</a:t>
            </a:r>
            <a:r>
              <a:rPr lang="ru-RU" dirty="0" smtClean="0">
                <a:solidFill>
                  <a:srgbClr val="002060"/>
                </a:solidFill>
              </a:rPr>
              <a:t> Сибирь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en-US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685800" y="4495800"/>
          <a:ext cx="5334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14842" y="4095690"/>
            <a:ext cx="2433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Результат обучения:</a:t>
            </a:r>
            <a:endParaRPr lang="en-US" sz="2000" b="1" dirty="0"/>
          </a:p>
        </p:txBody>
      </p:sp>
      <p:pic>
        <p:nvPicPr>
          <p:cNvPr id="11" name="Picture 2" descr="http://www.phongpo.com/wp-content/uploads/2011/05/TNK-BP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0843" y="5867400"/>
            <a:ext cx="500957" cy="457200"/>
          </a:xfrm>
          <a:prstGeom prst="rect">
            <a:avLst/>
          </a:prstGeom>
          <a:noFill/>
        </p:spPr>
      </p:pic>
      <p:pic>
        <p:nvPicPr>
          <p:cNvPr id="12" name="Picture 4" descr="http://upload.wikimedia.org/wikipedia/en/8/8e/Lukoil_logo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05800" y="5770206"/>
            <a:ext cx="457200" cy="485969"/>
          </a:xfrm>
          <a:prstGeom prst="rect">
            <a:avLst/>
          </a:prstGeom>
          <a:noFill/>
        </p:spPr>
      </p:pic>
      <p:pic>
        <p:nvPicPr>
          <p:cNvPr id="13" name="Picture 8" descr="http://upload.wikimedia.org/wikipedia/en/2/23/Novatek_logo_english.png"/>
          <p:cNvPicPr>
            <a:picLocks noChangeAspect="1" noChangeArrowheads="1"/>
          </p:cNvPicPr>
          <p:nvPr/>
        </p:nvPicPr>
        <p:blipFill>
          <a:blip r:embed="rId12" cstate="print"/>
          <a:srcRect l="3801" t="35839" r="31579" b="10402"/>
          <a:stretch>
            <a:fillRect/>
          </a:stretch>
        </p:blipFill>
        <p:spPr bwMode="auto">
          <a:xfrm>
            <a:off x="6781800" y="5867400"/>
            <a:ext cx="1532230" cy="457200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28662" y="1416594"/>
            <a:ext cx="7358114" cy="48577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Схема 1"/>
          <p:cNvGraphicFramePr/>
          <p:nvPr/>
        </p:nvGraphicFramePr>
        <p:xfrm>
          <a:off x="785786" y="1773784"/>
          <a:ext cx="764386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31238" y="6131502"/>
            <a:ext cx="418390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ПРАВИТЕЛЬСТВО ТЮМЕНСКОЙ ОБЛАСТИ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152400"/>
            <a:ext cx="8229600" cy="10620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1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ИНТЕГРАЦИЯ НАУКИ, ОБРАЗОВАНИЯ И ПРОИЗВОДСТВА</a:t>
            </a:r>
            <a:endParaRPr kumimoji="0" lang="en-US" sz="2800" b="1" i="0" u="none" strike="noStrike" kern="1200" cap="none" spc="10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ПУТИ ПОИСКА МЕСТА РЕГИОНА В ГЛОБАЛЬНОЙ ЭКОНОМИКЕ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8358246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spc="100" dirty="0" smtClean="0"/>
              <a:t>КОНКУРЕНТНЫЕ ПРЕИМУЩЕСТВА ТЮМЕНСКОЙ ОБЛАСТИ</a:t>
            </a:r>
            <a:endParaRPr lang="ru-RU" sz="3200" b="1" spc="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339352"/>
          <a:ext cx="8229600" cy="2804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Естественные преимущества </a:t>
                      </a:r>
                    </a:p>
                    <a:p>
                      <a:pPr algn="ctr"/>
                      <a:r>
                        <a:rPr lang="ru-RU" sz="2000" dirty="0" smtClean="0"/>
                        <a:t>(первого порядка)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Приобретенные</a:t>
                      </a:r>
                      <a:r>
                        <a:rPr lang="ru-RU" sz="2000" baseline="0" dirty="0" smtClean="0"/>
                        <a:t> преимущества (высшего порядка)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Запасы нефти и газа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Высокий уровень социально-экономического</a:t>
                      </a:r>
                      <a:r>
                        <a:rPr lang="ru-RU" sz="2000" baseline="0" dirty="0" smtClean="0"/>
                        <a:t> развития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Лесные ресурсы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Эффективная система исполнительной власти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Благоприятное географическое положение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Развитая</a:t>
                      </a:r>
                      <a:r>
                        <a:rPr lang="ru-RU" sz="2000" baseline="0" dirty="0" smtClean="0"/>
                        <a:t> система образования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50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spc="100" dirty="0" smtClean="0"/>
              <a:t>ОБЪЕМ ЭКСПОРТА ТЮМЕНСКОЙ ОБЛАСТИ В 2010 </a:t>
            </a:r>
            <a:r>
              <a:rPr lang="ru-RU" sz="2800" b="1" spc="100" dirty="0"/>
              <a:t>г</a:t>
            </a:r>
            <a:r>
              <a:rPr lang="ru-RU" sz="2800" b="1" spc="100" dirty="0" smtClean="0"/>
              <a:t>.,</a:t>
            </a:r>
            <a:br>
              <a:rPr lang="ru-RU" sz="2800" b="1" spc="100" dirty="0" smtClean="0"/>
            </a:br>
            <a:r>
              <a:rPr lang="ru-RU" sz="2800" b="1" dirty="0" smtClean="0"/>
              <a:t>млн. долл. </a:t>
            </a:r>
            <a:r>
              <a:rPr lang="ru-RU" sz="2800" b="1" spc="100" dirty="0" smtClean="0"/>
              <a:t>США</a:t>
            </a:r>
            <a:endParaRPr lang="ru-RU" sz="2800" b="1" spc="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69766"/>
          <a:ext cx="82296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7940"/>
                <a:gridCol w="19716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</a:t>
                      </a:r>
                      <a:r>
                        <a:rPr lang="ru-RU" sz="2000" baseline="0" dirty="0" smtClean="0"/>
                        <a:t> продукции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Значение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Машины,</a:t>
                      </a:r>
                      <a:r>
                        <a:rPr lang="ru-RU" sz="2000" baseline="0" dirty="0" smtClean="0"/>
                        <a:t> оборудование и транспортные средства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223,0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Продукция топливно-энергетического комплекса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53020,4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Продукция химической промышленности,</a:t>
                      </a:r>
                      <a:r>
                        <a:rPr lang="ru-RU" sz="2000" baseline="0" dirty="0" smtClean="0"/>
                        <a:t> каучук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32,1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Древесина и целлюлозно-бумажные</a:t>
                      </a:r>
                      <a:r>
                        <a:rPr lang="ru-RU" sz="2000" baseline="0" dirty="0" smtClean="0"/>
                        <a:t> изделия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53,5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Прочие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24,4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53353,4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00034" y="5229244"/>
            <a:ext cx="8143932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Доля продукции топливно-энергетического комплекса</a:t>
            </a:r>
          </a:p>
          <a:p>
            <a:pPr algn="ctr"/>
            <a:r>
              <a:rPr lang="ru-RU" sz="2400" dirty="0" smtClean="0"/>
              <a:t>в общем объеме экспорта – </a:t>
            </a:r>
            <a:r>
              <a:rPr lang="ru-RU" sz="2400" dirty="0" smtClean="0">
                <a:solidFill>
                  <a:srgbClr val="C00000"/>
                </a:solidFill>
              </a:rPr>
              <a:t>99,4%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spc="100" dirty="0" smtClean="0"/>
              <a:t>ЭВОЛЮЦИЯ ТИПОВ ЭКОНОМИКИ</a:t>
            </a:r>
            <a:endParaRPr lang="ru-RU" sz="3200" b="1" spc="1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06" y="2500306"/>
          <a:ext cx="3857652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357818" y="2500306"/>
          <a:ext cx="3786214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Ромб 5"/>
          <p:cNvSpPr/>
          <p:nvPr/>
        </p:nvSpPr>
        <p:spPr>
          <a:xfrm>
            <a:off x="3286116" y="2357430"/>
            <a:ext cx="2786082" cy="3286148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57620" y="335597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57620" y="464344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78775" y="2711231"/>
            <a:ext cx="1621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Человеческий </a:t>
            </a:r>
          </a:p>
          <a:p>
            <a:pPr algn="ctr"/>
            <a:r>
              <a:rPr lang="ru-RU" dirty="0" smtClean="0"/>
              <a:t>капитал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92645" y="3643314"/>
            <a:ext cx="1436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Финансовый</a:t>
            </a:r>
          </a:p>
          <a:p>
            <a:pPr algn="ctr"/>
            <a:r>
              <a:rPr lang="ru-RU" dirty="0" smtClean="0"/>
              <a:t>капитал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000496" y="4643446"/>
            <a:ext cx="134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Природный</a:t>
            </a:r>
          </a:p>
          <a:p>
            <a:pPr algn="ctr"/>
            <a:r>
              <a:rPr lang="ru-RU" dirty="0" smtClean="0"/>
              <a:t>капитал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1857364"/>
            <a:ext cx="257176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ДОИНДУСТРИАЛЬНАЯ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29322" y="1857364"/>
            <a:ext cx="26432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ПОСТИНДУСТРИАЛЬНАЯ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5774312"/>
            <a:ext cx="26432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ИНДУСТРИАЛЬНАЯ</a:t>
            </a:r>
            <a:endParaRPr lang="ru-RU" b="1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582594"/>
          </a:xfrm>
        </p:spPr>
        <p:txBody>
          <a:bodyPr>
            <a:noAutofit/>
          </a:bodyPr>
          <a:lstStyle/>
          <a:p>
            <a:r>
              <a:rPr lang="ru-RU" sz="2800" b="1" spc="100" dirty="0" smtClean="0"/>
              <a:t>ПЕРСПЕКТИВНЫЕ НАПРАВЛЕНИЯ РАЗВИТИЯ ТЮМЕНСКОЙ ОБЛАСТИ</a:t>
            </a:r>
            <a:endParaRPr lang="ru-RU" sz="2800" b="1" spc="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60192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2871798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Сектор экономики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экономической деятельности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Перспективные направления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Добыча  природного сырья, лесоводство, сельское хозяйство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Освоение запасов углеводородов</a:t>
                      </a:r>
                      <a:r>
                        <a:rPr lang="ru-RU" baseline="0" dirty="0" smtClean="0"/>
                        <a:t> на континентальном шельфе и в </a:t>
                      </a:r>
                      <a:r>
                        <a:rPr lang="ru-RU" baseline="0" dirty="0" err="1" smtClean="0"/>
                        <a:t>Уватском</a:t>
                      </a:r>
                      <a:r>
                        <a:rPr lang="ru-RU" baseline="0" dirty="0" smtClean="0"/>
                        <a:t> районе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Вторичный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Перерабатывающие производства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Нефтегазопереработка</a:t>
                      </a:r>
                      <a:r>
                        <a:rPr lang="ru-RU" dirty="0" smtClean="0"/>
                        <a:t>,</a:t>
                      </a:r>
                    </a:p>
                    <a:p>
                      <a:pPr algn="ctr"/>
                      <a:r>
                        <a:rPr lang="ru-RU" dirty="0" smtClean="0"/>
                        <a:t>нефтехимия, нефтяное машиностроение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Третичный</a:t>
                      </a:r>
                    </a:p>
                    <a:p>
                      <a:r>
                        <a:rPr lang="ru-RU" dirty="0" smtClean="0"/>
                        <a:t>(оказание услуг)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производственного характера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Сервис, транспорт, ремонт, связь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Нефтегазовый сервис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непроизводственного характера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Информационные технологии, наука, образование, туризм и др.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Проектирование, наука,  образование, туризм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БАЗИСНЫЕ УСЛОВИЯ РАЗВИТИЯ СТРУКТУРНЫХ ЭЛЕМЕНТОВ ТРЕТИЧНОГО СЕКТОРА, ОБЕСПЕЧИВАЮЩИХ НЕФТЕГАЗОВУЮ СПЕЦИАЛИЗАЦИЮ ЭКОНОМИКИ РЕГИОНА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285728"/>
            <a:ext cx="8229600" cy="1928826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2400" b="1" spc="1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ЧИСЛЕННОСТЬ СТУДЕНТОВ ВУЗОВ ТЮМЕНСКОЙ ОБЛАСТИ НА 10 ТЫС. ЧЕЛ. НАСЕЛЕНИЯ НА НАЧАЛО 2011-2012 УЧ. ГОДА, ЧЕЛ.</a:t>
            </a:r>
            <a:endParaRPr lang="ru-RU" sz="2400" b="1" spc="1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5804" y="52863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57290" y="2500306"/>
          <a:ext cx="6096000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1142976" y="5143512"/>
            <a:ext cx="6786610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5 место из 83 субъектов РФ по числу вузов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spc="100" dirty="0" smtClean="0"/>
              <a:t>ПОТЕНЦИАЛ ТЮМГНГУ, СПОСОБСТВУЮЩИЙ РАЗВИТИЮ ПЕРСПЕКТИВНЫХ НАПРАВЛЕНИЙ ЭКОНОМИКИ ТЮМЕНСКОЙ ОБЛАСТИ</a:t>
            </a:r>
            <a:endParaRPr lang="ru-RU" sz="2400" b="1" spc="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00200"/>
          <a:ext cx="8358246" cy="450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6643734"/>
              </a:tblGrid>
              <a:tr h="4714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Сектор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Возможности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3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криологического аспекта при реализации образовательных программ нефтегазового профиля.</a:t>
                      </a:r>
                    </a:p>
                    <a:p>
                      <a:r>
                        <a:rPr lang="ru-RU" dirty="0" smtClean="0"/>
                        <a:t>Функционирование субарктического научно-учебного полигона.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06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Вторичный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проекта создания экспериментального завода</a:t>
                      </a:r>
                      <a:r>
                        <a:rPr lang="ru-RU" baseline="0" dirty="0" smtClean="0"/>
                        <a:t> буровой техники.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110"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Третичный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Многоуровневая подготовка специалистов по программам НПО,</a:t>
                      </a:r>
                      <a:r>
                        <a:rPr lang="ru-RU" baseline="0" dirty="0" smtClean="0"/>
                        <a:t> СПО, ВПО.</a:t>
                      </a:r>
                    </a:p>
                    <a:p>
                      <a:r>
                        <a:rPr lang="ru-RU" baseline="0" dirty="0" smtClean="0"/>
                        <a:t>Функционирование научно производственного центра «</a:t>
                      </a:r>
                      <a:r>
                        <a:rPr lang="ru-RU" baseline="0" dirty="0" err="1" smtClean="0"/>
                        <a:t>Техносервис</a:t>
                      </a:r>
                      <a:r>
                        <a:rPr lang="ru-RU" baseline="0" dirty="0" smtClean="0"/>
                        <a:t>», НИПИ «</a:t>
                      </a:r>
                      <a:r>
                        <a:rPr lang="ru-RU" baseline="0" dirty="0" err="1" smtClean="0"/>
                        <a:t>Нефтегазпроект</a:t>
                      </a:r>
                      <a:r>
                        <a:rPr lang="ru-RU" baseline="0" dirty="0" smtClean="0"/>
                        <a:t>» (совместное предприятие с ООО «</a:t>
                      </a:r>
                      <a:r>
                        <a:rPr lang="ru-RU" baseline="0" dirty="0" err="1" smtClean="0"/>
                        <a:t>ЛУКойл</a:t>
                      </a:r>
                      <a:r>
                        <a:rPr lang="ru-RU" baseline="0" dirty="0" smtClean="0"/>
                        <a:t>»), научно-производственного инновационного комплекса «Технопарк», более десяти НИИ и др.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E56-BB5F-4A40-A094-9AE1C4B2EB75}" type="slidenum">
              <a:rPr lang="ru-RU" smtClean="0"/>
              <a:pPr/>
              <a:t>9</a:t>
            </a:fld>
            <a:r>
              <a:rPr lang="ru-RU" smtClean="0"/>
              <a:t>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519</Words>
  <Application>Microsoft Office PowerPoint</Application>
  <PresentationFormat>Экран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ТЮМЕНСКАЯ ОБЛАСТЬ В ГЛОБАЛЬНОЙ ЭКОНОМИКЕ: ВЕКТОР РАЗВИТИЯ</vt:lpstr>
      <vt:lpstr>ПУТИ ПОИСКА МЕСТА РЕГИОНА В ГЛОБАЛЬНОЙ ЭКОНОМИКЕ</vt:lpstr>
      <vt:lpstr>КОНКУРЕНТНЫЕ ПРЕИМУЩЕСТВА ТЮМЕНСКОЙ ОБЛАСТИ</vt:lpstr>
      <vt:lpstr>ОБЪЕМ ЭКСПОРТА ТЮМЕНСКОЙ ОБЛАСТИ В 2010 г., млн. долл. США</vt:lpstr>
      <vt:lpstr>ЭВОЛЮЦИЯ ТИПОВ ЭКОНОМИКИ</vt:lpstr>
      <vt:lpstr>ПЕРСПЕКТИВНЫЕ НАПРАВЛЕНИЯ РАЗВИТИЯ ТЮМЕНСКОЙ ОБЛАСТИ</vt:lpstr>
      <vt:lpstr>БАЗИСНЫЕ УСЛОВИЯ РАЗВИТИЯ СТРУКТУРНЫХ ЭЛЕМЕНТОВ ТРЕТИЧНОГО СЕКТОРА, ОБЕСПЕЧИВАЮЩИХ НЕФТЕГАЗОВУЮ СПЕЦИАЛИЗАЦИЮ ЭКОНОМИКИ РЕГИОНА</vt:lpstr>
      <vt:lpstr>ЧИСЛЕННОСТЬ СТУДЕНТОВ ВУЗОВ ТЮМЕНСКОЙ ОБЛАСТИ НА 10 ТЫС. ЧЕЛ. НАСЕЛЕНИЯ НА НАЧАЛО 2011-2012 УЧ. ГОДА, ЧЕЛ.</vt:lpstr>
      <vt:lpstr>ПОТЕНЦИАЛ ТЮМГНГУ, СПОСОБСТВУЮЩИЙ РАЗВИТИЮ ПЕРСПЕКТИВНЫХ НАПРАВЛЕНИЙ ЭКОНОМИКИ ТЮМЕНСКОЙ ОБЛАСТИ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ТЮМЕНСКАЯ ОБЛАСТЬ В ГЛОБАЛЬНОЙ ЭКОНОМИКЕ: ВЕКТОР РАЗВИТИЯ</dc:title>
  <dc:creator>Admin</dc:creator>
  <cp:lastModifiedBy>Admin</cp:lastModifiedBy>
  <cp:revision>19</cp:revision>
  <dcterms:created xsi:type="dcterms:W3CDTF">2012-05-16T14:13:40Z</dcterms:created>
  <dcterms:modified xsi:type="dcterms:W3CDTF">2012-05-16T20:04:35Z</dcterms:modified>
</cp:coreProperties>
</file>