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5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7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8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10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3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4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  <p:sldMasterId id="2147483677" r:id="rId5"/>
    <p:sldMasterId id="2147483684" r:id="rId6"/>
    <p:sldMasterId id="2147483691" r:id="rId7"/>
    <p:sldMasterId id="2147483698" r:id="rId8"/>
    <p:sldMasterId id="2147483705" r:id="rId9"/>
    <p:sldMasterId id="2147483717" r:id="rId10"/>
    <p:sldMasterId id="2147483724" r:id="rId11"/>
    <p:sldMasterId id="2147483731" r:id="rId12"/>
    <p:sldMasterId id="2147483738" r:id="rId13"/>
    <p:sldMasterId id="2147483745" r:id="rId14"/>
    <p:sldMasterId id="2147483752" r:id="rId15"/>
    <p:sldMasterId id="2147483759" r:id="rId16"/>
    <p:sldMasterId id="2147483766" r:id="rId17"/>
    <p:sldMasterId id="2147483773" r:id="rId18"/>
    <p:sldMasterId id="2147483780" r:id="rId19"/>
  </p:sldMasterIdLst>
  <p:notesMasterIdLst>
    <p:notesMasterId r:id="rId44"/>
  </p:notesMasterIdLst>
  <p:handoutMasterIdLst>
    <p:handoutMasterId r:id="rId45"/>
  </p:handoutMasterIdLst>
  <p:sldIdLst>
    <p:sldId id="316" r:id="rId20"/>
    <p:sldId id="319" r:id="rId21"/>
    <p:sldId id="307" r:id="rId22"/>
    <p:sldId id="321" r:id="rId23"/>
    <p:sldId id="285" r:id="rId24"/>
    <p:sldId id="299" r:id="rId25"/>
    <p:sldId id="289" r:id="rId26"/>
    <p:sldId id="294" r:id="rId27"/>
    <p:sldId id="284" r:id="rId28"/>
    <p:sldId id="292" r:id="rId29"/>
    <p:sldId id="324" r:id="rId30"/>
    <p:sldId id="317" r:id="rId31"/>
    <p:sldId id="318" r:id="rId32"/>
    <p:sldId id="320" r:id="rId33"/>
    <p:sldId id="308" r:id="rId34"/>
    <p:sldId id="322" r:id="rId35"/>
    <p:sldId id="295" r:id="rId36"/>
    <p:sldId id="315" r:id="rId37"/>
    <p:sldId id="310" r:id="rId38"/>
    <p:sldId id="323" r:id="rId39"/>
    <p:sldId id="306" r:id="rId40"/>
    <p:sldId id="312" r:id="rId41"/>
    <p:sldId id="301" r:id="rId42"/>
    <p:sldId id="268" r:id="rId43"/>
  </p:sldIdLst>
  <p:sldSz cx="9906000" cy="6858000" type="A4"/>
  <p:notesSz cx="6794500" cy="9906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8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8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B01"/>
    <a:srgbClr val="F6D106"/>
    <a:srgbClr val="FA9D10"/>
    <a:srgbClr val="F9BD27"/>
    <a:srgbClr val="F6D7A2"/>
    <a:srgbClr val="C20937"/>
    <a:srgbClr val="3333FF"/>
    <a:srgbClr val="339966"/>
    <a:srgbClr val="3D464A"/>
    <a:srgbClr val="6B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64" autoAdjust="0"/>
    <p:restoredTop sz="96450" autoAdjust="0"/>
  </p:normalViewPr>
  <p:slideViewPr>
    <p:cSldViewPr>
      <p:cViewPr varScale="1">
        <p:scale>
          <a:sx n="78" d="100"/>
          <a:sy n="78" d="100"/>
        </p:scale>
        <p:origin x="226" y="58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1.xml"/><Relationship Id="rId29" Type="http://schemas.openxmlformats.org/officeDocument/2006/relationships/slide" Target="slides/slide10.xml"/><Relationship Id="rId41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2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microsoft.com/office/2007/relationships/hdphoto" Target="../media/hdphoto2.wdp"/><Relationship Id="rId1" Type="http://schemas.openxmlformats.org/officeDocument/2006/relationships/image" Target="../media/image27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microsoft.com/office/2007/relationships/hdphoto" Target="../media/hdphoto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A0157C-F3E8-4FC0-9B97-F2B11824EF6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A92CB2-B454-46E4-982A-0F5A9D7E217D}">
      <dgm:prSet phldrT="[Текст]"/>
      <dgm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ООО «РН-Уватнефтегаз»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AB0B-D6E6-4C1F-A4CE-41A65BF06133}" type="parTrans" cxnId="{173D7BFF-2FE1-479C-B608-D870FE2C497E}">
      <dgm:prSet/>
      <dgm:spPr/>
      <dgm:t>
        <a:bodyPr/>
        <a:lstStyle/>
        <a:p>
          <a:endParaRPr lang="ru-RU"/>
        </a:p>
      </dgm:t>
    </dgm:pt>
    <dgm:pt modelId="{539B49CB-6172-4179-9380-0E4CBFC9DC7E}" type="sibTrans" cxnId="{173D7BFF-2FE1-479C-B608-D870FE2C497E}">
      <dgm:prSet/>
      <dgm:spPr/>
      <dgm:t>
        <a:bodyPr/>
        <a:lstStyle/>
        <a:p>
          <a:endParaRPr lang="ru-RU"/>
        </a:p>
      </dgm:t>
    </dgm:pt>
    <dgm:pt modelId="{4048B0D8-F10A-4C4C-BAF5-5B175E51D15A}" type="pres">
      <dgm:prSet presAssocID="{E2A0157C-F3E8-4FC0-9B97-F2B11824EF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9C3FCB-250C-4FF9-B45B-4434304B5E3C}" type="pres">
      <dgm:prSet presAssocID="{23A92CB2-B454-46E4-982A-0F5A9D7E217D}" presName="node" presStyleLbl="node1" presStyleIdx="0" presStyleCnt="1" custScaleX="100000" custScaleY="112347" custLinFactNeighborX="-7143" custLinFactNeighborY="1841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173D7BFF-2FE1-479C-B608-D870FE2C497E}" srcId="{E2A0157C-F3E8-4FC0-9B97-F2B11824EF66}" destId="{23A92CB2-B454-46E4-982A-0F5A9D7E217D}" srcOrd="0" destOrd="0" parTransId="{B06BAB0B-D6E6-4C1F-A4CE-41A65BF06133}" sibTransId="{539B49CB-6172-4179-9380-0E4CBFC9DC7E}"/>
    <dgm:cxn modelId="{14BD9B10-8B83-46B6-A706-705C02B90904}" type="presOf" srcId="{E2A0157C-F3E8-4FC0-9B97-F2B11824EF66}" destId="{4048B0D8-F10A-4C4C-BAF5-5B175E51D15A}" srcOrd="0" destOrd="0" presId="urn:microsoft.com/office/officeart/2005/8/layout/default"/>
    <dgm:cxn modelId="{8F25333D-B995-4E16-AA06-14BD17857B58}" type="presOf" srcId="{23A92CB2-B454-46E4-982A-0F5A9D7E217D}" destId="{F49C3FCB-250C-4FF9-B45B-4434304B5E3C}" srcOrd="0" destOrd="0" presId="urn:microsoft.com/office/officeart/2005/8/layout/default"/>
    <dgm:cxn modelId="{B650D64E-32AE-4E2C-8486-4E94305F06B9}" type="presParOf" srcId="{4048B0D8-F10A-4C4C-BAF5-5B175E51D15A}" destId="{F49C3FCB-250C-4FF9-B45B-4434304B5E3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2A0157C-F3E8-4FC0-9B97-F2B11824EF6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A92CB2-B454-46E4-982A-0F5A9D7E217D}">
      <dgm:prSet phldrT="[Текст]" custT="1"/>
      <dgm:spPr>
        <a:solidFill>
          <a:srgbClr val="EF6B0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</a:p>
        <a:p>
          <a:r>
            <a:rPr lang="ru-RU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поселок </a:t>
          </a:r>
          <a:r>
            <a:rPr lang="ru-RU" sz="9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Туртас</a:t>
          </a:r>
          <a:endParaRPr lang="ru-RU" sz="9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AB0B-D6E6-4C1F-A4CE-41A65BF06133}" type="parTrans" cxnId="{173D7BFF-2FE1-479C-B608-D870FE2C497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9B49CB-6172-4179-9380-0E4CBFC9DC7E}" type="sibTrans" cxnId="{173D7BFF-2FE1-479C-B608-D870FE2C497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8B0D8-F10A-4C4C-BAF5-5B175E51D15A}" type="pres">
      <dgm:prSet presAssocID="{E2A0157C-F3E8-4FC0-9B97-F2B11824EF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9C3FCB-250C-4FF9-B45B-4434304B5E3C}" type="pres">
      <dgm:prSet presAssocID="{23A92CB2-B454-46E4-982A-0F5A9D7E217D}" presName="node" presStyleLbl="node1" presStyleIdx="0" presStyleCnt="1" custScaleY="108273" custLinFactNeighborX="-5000" custLinFactNeighborY="-5291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C67AC717-6152-43BD-815F-6B69339D072B}" type="presOf" srcId="{23A92CB2-B454-46E4-982A-0F5A9D7E217D}" destId="{F49C3FCB-250C-4FF9-B45B-4434304B5E3C}" srcOrd="0" destOrd="0" presId="urn:microsoft.com/office/officeart/2005/8/layout/default"/>
    <dgm:cxn modelId="{F01327DA-A388-40BA-AFA8-E45356EC5D2B}" type="presOf" srcId="{E2A0157C-F3E8-4FC0-9B97-F2B11824EF66}" destId="{4048B0D8-F10A-4C4C-BAF5-5B175E51D15A}" srcOrd="0" destOrd="0" presId="urn:microsoft.com/office/officeart/2005/8/layout/default"/>
    <dgm:cxn modelId="{173D7BFF-2FE1-479C-B608-D870FE2C497E}" srcId="{E2A0157C-F3E8-4FC0-9B97-F2B11824EF66}" destId="{23A92CB2-B454-46E4-982A-0F5A9D7E217D}" srcOrd="0" destOrd="0" parTransId="{B06BAB0B-D6E6-4C1F-A4CE-41A65BF06133}" sibTransId="{539B49CB-6172-4179-9380-0E4CBFC9DC7E}"/>
    <dgm:cxn modelId="{92743626-E70F-4045-9EB4-1C32CED9FBB0}" type="presParOf" srcId="{4048B0D8-F10A-4C4C-BAF5-5B175E51D15A}" destId="{F49C3FCB-250C-4FF9-B45B-4434304B5E3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6F26856-866B-494F-8080-DA85E215635B}" type="doc">
      <dgm:prSet loTypeId="urn:microsoft.com/office/officeart/2005/8/layout/pyramid1" loCatId="pyramid" qsTypeId="urn:microsoft.com/office/officeart/2005/8/quickstyle/3d5" qsCatId="3D" csTypeId="urn:microsoft.com/office/officeart/2005/8/colors/colorful5" csCatId="colorful" phldr="1"/>
      <dgm:spPr/>
    </dgm:pt>
    <dgm:pt modelId="{1A4E5541-1C6D-482F-A058-4B9F0333A6E3}">
      <dgm:prSet phldrT="[Текст]" custT="1"/>
      <dgm:spPr/>
      <dgm:t>
        <a:bodyPr/>
        <a:lstStyle/>
        <a:p>
          <a:pPr algn="ctr"/>
          <a:endParaRPr lang="ru-RU" sz="1200" b="1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ru-RU" sz="1200" b="1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Обсуждение </a:t>
          </a:r>
        </a:p>
        <a:p>
          <a:pPr algn="ctr"/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методов </a:t>
          </a:r>
        </a:p>
        <a:p>
          <a:pPr algn="ctr"/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достижения результата</a:t>
          </a:r>
          <a:endParaRPr lang="ru-RU" sz="12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746599-3A13-4996-98FC-0522DAB0D3AF}" type="parTrans" cxnId="{07FB13EF-A0F1-4487-A36C-9BE8B928A690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DA5A75-A37D-45BE-9EE0-26DB80F964E7}" type="sibTrans" cxnId="{07FB13EF-A0F1-4487-A36C-9BE8B928A690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99FCF-DE9F-41B3-98C0-2E8A67D8353D}">
      <dgm:prSet phldrT="[Текст]"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Совместная корректировка действий-мониторинг достижений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254E25-2297-48F5-9D5C-56BA532525E9}" type="parTrans" cxnId="{1A684555-0DE1-45FA-84B0-34FB84AEA14E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E8BF2E-C522-4A09-9F07-42BDC4BBE8AC}" type="sibTrans" cxnId="{1A684555-0DE1-45FA-84B0-34FB84AEA14E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86D21-3486-4700-9B0B-B80A4884DF73}">
      <dgm:prSet phldrT="[Текст]"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Определение совместной цели</a:t>
          </a:r>
        </a:p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Постановка задачи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7D01B9-3CA5-4018-8286-8D3478507174}" type="parTrans" cxnId="{5F0AAB4F-D5E0-47FF-8BD1-6DBBC1C88E02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00C6CF-DBAC-4666-BEF5-20A2E07A55F9}" type="sibTrans" cxnId="{5F0AAB4F-D5E0-47FF-8BD1-6DBBC1C88E02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9E70C7-9D93-4473-8FA4-D4B938885E8D}">
      <dgm:prSet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Передача опыта наставника в решение </a:t>
          </a:r>
        </a:p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типовых задач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2C3269-7CD7-43FE-BF99-71E2BAA47466}" type="parTrans" cxnId="{713D3830-364F-474E-B07A-B56D41DD2155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EDC678-821A-4049-B361-CD5C968F33A1}" type="sibTrans" cxnId="{713D3830-364F-474E-B07A-B56D41DD2155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B015C0-5B03-4FEC-871F-A8A5060F9555}">
      <dgm:prSet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Определение путей взаимодействия  и распределение зон ответственности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B94CD3-11F8-4B5F-B9B0-F3542FC12724}" type="parTrans" cxnId="{3675C17A-D0CD-4DFC-9AEF-4381D1D233D8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7323EE-EE34-4105-8394-DC92ECE8B111}" type="sibTrans" cxnId="{3675C17A-D0CD-4DFC-9AEF-4381D1D233D8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7336F3-18D3-433E-B698-61693733178B}" type="pres">
      <dgm:prSet presAssocID="{F6F26856-866B-494F-8080-DA85E215635B}" presName="Name0" presStyleCnt="0">
        <dgm:presLayoutVars>
          <dgm:dir/>
          <dgm:animLvl val="lvl"/>
          <dgm:resizeHandles val="exact"/>
        </dgm:presLayoutVars>
      </dgm:prSet>
      <dgm:spPr/>
    </dgm:pt>
    <dgm:pt modelId="{2D073AD2-9833-424F-9C52-6770E6C597A4}" type="pres">
      <dgm:prSet presAssocID="{1A4E5541-1C6D-482F-A058-4B9F0333A6E3}" presName="Name8" presStyleCnt="0"/>
      <dgm:spPr/>
    </dgm:pt>
    <dgm:pt modelId="{73A6392F-EE6C-4F60-B104-7C16303E54C5}" type="pres">
      <dgm:prSet presAssocID="{1A4E5541-1C6D-482F-A058-4B9F0333A6E3}" presName="level" presStyleLbl="node1" presStyleIdx="0" presStyleCnt="5" custScaleY="2221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BB8B4-1BFD-4D8A-97FD-9D59069EF152}" type="pres">
      <dgm:prSet presAssocID="{1A4E5541-1C6D-482F-A058-4B9F0333A6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0E0FC-EF86-4409-A0B1-BC2965AD2B5C}" type="pres">
      <dgm:prSet presAssocID="{4E499FCF-DE9F-41B3-98C0-2E8A67D8353D}" presName="Name8" presStyleCnt="0"/>
      <dgm:spPr/>
    </dgm:pt>
    <dgm:pt modelId="{1F518550-6721-45D2-A6CB-A6AACFAA727F}" type="pres">
      <dgm:prSet presAssocID="{4E499FCF-DE9F-41B3-98C0-2E8A67D8353D}" presName="level" presStyleLbl="node1" presStyleIdx="1" presStyleCnt="5" custLinFactNeighborX="683" custLinFactNeighborY="-113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2C146-1957-496A-872A-D7A2F68E489B}" type="pres">
      <dgm:prSet presAssocID="{4E499FCF-DE9F-41B3-98C0-2E8A67D835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93751-F73A-41A5-A903-5BFC4CCE3CFD}" type="pres">
      <dgm:prSet presAssocID="{8BB015C0-5B03-4FEC-871F-A8A5060F9555}" presName="Name8" presStyleCnt="0"/>
      <dgm:spPr/>
    </dgm:pt>
    <dgm:pt modelId="{EB3786DD-65E6-4D23-B2B7-FB800EB07CF6}" type="pres">
      <dgm:prSet presAssocID="{8BB015C0-5B03-4FEC-871F-A8A5060F9555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9CF90-55F8-4B01-BBEA-7E5F97EEF13D}" type="pres">
      <dgm:prSet presAssocID="{8BB015C0-5B03-4FEC-871F-A8A5060F95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203B8-F198-4EA1-A230-CA690CD2744A}" type="pres">
      <dgm:prSet presAssocID="{529E70C7-9D93-4473-8FA4-D4B938885E8D}" presName="Name8" presStyleCnt="0"/>
      <dgm:spPr/>
    </dgm:pt>
    <dgm:pt modelId="{94D6F30F-086F-4387-A48F-1E29B0AFE969}" type="pres">
      <dgm:prSet presAssocID="{529E70C7-9D93-4473-8FA4-D4B938885E8D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309AE-A922-4748-AA5E-890AF0575BFD}" type="pres">
      <dgm:prSet presAssocID="{529E70C7-9D93-4473-8FA4-D4B938885E8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50130-DE97-454B-A3F8-A9607196BD90}" type="pres">
      <dgm:prSet presAssocID="{D9386D21-3486-4700-9B0B-B80A4884DF73}" presName="Name8" presStyleCnt="0"/>
      <dgm:spPr/>
    </dgm:pt>
    <dgm:pt modelId="{8003B9A2-BFC1-4E3E-8647-BF079A280E10}" type="pres">
      <dgm:prSet presAssocID="{D9386D21-3486-4700-9B0B-B80A4884DF73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363B7-F80B-4759-9FD6-DA9F160145DA}" type="pres">
      <dgm:prSet presAssocID="{D9386D21-3486-4700-9B0B-B80A4884DF7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0AAB4F-D5E0-47FF-8BD1-6DBBC1C88E02}" srcId="{F6F26856-866B-494F-8080-DA85E215635B}" destId="{D9386D21-3486-4700-9B0B-B80A4884DF73}" srcOrd="4" destOrd="0" parTransId="{3D7D01B9-3CA5-4018-8286-8D3478507174}" sibTransId="{4100C6CF-DBAC-4666-BEF5-20A2E07A55F9}"/>
    <dgm:cxn modelId="{713D3830-364F-474E-B07A-B56D41DD2155}" srcId="{F6F26856-866B-494F-8080-DA85E215635B}" destId="{529E70C7-9D93-4473-8FA4-D4B938885E8D}" srcOrd="3" destOrd="0" parTransId="{CB2C3269-7CD7-43FE-BF99-71E2BAA47466}" sibTransId="{8BEDC678-821A-4049-B361-CD5C968F33A1}"/>
    <dgm:cxn modelId="{49DF00AE-E1F5-4BFE-8538-DB38C69C1A17}" type="presOf" srcId="{8BB015C0-5B03-4FEC-871F-A8A5060F9555}" destId="{EB3786DD-65E6-4D23-B2B7-FB800EB07CF6}" srcOrd="0" destOrd="0" presId="urn:microsoft.com/office/officeart/2005/8/layout/pyramid1"/>
    <dgm:cxn modelId="{CC401182-0428-46FB-B5EC-2E09E8E61C76}" type="presOf" srcId="{1A4E5541-1C6D-482F-A058-4B9F0333A6E3}" destId="{73A6392F-EE6C-4F60-B104-7C16303E54C5}" srcOrd="0" destOrd="0" presId="urn:microsoft.com/office/officeart/2005/8/layout/pyramid1"/>
    <dgm:cxn modelId="{0F68C644-3CEB-469B-8C58-89AB821BF253}" type="presOf" srcId="{4E499FCF-DE9F-41B3-98C0-2E8A67D8353D}" destId="{1F518550-6721-45D2-A6CB-A6AACFAA727F}" srcOrd="0" destOrd="0" presId="urn:microsoft.com/office/officeart/2005/8/layout/pyramid1"/>
    <dgm:cxn modelId="{47184871-7F92-4166-9AC9-1014098C16BA}" type="presOf" srcId="{529E70C7-9D93-4473-8FA4-D4B938885E8D}" destId="{365309AE-A922-4748-AA5E-890AF0575BFD}" srcOrd="1" destOrd="0" presId="urn:microsoft.com/office/officeart/2005/8/layout/pyramid1"/>
    <dgm:cxn modelId="{E65BCB03-3CCE-4D3D-9D4B-A017D6426D9E}" type="presOf" srcId="{4E499FCF-DE9F-41B3-98C0-2E8A67D8353D}" destId="{E3D2C146-1957-496A-872A-D7A2F68E489B}" srcOrd="1" destOrd="0" presId="urn:microsoft.com/office/officeart/2005/8/layout/pyramid1"/>
    <dgm:cxn modelId="{9C333182-0F8A-4CCD-AF07-6D84B08B2EC8}" type="presOf" srcId="{1A4E5541-1C6D-482F-A058-4B9F0333A6E3}" destId="{D2ABB8B4-1BFD-4D8A-97FD-9D59069EF152}" srcOrd="1" destOrd="0" presId="urn:microsoft.com/office/officeart/2005/8/layout/pyramid1"/>
    <dgm:cxn modelId="{6CDDBEFD-AACB-4419-A27A-F96791390FF0}" type="presOf" srcId="{D9386D21-3486-4700-9B0B-B80A4884DF73}" destId="{8003B9A2-BFC1-4E3E-8647-BF079A280E10}" srcOrd="0" destOrd="0" presId="urn:microsoft.com/office/officeart/2005/8/layout/pyramid1"/>
    <dgm:cxn modelId="{BA8C3BD3-3E56-4F7B-9F2B-85F960DCE517}" type="presOf" srcId="{F6F26856-866B-494F-8080-DA85E215635B}" destId="{657336F3-18D3-433E-B698-61693733178B}" srcOrd="0" destOrd="0" presId="urn:microsoft.com/office/officeart/2005/8/layout/pyramid1"/>
    <dgm:cxn modelId="{1A684555-0DE1-45FA-84B0-34FB84AEA14E}" srcId="{F6F26856-866B-494F-8080-DA85E215635B}" destId="{4E499FCF-DE9F-41B3-98C0-2E8A67D8353D}" srcOrd="1" destOrd="0" parTransId="{FA254E25-2297-48F5-9D5C-56BA532525E9}" sibTransId="{73E8BF2E-C522-4A09-9F07-42BDC4BBE8AC}"/>
    <dgm:cxn modelId="{E210CFA5-E12E-42D1-B099-D15AAA0C32B5}" type="presOf" srcId="{D9386D21-3486-4700-9B0B-B80A4884DF73}" destId="{70D363B7-F80B-4759-9FD6-DA9F160145DA}" srcOrd="1" destOrd="0" presId="urn:microsoft.com/office/officeart/2005/8/layout/pyramid1"/>
    <dgm:cxn modelId="{0708430F-5B9F-4BA7-81D1-6EFE6B33B9BA}" type="presOf" srcId="{8BB015C0-5B03-4FEC-871F-A8A5060F9555}" destId="{ED29CF90-55F8-4B01-BBEA-7E5F97EEF13D}" srcOrd="1" destOrd="0" presId="urn:microsoft.com/office/officeart/2005/8/layout/pyramid1"/>
    <dgm:cxn modelId="{3675C17A-D0CD-4DFC-9AEF-4381D1D233D8}" srcId="{F6F26856-866B-494F-8080-DA85E215635B}" destId="{8BB015C0-5B03-4FEC-871F-A8A5060F9555}" srcOrd="2" destOrd="0" parTransId="{D7B94CD3-11F8-4B5F-B9B0-F3542FC12724}" sibTransId="{E57323EE-EE34-4105-8394-DC92ECE8B111}"/>
    <dgm:cxn modelId="{FF38CD3F-9EDF-4FE9-A739-346A79F1DC70}" type="presOf" srcId="{529E70C7-9D93-4473-8FA4-D4B938885E8D}" destId="{94D6F30F-086F-4387-A48F-1E29B0AFE969}" srcOrd="0" destOrd="0" presId="urn:microsoft.com/office/officeart/2005/8/layout/pyramid1"/>
    <dgm:cxn modelId="{07FB13EF-A0F1-4487-A36C-9BE8B928A690}" srcId="{F6F26856-866B-494F-8080-DA85E215635B}" destId="{1A4E5541-1C6D-482F-A058-4B9F0333A6E3}" srcOrd="0" destOrd="0" parTransId="{BA746599-3A13-4996-98FC-0522DAB0D3AF}" sibTransId="{12DA5A75-A37D-45BE-9EE0-26DB80F964E7}"/>
    <dgm:cxn modelId="{4631A42E-434C-4406-B405-40FDF9335C40}" type="presParOf" srcId="{657336F3-18D3-433E-B698-61693733178B}" destId="{2D073AD2-9833-424F-9C52-6770E6C597A4}" srcOrd="0" destOrd="0" presId="urn:microsoft.com/office/officeart/2005/8/layout/pyramid1"/>
    <dgm:cxn modelId="{E590E8F3-64D6-489A-AEC6-BAE79AF48C3D}" type="presParOf" srcId="{2D073AD2-9833-424F-9C52-6770E6C597A4}" destId="{73A6392F-EE6C-4F60-B104-7C16303E54C5}" srcOrd="0" destOrd="0" presId="urn:microsoft.com/office/officeart/2005/8/layout/pyramid1"/>
    <dgm:cxn modelId="{01FFDD3B-6619-44CE-9EAA-BFA28AECFDE9}" type="presParOf" srcId="{2D073AD2-9833-424F-9C52-6770E6C597A4}" destId="{D2ABB8B4-1BFD-4D8A-97FD-9D59069EF152}" srcOrd="1" destOrd="0" presId="urn:microsoft.com/office/officeart/2005/8/layout/pyramid1"/>
    <dgm:cxn modelId="{6DC4804F-A67E-4000-A3B0-19438CA3DEF3}" type="presParOf" srcId="{657336F3-18D3-433E-B698-61693733178B}" destId="{9970E0FC-EF86-4409-A0B1-BC2965AD2B5C}" srcOrd="1" destOrd="0" presId="urn:microsoft.com/office/officeart/2005/8/layout/pyramid1"/>
    <dgm:cxn modelId="{718A8DAF-2701-442E-9A24-2B05F47DD05C}" type="presParOf" srcId="{9970E0FC-EF86-4409-A0B1-BC2965AD2B5C}" destId="{1F518550-6721-45D2-A6CB-A6AACFAA727F}" srcOrd="0" destOrd="0" presId="urn:microsoft.com/office/officeart/2005/8/layout/pyramid1"/>
    <dgm:cxn modelId="{CCD4D1A7-2C16-4AD1-830A-91C129B2E81F}" type="presParOf" srcId="{9970E0FC-EF86-4409-A0B1-BC2965AD2B5C}" destId="{E3D2C146-1957-496A-872A-D7A2F68E489B}" srcOrd="1" destOrd="0" presId="urn:microsoft.com/office/officeart/2005/8/layout/pyramid1"/>
    <dgm:cxn modelId="{94D2801E-8621-4A9F-B00B-DBFB2E178827}" type="presParOf" srcId="{657336F3-18D3-433E-B698-61693733178B}" destId="{27193751-F73A-41A5-A903-5BFC4CCE3CFD}" srcOrd="2" destOrd="0" presId="urn:microsoft.com/office/officeart/2005/8/layout/pyramid1"/>
    <dgm:cxn modelId="{C34390D5-F009-4181-80C7-C81BDEB0EA1E}" type="presParOf" srcId="{27193751-F73A-41A5-A903-5BFC4CCE3CFD}" destId="{EB3786DD-65E6-4D23-B2B7-FB800EB07CF6}" srcOrd="0" destOrd="0" presId="urn:microsoft.com/office/officeart/2005/8/layout/pyramid1"/>
    <dgm:cxn modelId="{12AA1071-F1B0-470A-9953-FF810FC83F39}" type="presParOf" srcId="{27193751-F73A-41A5-A903-5BFC4CCE3CFD}" destId="{ED29CF90-55F8-4B01-BBEA-7E5F97EEF13D}" srcOrd="1" destOrd="0" presId="urn:microsoft.com/office/officeart/2005/8/layout/pyramid1"/>
    <dgm:cxn modelId="{4C8C411E-A92E-4613-ADDF-483333868A50}" type="presParOf" srcId="{657336F3-18D3-433E-B698-61693733178B}" destId="{0FA203B8-F198-4EA1-A230-CA690CD2744A}" srcOrd="3" destOrd="0" presId="urn:microsoft.com/office/officeart/2005/8/layout/pyramid1"/>
    <dgm:cxn modelId="{37CDDB0B-6DA1-42B8-B02F-63D995D3BB80}" type="presParOf" srcId="{0FA203B8-F198-4EA1-A230-CA690CD2744A}" destId="{94D6F30F-086F-4387-A48F-1E29B0AFE969}" srcOrd="0" destOrd="0" presId="urn:microsoft.com/office/officeart/2005/8/layout/pyramid1"/>
    <dgm:cxn modelId="{4C7ECAC2-EFB5-4B29-8216-2A06F7D7F5D9}" type="presParOf" srcId="{0FA203B8-F198-4EA1-A230-CA690CD2744A}" destId="{365309AE-A922-4748-AA5E-890AF0575BFD}" srcOrd="1" destOrd="0" presId="urn:microsoft.com/office/officeart/2005/8/layout/pyramid1"/>
    <dgm:cxn modelId="{1F846CDE-D021-4CE8-9F03-890A33127CFD}" type="presParOf" srcId="{657336F3-18D3-433E-B698-61693733178B}" destId="{16650130-DE97-454B-A3F8-A9607196BD90}" srcOrd="4" destOrd="0" presId="urn:microsoft.com/office/officeart/2005/8/layout/pyramid1"/>
    <dgm:cxn modelId="{0C447A80-504C-44DC-B36E-BC188A8A1690}" type="presParOf" srcId="{16650130-DE97-454B-A3F8-A9607196BD90}" destId="{8003B9A2-BFC1-4E3E-8647-BF079A280E10}" srcOrd="0" destOrd="0" presId="urn:microsoft.com/office/officeart/2005/8/layout/pyramid1"/>
    <dgm:cxn modelId="{7C8E74BD-D126-4261-9420-D4C5C3301D65}" type="presParOf" srcId="{16650130-DE97-454B-A3F8-A9607196BD90}" destId="{70D363B7-F80B-4759-9FD6-DA9F160145DA}" srcOrd="1" destOrd="0" presId="urn:microsoft.com/office/officeart/2005/8/layout/pyramid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A0157C-F3E8-4FC0-9B97-F2B11824EF6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A92CB2-B454-46E4-982A-0F5A9D7E217D}">
      <dgm:prSet phldrT="[Текст]" custT="1"/>
      <dgm:spPr>
        <a:solidFill>
          <a:srgbClr val="F6D10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Тюменский индустриальный университет</a:t>
          </a:r>
          <a:endParaRPr lang="ru-RU" sz="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AB0B-D6E6-4C1F-A4CE-41A65BF06133}" type="parTrans" cxnId="{173D7BFF-2FE1-479C-B608-D870FE2C497E}">
      <dgm:prSet/>
      <dgm:spPr/>
      <dgm:t>
        <a:bodyPr/>
        <a:lstStyle/>
        <a:p>
          <a:endParaRPr lang="ru-RU"/>
        </a:p>
      </dgm:t>
    </dgm:pt>
    <dgm:pt modelId="{539B49CB-6172-4179-9380-0E4CBFC9DC7E}" type="sibTrans" cxnId="{173D7BFF-2FE1-479C-B608-D870FE2C497E}">
      <dgm:prSet/>
      <dgm:spPr/>
      <dgm:t>
        <a:bodyPr/>
        <a:lstStyle/>
        <a:p>
          <a:endParaRPr lang="ru-RU"/>
        </a:p>
      </dgm:t>
    </dgm:pt>
    <dgm:pt modelId="{4048B0D8-F10A-4C4C-BAF5-5B175E51D15A}" type="pres">
      <dgm:prSet presAssocID="{E2A0157C-F3E8-4FC0-9B97-F2B11824EF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9C3FCB-250C-4FF9-B45B-4434304B5E3C}" type="pres">
      <dgm:prSet presAssocID="{23A92CB2-B454-46E4-982A-0F5A9D7E217D}" presName="node" presStyleLbl="node1" presStyleIdx="0" presStyleCnt="1" custScaleX="86947" custScaleY="94276" custLinFactNeighborX="7680" custLinFactNeighborY="803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13F628AA-49C8-44AA-97FF-E63D20A36C1A}" type="presOf" srcId="{23A92CB2-B454-46E4-982A-0F5A9D7E217D}" destId="{F49C3FCB-250C-4FF9-B45B-4434304B5E3C}" srcOrd="0" destOrd="0" presId="urn:microsoft.com/office/officeart/2005/8/layout/default"/>
    <dgm:cxn modelId="{173D7BFF-2FE1-479C-B608-D870FE2C497E}" srcId="{E2A0157C-F3E8-4FC0-9B97-F2B11824EF66}" destId="{23A92CB2-B454-46E4-982A-0F5A9D7E217D}" srcOrd="0" destOrd="0" parTransId="{B06BAB0B-D6E6-4C1F-A4CE-41A65BF06133}" sibTransId="{539B49CB-6172-4179-9380-0E4CBFC9DC7E}"/>
    <dgm:cxn modelId="{DC9DAF97-A5AD-4317-BF56-8E0EB57BFD46}" type="presOf" srcId="{E2A0157C-F3E8-4FC0-9B97-F2B11824EF66}" destId="{4048B0D8-F10A-4C4C-BAF5-5B175E51D15A}" srcOrd="0" destOrd="0" presId="urn:microsoft.com/office/officeart/2005/8/layout/default"/>
    <dgm:cxn modelId="{7FC99A89-6199-406B-90A4-C287CE31C8EF}" type="presParOf" srcId="{4048B0D8-F10A-4C4C-BAF5-5B175E51D15A}" destId="{F49C3FCB-250C-4FF9-B45B-4434304B5E3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2A0157C-F3E8-4FC0-9B97-F2B11824EF6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A92CB2-B454-46E4-982A-0F5A9D7E217D}">
      <dgm:prSet phldrT="[Текст]" custT="1"/>
      <dgm:spPr>
        <a:solidFill>
          <a:srgbClr val="EF6B01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Школа</a:t>
          </a:r>
        </a:p>
        <a:p>
          <a:r>
            <a:rPr lang="ru-RU" sz="9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поселок </a:t>
          </a:r>
          <a:r>
            <a:rPr lang="ru-RU" sz="900" b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Туртас</a:t>
          </a:r>
          <a:endParaRPr lang="ru-RU" sz="9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AB0B-D6E6-4C1F-A4CE-41A65BF06133}" type="parTrans" cxnId="{173D7BFF-2FE1-479C-B608-D870FE2C497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9B49CB-6172-4179-9380-0E4CBFC9DC7E}" type="sibTrans" cxnId="{173D7BFF-2FE1-479C-B608-D870FE2C497E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048B0D8-F10A-4C4C-BAF5-5B175E51D15A}" type="pres">
      <dgm:prSet presAssocID="{E2A0157C-F3E8-4FC0-9B97-F2B11824EF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9C3FCB-250C-4FF9-B45B-4434304B5E3C}" type="pres">
      <dgm:prSet presAssocID="{23A92CB2-B454-46E4-982A-0F5A9D7E217D}" presName="node" presStyleLbl="node1" presStyleIdx="0" presStyleCnt="1" custScaleY="108273" custLinFactNeighborX="-2924" custLinFactNeighborY="-2065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173D7BFF-2FE1-479C-B608-D870FE2C497E}" srcId="{E2A0157C-F3E8-4FC0-9B97-F2B11824EF66}" destId="{23A92CB2-B454-46E4-982A-0F5A9D7E217D}" srcOrd="0" destOrd="0" parTransId="{B06BAB0B-D6E6-4C1F-A4CE-41A65BF06133}" sibTransId="{539B49CB-6172-4179-9380-0E4CBFC9DC7E}"/>
    <dgm:cxn modelId="{466DEE25-AB43-4443-A56C-D53C4C892C30}" type="presOf" srcId="{23A92CB2-B454-46E4-982A-0F5A9D7E217D}" destId="{F49C3FCB-250C-4FF9-B45B-4434304B5E3C}" srcOrd="0" destOrd="0" presId="urn:microsoft.com/office/officeart/2005/8/layout/default"/>
    <dgm:cxn modelId="{A293006E-B183-4104-B33C-063A094872FC}" type="presOf" srcId="{E2A0157C-F3E8-4FC0-9B97-F2B11824EF66}" destId="{4048B0D8-F10A-4C4C-BAF5-5B175E51D15A}" srcOrd="0" destOrd="0" presId="urn:microsoft.com/office/officeart/2005/8/layout/default"/>
    <dgm:cxn modelId="{D3B4D453-F8E3-4837-A831-116CBABF23AD}" type="presParOf" srcId="{4048B0D8-F10A-4C4C-BAF5-5B175E51D15A}" destId="{F49C3FCB-250C-4FF9-B45B-4434304B5E3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0AF66D-B147-43B2-B8AA-A83170949D4B}" type="doc">
      <dgm:prSet loTypeId="urn:microsoft.com/office/officeart/2005/8/layout/gear1" loCatId="cycle" qsTypeId="urn:microsoft.com/office/officeart/2005/8/quickstyle/3d5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7FADBD9-F68A-45DF-BD36-64514C7B781E}">
      <dgm:prSet phldrT="[Текст]" custT="1"/>
      <dgm:spPr/>
      <dgm:t>
        <a:bodyPr/>
        <a:lstStyle/>
        <a:p>
          <a:r>
            <a:rPr lang="ru-RU" sz="800" smtClean="0">
              <a:solidFill>
                <a:schemeClr val="tx1"/>
              </a:solidFill>
            </a:rPr>
            <a:t>Наставничество на рабочем месте</a:t>
          </a:r>
          <a:endParaRPr lang="ru-RU" sz="800" dirty="0">
            <a:solidFill>
              <a:schemeClr val="tx1"/>
            </a:solidFill>
          </a:endParaRPr>
        </a:p>
      </dgm:t>
    </dgm:pt>
    <dgm:pt modelId="{463B38E7-F447-4EBC-BCAA-9CA8A7440849}" type="parTrans" cxnId="{6BA55561-813A-4059-A044-33B4205B13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5A55904-BCBB-470D-9ADF-B670A5DD9CF1}" type="sibTrans" cxnId="{6BA55561-813A-4059-A044-33B4205B13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9F0441B-1636-4EEA-83AF-6BAE41D757FE}">
      <dgm:prSet phldrT="[Текст]" custT="1"/>
      <dgm:spPr/>
      <dgm:t>
        <a:bodyPr/>
        <a:lstStyle/>
        <a:p>
          <a:r>
            <a:rPr lang="ru-RU" sz="800" smtClean="0">
              <a:solidFill>
                <a:schemeClr val="tx1"/>
              </a:solidFill>
            </a:rPr>
            <a:t>Оценка и обучение</a:t>
          </a:r>
          <a:endParaRPr lang="ru-RU" sz="800" dirty="0">
            <a:solidFill>
              <a:schemeClr val="tx1"/>
            </a:solidFill>
          </a:endParaRPr>
        </a:p>
      </dgm:t>
    </dgm:pt>
    <dgm:pt modelId="{A68E244C-A6EE-44EC-85E8-BDFB288E240B}" type="parTrans" cxnId="{674E1DCA-07B8-4746-9E9F-13AE1FF54D9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C39395D-153A-49F3-B127-BD9B15654671}" type="sibTrans" cxnId="{674E1DCA-07B8-4746-9E9F-13AE1FF54D9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CA24B40-A9DA-4D23-9F5C-132077AD3663}">
      <dgm:prSet phldrT="[Текст]" custT="1"/>
      <dgm:spPr/>
      <dgm:t>
        <a:bodyPr/>
        <a:lstStyle/>
        <a:p>
          <a:r>
            <a:rPr lang="ru-RU" sz="800" smtClean="0">
              <a:solidFill>
                <a:schemeClr val="tx1"/>
              </a:solidFill>
            </a:rPr>
            <a:t>Корпоративные мероприятия</a:t>
          </a:r>
          <a:endParaRPr lang="ru-RU" sz="800" dirty="0">
            <a:solidFill>
              <a:schemeClr val="tx1"/>
            </a:solidFill>
          </a:endParaRPr>
        </a:p>
      </dgm:t>
    </dgm:pt>
    <dgm:pt modelId="{F5F96471-427B-403F-912C-6839DA653852}" type="parTrans" cxnId="{65335189-0A8B-4AD0-8D72-82C1108DB0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6D9E39B-68BA-4A19-8C98-929BDC08205B}" type="sibTrans" cxnId="{65335189-0A8B-4AD0-8D72-82C1108DB05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7A90F50-0D9C-45A3-8166-A0D82B9346B1}" type="pres">
      <dgm:prSet presAssocID="{1C0AF66D-B147-43B2-B8AA-A83170949D4B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96546E-E06B-405E-8688-6C210D6475DC}" type="pres">
      <dgm:prSet presAssocID="{67FADBD9-F68A-45DF-BD36-64514C7B781E}" presName="gear1" presStyleLbl="node1" presStyleIdx="0" presStyleCnt="3" custLinFactNeighborX="1031" custLinFactNeighborY="18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B35FED-90D9-4C6E-A9E8-9CE6F4D1C085}" type="pres">
      <dgm:prSet presAssocID="{67FADBD9-F68A-45DF-BD36-64514C7B781E}" presName="gear1srcNode" presStyleLbl="node1" presStyleIdx="0" presStyleCnt="3"/>
      <dgm:spPr/>
      <dgm:t>
        <a:bodyPr/>
        <a:lstStyle/>
        <a:p>
          <a:endParaRPr lang="ru-RU"/>
        </a:p>
      </dgm:t>
    </dgm:pt>
    <dgm:pt modelId="{97BA35DC-701E-46A0-B905-4ECCBF36BB26}" type="pres">
      <dgm:prSet presAssocID="{67FADBD9-F68A-45DF-BD36-64514C7B781E}" presName="gear1dstNode" presStyleLbl="node1" presStyleIdx="0" presStyleCnt="3"/>
      <dgm:spPr/>
      <dgm:t>
        <a:bodyPr/>
        <a:lstStyle/>
        <a:p>
          <a:endParaRPr lang="ru-RU"/>
        </a:p>
      </dgm:t>
    </dgm:pt>
    <dgm:pt modelId="{A0E19DB2-186A-4A62-AD22-E6A475781021}" type="pres">
      <dgm:prSet presAssocID="{F9F0441B-1636-4EEA-83AF-6BAE41D757FE}" presName="gear2" presStyleLbl="node1" presStyleIdx="1" presStyleCnt="3" custLinFactNeighborX="7382" custLinFactNeighborY="-38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AF2AC-E92D-4A63-8DE8-C86C1CA18026}" type="pres">
      <dgm:prSet presAssocID="{F9F0441B-1636-4EEA-83AF-6BAE41D757FE}" presName="gear2srcNode" presStyleLbl="node1" presStyleIdx="1" presStyleCnt="3"/>
      <dgm:spPr/>
      <dgm:t>
        <a:bodyPr/>
        <a:lstStyle/>
        <a:p>
          <a:endParaRPr lang="ru-RU"/>
        </a:p>
      </dgm:t>
    </dgm:pt>
    <dgm:pt modelId="{EFD16F43-631B-4899-9008-6FCAF4F09922}" type="pres">
      <dgm:prSet presAssocID="{F9F0441B-1636-4EEA-83AF-6BAE41D757FE}" presName="gear2dstNode" presStyleLbl="node1" presStyleIdx="1" presStyleCnt="3"/>
      <dgm:spPr/>
      <dgm:t>
        <a:bodyPr/>
        <a:lstStyle/>
        <a:p>
          <a:endParaRPr lang="ru-RU"/>
        </a:p>
      </dgm:t>
    </dgm:pt>
    <dgm:pt modelId="{26D78725-8F25-4226-9AB8-E8AD800D2207}" type="pres">
      <dgm:prSet presAssocID="{7CA24B40-A9DA-4D23-9F5C-132077AD3663}" presName="gear3" presStyleLbl="node1" presStyleIdx="2" presStyleCnt="3"/>
      <dgm:spPr/>
      <dgm:t>
        <a:bodyPr/>
        <a:lstStyle/>
        <a:p>
          <a:endParaRPr lang="ru-RU"/>
        </a:p>
      </dgm:t>
    </dgm:pt>
    <dgm:pt modelId="{1C846CB6-D7A0-43C5-A0D3-5ED0BD12CC2C}" type="pres">
      <dgm:prSet presAssocID="{7CA24B40-A9DA-4D23-9F5C-132077AD3663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E6AFA-0B5E-45D6-9BB2-469F6144E4EF}" type="pres">
      <dgm:prSet presAssocID="{7CA24B40-A9DA-4D23-9F5C-132077AD3663}" presName="gear3srcNode" presStyleLbl="node1" presStyleIdx="2" presStyleCnt="3"/>
      <dgm:spPr/>
      <dgm:t>
        <a:bodyPr/>
        <a:lstStyle/>
        <a:p>
          <a:endParaRPr lang="ru-RU"/>
        </a:p>
      </dgm:t>
    </dgm:pt>
    <dgm:pt modelId="{4448FCFC-0FB5-4FDB-9A8C-6A60E7B7E7EE}" type="pres">
      <dgm:prSet presAssocID="{7CA24B40-A9DA-4D23-9F5C-132077AD3663}" presName="gear3dstNode" presStyleLbl="node1" presStyleIdx="2" presStyleCnt="3"/>
      <dgm:spPr/>
      <dgm:t>
        <a:bodyPr/>
        <a:lstStyle/>
        <a:p>
          <a:endParaRPr lang="ru-RU"/>
        </a:p>
      </dgm:t>
    </dgm:pt>
    <dgm:pt modelId="{38427306-56D9-4C58-8350-BE39BD1AA1AA}" type="pres">
      <dgm:prSet presAssocID="{95A55904-BCBB-470D-9ADF-B670A5DD9CF1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538263B1-A822-42CB-AF57-14DA1F9CA866}" type="pres">
      <dgm:prSet presAssocID="{4C39395D-153A-49F3-B127-BD9B15654671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124E3B11-680F-46ED-9729-4E66356D9A9F}" type="pres">
      <dgm:prSet presAssocID="{F6D9E39B-68BA-4A19-8C98-929BDC08205B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B48F3969-806E-42DE-889B-E4BAE5AA51B2}" type="presOf" srcId="{F9F0441B-1636-4EEA-83AF-6BAE41D757FE}" destId="{410AF2AC-E92D-4A63-8DE8-C86C1CA18026}" srcOrd="1" destOrd="0" presId="urn:microsoft.com/office/officeart/2005/8/layout/gear1"/>
    <dgm:cxn modelId="{BB2E85EA-C906-4102-8DD7-280BABC4CA56}" type="presOf" srcId="{4C39395D-153A-49F3-B127-BD9B15654671}" destId="{538263B1-A822-42CB-AF57-14DA1F9CA866}" srcOrd="0" destOrd="0" presId="urn:microsoft.com/office/officeart/2005/8/layout/gear1"/>
    <dgm:cxn modelId="{47C8AF59-1CA6-43B6-B48A-599651D266A4}" type="presOf" srcId="{F9F0441B-1636-4EEA-83AF-6BAE41D757FE}" destId="{EFD16F43-631B-4899-9008-6FCAF4F09922}" srcOrd="2" destOrd="0" presId="urn:microsoft.com/office/officeart/2005/8/layout/gear1"/>
    <dgm:cxn modelId="{01B471D6-A859-4477-BDBD-4AA4C36C6CE7}" type="presOf" srcId="{7CA24B40-A9DA-4D23-9F5C-132077AD3663}" destId="{569E6AFA-0B5E-45D6-9BB2-469F6144E4EF}" srcOrd="2" destOrd="0" presId="urn:microsoft.com/office/officeart/2005/8/layout/gear1"/>
    <dgm:cxn modelId="{334F073E-666A-4BE8-8CAB-3FCEDA320042}" type="presOf" srcId="{67FADBD9-F68A-45DF-BD36-64514C7B781E}" destId="{A096546E-E06B-405E-8688-6C210D6475DC}" srcOrd="0" destOrd="0" presId="urn:microsoft.com/office/officeart/2005/8/layout/gear1"/>
    <dgm:cxn modelId="{674E1DCA-07B8-4746-9E9F-13AE1FF54D90}" srcId="{1C0AF66D-B147-43B2-B8AA-A83170949D4B}" destId="{F9F0441B-1636-4EEA-83AF-6BAE41D757FE}" srcOrd="1" destOrd="0" parTransId="{A68E244C-A6EE-44EC-85E8-BDFB288E240B}" sibTransId="{4C39395D-153A-49F3-B127-BD9B15654671}"/>
    <dgm:cxn modelId="{B1B88262-7A41-4FDD-9ED9-D6CFE02B0823}" type="presOf" srcId="{7CA24B40-A9DA-4D23-9F5C-132077AD3663}" destId="{4448FCFC-0FB5-4FDB-9A8C-6A60E7B7E7EE}" srcOrd="3" destOrd="0" presId="urn:microsoft.com/office/officeart/2005/8/layout/gear1"/>
    <dgm:cxn modelId="{CDB6F629-D99F-45F8-B008-DBEFFF9967C6}" type="presOf" srcId="{F6D9E39B-68BA-4A19-8C98-929BDC08205B}" destId="{124E3B11-680F-46ED-9729-4E66356D9A9F}" srcOrd="0" destOrd="0" presId="urn:microsoft.com/office/officeart/2005/8/layout/gear1"/>
    <dgm:cxn modelId="{2B2E1AD7-D2F1-4120-AA9D-A7DE4F22F520}" type="presOf" srcId="{67FADBD9-F68A-45DF-BD36-64514C7B781E}" destId="{97BA35DC-701E-46A0-B905-4ECCBF36BB26}" srcOrd="2" destOrd="0" presId="urn:microsoft.com/office/officeart/2005/8/layout/gear1"/>
    <dgm:cxn modelId="{65335189-0A8B-4AD0-8D72-82C1108DB055}" srcId="{1C0AF66D-B147-43B2-B8AA-A83170949D4B}" destId="{7CA24B40-A9DA-4D23-9F5C-132077AD3663}" srcOrd="2" destOrd="0" parTransId="{F5F96471-427B-403F-912C-6839DA653852}" sibTransId="{F6D9E39B-68BA-4A19-8C98-929BDC08205B}"/>
    <dgm:cxn modelId="{7475B393-6604-478A-9D70-0DBBA923DF2B}" type="presOf" srcId="{1C0AF66D-B147-43B2-B8AA-A83170949D4B}" destId="{97A90F50-0D9C-45A3-8166-A0D82B9346B1}" srcOrd="0" destOrd="0" presId="urn:microsoft.com/office/officeart/2005/8/layout/gear1"/>
    <dgm:cxn modelId="{3846784B-9B67-4809-A3A1-C79B795BCB3A}" type="presOf" srcId="{7CA24B40-A9DA-4D23-9F5C-132077AD3663}" destId="{26D78725-8F25-4226-9AB8-E8AD800D2207}" srcOrd="0" destOrd="0" presId="urn:microsoft.com/office/officeart/2005/8/layout/gear1"/>
    <dgm:cxn modelId="{5575FA88-A462-4112-9218-2AF9AA6F47F6}" type="presOf" srcId="{F9F0441B-1636-4EEA-83AF-6BAE41D757FE}" destId="{A0E19DB2-186A-4A62-AD22-E6A475781021}" srcOrd="0" destOrd="0" presId="urn:microsoft.com/office/officeart/2005/8/layout/gear1"/>
    <dgm:cxn modelId="{6BA55561-813A-4059-A044-33B4205B1355}" srcId="{1C0AF66D-B147-43B2-B8AA-A83170949D4B}" destId="{67FADBD9-F68A-45DF-BD36-64514C7B781E}" srcOrd="0" destOrd="0" parTransId="{463B38E7-F447-4EBC-BCAA-9CA8A7440849}" sibTransId="{95A55904-BCBB-470D-9ADF-B670A5DD9CF1}"/>
    <dgm:cxn modelId="{7804C030-B197-4CBD-AA57-FEDCD890B8CD}" type="presOf" srcId="{7CA24B40-A9DA-4D23-9F5C-132077AD3663}" destId="{1C846CB6-D7A0-43C5-A0D3-5ED0BD12CC2C}" srcOrd="1" destOrd="0" presId="urn:microsoft.com/office/officeart/2005/8/layout/gear1"/>
    <dgm:cxn modelId="{C864D5DD-B64D-46B4-BE96-8D635B954FAD}" type="presOf" srcId="{67FADBD9-F68A-45DF-BD36-64514C7B781E}" destId="{64B35FED-90D9-4C6E-A9E8-9CE6F4D1C085}" srcOrd="1" destOrd="0" presId="urn:microsoft.com/office/officeart/2005/8/layout/gear1"/>
    <dgm:cxn modelId="{F0E038DF-96EC-4BED-962B-414D2F75FE2D}" type="presOf" srcId="{95A55904-BCBB-470D-9ADF-B670A5DD9CF1}" destId="{38427306-56D9-4C58-8350-BE39BD1AA1AA}" srcOrd="0" destOrd="0" presId="urn:microsoft.com/office/officeart/2005/8/layout/gear1"/>
    <dgm:cxn modelId="{9D249088-5DED-40DF-A0A9-89D936F11B0C}" type="presParOf" srcId="{97A90F50-0D9C-45A3-8166-A0D82B9346B1}" destId="{A096546E-E06B-405E-8688-6C210D6475DC}" srcOrd="0" destOrd="0" presId="urn:microsoft.com/office/officeart/2005/8/layout/gear1"/>
    <dgm:cxn modelId="{A3C25151-D412-4456-88D2-C016D8F8E7EB}" type="presParOf" srcId="{97A90F50-0D9C-45A3-8166-A0D82B9346B1}" destId="{64B35FED-90D9-4C6E-A9E8-9CE6F4D1C085}" srcOrd="1" destOrd="0" presId="urn:microsoft.com/office/officeart/2005/8/layout/gear1"/>
    <dgm:cxn modelId="{7CBC9267-AA43-42CE-B15D-817494604F62}" type="presParOf" srcId="{97A90F50-0D9C-45A3-8166-A0D82B9346B1}" destId="{97BA35DC-701E-46A0-B905-4ECCBF36BB26}" srcOrd="2" destOrd="0" presId="urn:microsoft.com/office/officeart/2005/8/layout/gear1"/>
    <dgm:cxn modelId="{3DF1CB95-4A4E-49C2-AA9D-3CB3149132A5}" type="presParOf" srcId="{97A90F50-0D9C-45A3-8166-A0D82B9346B1}" destId="{A0E19DB2-186A-4A62-AD22-E6A475781021}" srcOrd="3" destOrd="0" presId="urn:microsoft.com/office/officeart/2005/8/layout/gear1"/>
    <dgm:cxn modelId="{AE1EBF30-6009-4818-A44D-4373406A5583}" type="presParOf" srcId="{97A90F50-0D9C-45A3-8166-A0D82B9346B1}" destId="{410AF2AC-E92D-4A63-8DE8-C86C1CA18026}" srcOrd="4" destOrd="0" presId="urn:microsoft.com/office/officeart/2005/8/layout/gear1"/>
    <dgm:cxn modelId="{5B468164-BA87-4428-8A9A-14E31A644C3B}" type="presParOf" srcId="{97A90F50-0D9C-45A3-8166-A0D82B9346B1}" destId="{EFD16F43-631B-4899-9008-6FCAF4F09922}" srcOrd="5" destOrd="0" presId="urn:microsoft.com/office/officeart/2005/8/layout/gear1"/>
    <dgm:cxn modelId="{D6D3B1B8-8C37-46B4-8098-A84EB9C09521}" type="presParOf" srcId="{97A90F50-0D9C-45A3-8166-A0D82B9346B1}" destId="{26D78725-8F25-4226-9AB8-E8AD800D2207}" srcOrd="6" destOrd="0" presId="urn:microsoft.com/office/officeart/2005/8/layout/gear1"/>
    <dgm:cxn modelId="{E7DAB2B0-D93B-4A74-B7FD-ECE590933144}" type="presParOf" srcId="{97A90F50-0D9C-45A3-8166-A0D82B9346B1}" destId="{1C846CB6-D7A0-43C5-A0D3-5ED0BD12CC2C}" srcOrd="7" destOrd="0" presId="urn:microsoft.com/office/officeart/2005/8/layout/gear1"/>
    <dgm:cxn modelId="{611BCA19-0EEC-4F47-9BCF-030235CF7C87}" type="presParOf" srcId="{97A90F50-0D9C-45A3-8166-A0D82B9346B1}" destId="{569E6AFA-0B5E-45D6-9BB2-469F6144E4EF}" srcOrd="8" destOrd="0" presId="urn:microsoft.com/office/officeart/2005/8/layout/gear1"/>
    <dgm:cxn modelId="{82F0B2DB-5548-4B75-8DDD-55211BA97D70}" type="presParOf" srcId="{97A90F50-0D9C-45A3-8166-A0D82B9346B1}" destId="{4448FCFC-0FB5-4FDB-9A8C-6A60E7B7E7EE}" srcOrd="9" destOrd="0" presId="urn:microsoft.com/office/officeart/2005/8/layout/gear1"/>
    <dgm:cxn modelId="{9BCE7F3A-A8FB-40AE-8284-6FDCFDA6EB17}" type="presParOf" srcId="{97A90F50-0D9C-45A3-8166-A0D82B9346B1}" destId="{38427306-56D9-4C58-8350-BE39BD1AA1AA}" srcOrd="10" destOrd="0" presId="urn:microsoft.com/office/officeart/2005/8/layout/gear1"/>
    <dgm:cxn modelId="{DE7C0B21-B487-4097-94F2-414A037028F5}" type="presParOf" srcId="{97A90F50-0D9C-45A3-8166-A0D82B9346B1}" destId="{538263B1-A822-42CB-AF57-14DA1F9CA866}" srcOrd="11" destOrd="0" presId="urn:microsoft.com/office/officeart/2005/8/layout/gear1"/>
    <dgm:cxn modelId="{080FC691-A94A-4EC4-8BC7-60C0C242821D}" type="presParOf" srcId="{97A90F50-0D9C-45A3-8166-A0D82B9346B1}" destId="{124E3B11-680F-46ED-9729-4E66356D9A9F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103C83-3097-4327-857B-025AFA6AEF86}" type="doc">
      <dgm:prSet loTypeId="urn:microsoft.com/office/officeart/2008/layout/TitledPictureBlocks" loCatId="picture" qsTypeId="urn:microsoft.com/office/officeart/2005/8/quickstyle/3d1" qsCatId="3D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856F03AF-35F8-4209-9E16-B02044F9754F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наставник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E6B525-2058-4AB1-9E67-C8AFCDCFBC54}" type="parTrans" cxnId="{752DDCD7-D3AE-4DA3-9C61-CB51EE7FC594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3E6F3A6B-9889-4405-B374-82BC27281950}" type="sibTrans" cxnId="{752DDCD7-D3AE-4DA3-9C61-CB51EE7FC594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4BB9AAFC-3A26-48E4-8D99-99775B5DFD4A}">
      <dgm:prSet phldrT="[Текст]"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передача опыта и знаний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677E6E-1B48-4E61-9BE4-0F285EB01810}" type="parTrans" cxnId="{ACC0D428-7626-46E5-9B36-DE0979562377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44B6DCA5-9C32-4099-8033-A2A7B08FDACA}" type="sibTrans" cxnId="{ACC0D428-7626-46E5-9B36-DE0979562377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9ED76D19-0AB6-45E3-A363-ECBF641829C6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руководитель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03C5A8-4F7F-49FA-A813-31EA0EB13766}" type="parTrans" cxnId="{7263A5F1-E63D-49C7-B262-B3D8494DFA66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E07BFC7F-60C6-4C73-892E-63A8A7986D1E}" type="sibTrans" cxnId="{7263A5F1-E63D-49C7-B262-B3D8494DFA66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E065D56D-35C6-4336-8DBE-86BD6F42C92B}">
      <dgm:prSet phldrT="[Текст]"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контроль взаимодействия в процессе наставничества</a:t>
          </a:r>
        </a:p>
      </dgm:t>
    </dgm:pt>
    <dgm:pt modelId="{69126026-6352-4D1E-83CB-B931E1969883}" type="parTrans" cxnId="{509BE48C-131B-465A-B9BC-3B365E716D5C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BC1B3111-1BD8-408C-AD12-729B59B1343F}" type="sibTrans" cxnId="{509BE48C-131B-465A-B9BC-3B365E716D5C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674BB2F5-DF5F-4438-946B-6EAC787DBA1A}">
      <dgm:prSet phldrT="[Текст]"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эффективное профессиональное развитие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F34276-9091-4CF5-B0D1-84DA4078925A}" type="parTrans" cxnId="{3FC9947B-4B5F-4852-B2D3-8A1A136D142E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FEA76F98-38D1-4992-9A7A-3669565A5E17}" type="sibTrans" cxnId="{3FC9947B-4B5F-4852-B2D3-8A1A136D142E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0F1BEDDE-8E97-41B8-BA75-85E16E1E6BA0}">
      <dgm:prSet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оценка  достигнутого результата</a:t>
          </a:r>
        </a:p>
      </dgm:t>
    </dgm:pt>
    <dgm:pt modelId="{D483075A-44BF-41EB-AA8C-5D6AEF798ED8}" type="parTrans" cxnId="{40E2F353-D937-4076-A4C3-D7275D23BCCA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BC30AA9B-8DBA-448E-A63D-CFA551CFE6CE}" type="sibTrans" cxnId="{40E2F353-D937-4076-A4C3-D7275D23BCCA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DFAB586E-3ABA-4E02-BFB4-EE73312B8F39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кадровая служба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5D87B4-9A12-4FA5-9980-8169CB13DBE9}" type="parTrans" cxnId="{DCACAC5D-4759-47C7-A00D-5161E8A377B1}">
      <dgm:prSet/>
      <dgm:spPr/>
      <dgm:t>
        <a:bodyPr/>
        <a:lstStyle/>
        <a:p>
          <a:endParaRPr lang="ru-RU"/>
        </a:p>
      </dgm:t>
    </dgm:pt>
    <dgm:pt modelId="{07B87E7E-BDD1-476C-9E36-F6218AE02EA3}" type="sibTrans" cxnId="{DCACAC5D-4759-47C7-A00D-5161E8A377B1}">
      <dgm:prSet/>
      <dgm:spPr/>
      <dgm:t>
        <a:bodyPr/>
        <a:lstStyle/>
        <a:p>
          <a:endParaRPr lang="ru-RU"/>
        </a:p>
      </dgm:t>
    </dgm:pt>
    <dgm:pt modelId="{C22CC523-97B4-4978-857A-67C32C5F7B4D}">
      <dgm:prSet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методическая поддержка процесса наставничества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D52408-D5DB-49C1-9585-B12BCE0D1E5B}" type="parTrans" cxnId="{3D8529EB-7F06-4B8E-B35D-08A3D537878A}">
      <dgm:prSet/>
      <dgm:spPr/>
      <dgm:t>
        <a:bodyPr/>
        <a:lstStyle/>
        <a:p>
          <a:endParaRPr lang="ru-RU"/>
        </a:p>
      </dgm:t>
    </dgm:pt>
    <dgm:pt modelId="{661B503F-DD6B-42FB-AA78-7B2E2AD95076}" type="sibTrans" cxnId="{3D8529EB-7F06-4B8E-B35D-08A3D537878A}">
      <dgm:prSet/>
      <dgm:spPr/>
      <dgm:t>
        <a:bodyPr/>
        <a:lstStyle/>
        <a:p>
          <a:endParaRPr lang="ru-RU"/>
        </a:p>
      </dgm:t>
    </dgm:pt>
    <dgm:pt modelId="{917C73E3-6D0C-41B0-B358-5D7043085283}">
      <dgm:prSet phldrT="[Текст]"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участие в оценке результативности наставляемого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8CDDCA-7D76-4A41-BA69-44751D98AD55}" type="parTrans" cxnId="{A5F1BE88-6477-44FD-AEFA-B57DC1738926}">
      <dgm:prSet/>
      <dgm:spPr/>
      <dgm:t>
        <a:bodyPr/>
        <a:lstStyle/>
        <a:p>
          <a:endParaRPr lang="ru-RU"/>
        </a:p>
      </dgm:t>
    </dgm:pt>
    <dgm:pt modelId="{6550D2B9-0BB4-46A1-8908-C1932BCC20DD}" type="sibTrans" cxnId="{A5F1BE88-6477-44FD-AEFA-B57DC1738926}">
      <dgm:prSet/>
      <dgm:spPr/>
      <dgm:t>
        <a:bodyPr/>
        <a:lstStyle/>
        <a:p>
          <a:endParaRPr lang="ru-RU"/>
        </a:p>
      </dgm:t>
    </dgm:pt>
    <dgm:pt modelId="{597C3979-5CCE-4D73-B615-E34418EAF0B7}">
      <dgm:prSet phldrT="[Текст]" custT="1"/>
      <dgm:spPr/>
      <dgm:t>
        <a:bodyPr/>
        <a:lstStyle/>
        <a:p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389A6B-EB7B-4064-8D0C-ABC21320526D}" type="parTrans" cxnId="{294AC372-4D8E-4633-9987-EE99BC39EAC6}">
      <dgm:prSet/>
      <dgm:spPr/>
      <dgm:t>
        <a:bodyPr/>
        <a:lstStyle/>
        <a:p>
          <a:endParaRPr lang="ru-RU"/>
        </a:p>
      </dgm:t>
    </dgm:pt>
    <dgm:pt modelId="{87141F66-993B-4E40-B2A2-F0770466144A}" type="sibTrans" cxnId="{294AC372-4D8E-4633-9987-EE99BC39EAC6}">
      <dgm:prSet/>
      <dgm:spPr/>
      <dgm:t>
        <a:bodyPr/>
        <a:lstStyle/>
        <a:p>
          <a:endParaRPr lang="ru-RU"/>
        </a:p>
      </dgm:t>
    </dgm:pt>
    <dgm:pt modelId="{BA961532-D117-4586-81C7-70A6E289A16C}">
      <dgm:prSet phldrT="[Текст]" custT="1"/>
      <dgm:spPr/>
      <dgm:t>
        <a:bodyPr/>
        <a:lstStyle/>
        <a:p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279FF5-F9CF-4978-ABBB-7268DE2F7C68}" type="parTrans" cxnId="{1DB28FC5-F225-4A86-A10A-965619828762}">
      <dgm:prSet/>
      <dgm:spPr/>
      <dgm:t>
        <a:bodyPr/>
        <a:lstStyle/>
        <a:p>
          <a:endParaRPr lang="ru-RU"/>
        </a:p>
      </dgm:t>
    </dgm:pt>
    <dgm:pt modelId="{1A3B8230-B358-47DC-ACCE-812527E03204}" type="sibTrans" cxnId="{1DB28FC5-F225-4A86-A10A-965619828762}">
      <dgm:prSet/>
      <dgm:spPr/>
      <dgm:t>
        <a:bodyPr/>
        <a:lstStyle/>
        <a:p>
          <a:endParaRPr lang="ru-RU"/>
        </a:p>
      </dgm:t>
    </dgm:pt>
    <dgm:pt modelId="{830B3201-6DE4-4186-B225-2D37BCE9C373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наставляемый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C40A70-2B1D-4756-BC3D-678EBA1763BE}" type="sibTrans" cxnId="{81A04AE8-7378-4964-82D1-2CC8607A2F8D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3BF53130-B3D4-4F3E-B1CA-F8E9315D00EC}" type="parTrans" cxnId="{81A04AE8-7378-4964-82D1-2CC8607A2F8D}">
      <dgm:prSet/>
      <dgm:spPr/>
      <dgm:t>
        <a:bodyPr/>
        <a:lstStyle/>
        <a:p>
          <a:endParaRPr lang="ru-RU">
            <a:latin typeface="EuropeC" pitchFamily="50" charset="0"/>
          </a:endParaRPr>
        </a:p>
      </dgm:t>
    </dgm:pt>
    <dgm:pt modelId="{6DC25EA0-BDA3-407A-8DBF-086384A3BCDF}">
      <dgm:prSet phldrT="[Текст]"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оценка  результативности взаимодействия</a:t>
          </a:r>
        </a:p>
      </dgm:t>
    </dgm:pt>
    <dgm:pt modelId="{4D9E4383-0DC4-4CDE-826E-94DE7AB56D41}" type="parTrans" cxnId="{129E51FA-CB98-4CA2-9BEC-9FF6D7A28BBA}">
      <dgm:prSet/>
      <dgm:spPr/>
      <dgm:t>
        <a:bodyPr/>
        <a:lstStyle/>
        <a:p>
          <a:endParaRPr lang="ru-RU"/>
        </a:p>
      </dgm:t>
    </dgm:pt>
    <dgm:pt modelId="{D5C6ECDD-BA81-4A70-AFFF-416FF1139498}" type="sibTrans" cxnId="{129E51FA-CB98-4CA2-9BEC-9FF6D7A28BBA}">
      <dgm:prSet/>
      <dgm:spPr/>
      <dgm:t>
        <a:bodyPr/>
        <a:lstStyle/>
        <a:p>
          <a:endParaRPr lang="ru-RU"/>
        </a:p>
      </dgm:t>
    </dgm:pt>
    <dgm:pt modelId="{BA257AC4-5EF7-4170-ACD5-07886AE6D00A}">
      <dgm:prSet custT="1"/>
      <dgm:spPr/>
      <dgm:t>
        <a:bodyPr/>
        <a:lstStyle/>
        <a:p>
          <a:endParaRPr lang="ru-RU" sz="10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1651B9-A23B-4F02-9B18-156D332F4BE7}" type="parTrans" cxnId="{8E523C03-8C9C-4E7A-921D-20062DCB5C8A}">
      <dgm:prSet/>
      <dgm:spPr/>
      <dgm:t>
        <a:bodyPr/>
        <a:lstStyle/>
        <a:p>
          <a:endParaRPr lang="ru-RU"/>
        </a:p>
      </dgm:t>
    </dgm:pt>
    <dgm:pt modelId="{2C1E5619-634A-44B3-918B-DE1CAFBB00B3}" type="sibTrans" cxnId="{8E523C03-8C9C-4E7A-921D-20062DCB5C8A}">
      <dgm:prSet/>
      <dgm:spPr/>
      <dgm:t>
        <a:bodyPr/>
        <a:lstStyle/>
        <a:p>
          <a:endParaRPr lang="ru-RU"/>
        </a:p>
      </dgm:t>
    </dgm:pt>
    <dgm:pt modelId="{731685E0-5F02-4456-9E1F-A330DEF8BAC4}">
      <dgm:prSet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управляемая система взаимодействия участников процесса</a:t>
          </a:r>
          <a:endParaRPr lang="ru-RU" sz="1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80468E7-4953-48AE-A9AD-CF3B5481B1E2}" type="parTrans" cxnId="{4999A9DD-59CB-47EE-BDCB-EEB71B3E30A7}">
      <dgm:prSet/>
      <dgm:spPr/>
      <dgm:t>
        <a:bodyPr/>
        <a:lstStyle/>
        <a:p>
          <a:endParaRPr lang="ru-RU"/>
        </a:p>
      </dgm:t>
    </dgm:pt>
    <dgm:pt modelId="{9E02D739-662F-4DD6-9D24-2CBDA9AEDE79}" type="sibTrans" cxnId="{4999A9DD-59CB-47EE-BDCB-EEB71B3E30A7}">
      <dgm:prSet/>
      <dgm:spPr/>
      <dgm:t>
        <a:bodyPr/>
        <a:lstStyle/>
        <a:p>
          <a:endParaRPr lang="ru-RU"/>
        </a:p>
      </dgm:t>
    </dgm:pt>
    <dgm:pt modelId="{E1D978CF-B5B0-43FC-B23E-FA2E0FD05994}">
      <dgm:prSet custT="1"/>
      <dgm:spPr/>
      <dgm:t>
        <a:bodyPr/>
        <a:lstStyle/>
        <a:p>
          <a:r>
            <a:rPr lang="ru-RU" sz="1000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участников процесса</a:t>
          </a:r>
        </a:p>
      </dgm:t>
    </dgm:pt>
    <dgm:pt modelId="{E3228D20-7594-4AAA-984E-C1FFB6DADA78}" type="parTrans" cxnId="{3794C462-D0B7-4836-BDF8-AE05D078A04F}">
      <dgm:prSet/>
      <dgm:spPr/>
      <dgm:t>
        <a:bodyPr/>
        <a:lstStyle/>
        <a:p>
          <a:endParaRPr lang="ru-RU"/>
        </a:p>
      </dgm:t>
    </dgm:pt>
    <dgm:pt modelId="{94CD43D3-9296-4C22-95A3-FB39BD06E8F2}" type="sibTrans" cxnId="{3794C462-D0B7-4836-BDF8-AE05D078A04F}">
      <dgm:prSet/>
      <dgm:spPr/>
      <dgm:t>
        <a:bodyPr/>
        <a:lstStyle/>
        <a:p>
          <a:endParaRPr lang="ru-RU"/>
        </a:p>
      </dgm:t>
    </dgm:pt>
    <dgm:pt modelId="{476DEAD0-7FDC-42C8-9F3F-AD2CB104D6F6}">
      <dgm:prSet phldrT="[Текст]" custT="1"/>
      <dgm:spPr/>
      <dgm:t>
        <a:bodyPr/>
        <a:lstStyle/>
        <a:p>
          <a:endParaRPr lang="ru-RU" sz="10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BB67AA-4029-4FB4-990D-A2873BB72690}" type="parTrans" cxnId="{4D056C7B-23AB-4910-A2F3-D68AD404CCCB}">
      <dgm:prSet/>
      <dgm:spPr/>
      <dgm:t>
        <a:bodyPr/>
        <a:lstStyle/>
        <a:p>
          <a:endParaRPr lang="ru-RU"/>
        </a:p>
      </dgm:t>
    </dgm:pt>
    <dgm:pt modelId="{BECE2A4F-9A0F-4065-B9A6-6EC72537B881}" type="sibTrans" cxnId="{4D056C7B-23AB-4910-A2F3-D68AD404CCCB}">
      <dgm:prSet/>
      <dgm:spPr/>
      <dgm:t>
        <a:bodyPr/>
        <a:lstStyle/>
        <a:p>
          <a:endParaRPr lang="ru-RU"/>
        </a:p>
      </dgm:t>
    </dgm:pt>
    <dgm:pt modelId="{10AE1D61-29C5-4C7D-A3C6-E31D7BAE2740}" type="pres">
      <dgm:prSet presAssocID="{73103C83-3097-4327-857B-025AFA6AEF8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FB6C0AD-F94E-4C70-B334-90897B92A147}" type="pres">
      <dgm:prSet presAssocID="{856F03AF-35F8-4209-9E16-B02044F9754F}" presName="composite" presStyleCnt="0"/>
      <dgm:spPr/>
      <dgm:t>
        <a:bodyPr/>
        <a:lstStyle/>
        <a:p>
          <a:endParaRPr lang="ru-RU"/>
        </a:p>
      </dgm:t>
    </dgm:pt>
    <dgm:pt modelId="{A1D40871-A940-4A44-B6A6-419E9665E4F1}" type="pres">
      <dgm:prSet presAssocID="{856F03AF-35F8-4209-9E16-B02044F9754F}" presName="ParentText" presStyleLbl="node1" presStyleIdx="0" presStyleCnt="4" custScaleX="59939" custLinFactY="200000" custLinFactNeighborX="-37766" custLinFactNeighborY="29654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34BBCD-8532-4C16-B4BA-56A54EBABFBC}" type="pres">
      <dgm:prSet presAssocID="{856F03AF-35F8-4209-9E16-B02044F9754F}" presName="Image" presStyleLbl="bgImgPlace1" presStyleIdx="0" presStyleCnt="4" custScaleX="66630" custScaleY="79708" custLinFactNeighborX="-38513" custLinFactNeighborY="62316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5595" t="-7649" r="5595" b="-7649"/>
          </a:stretch>
        </a:blipFill>
      </dgm:spPr>
      <dgm:t>
        <a:bodyPr/>
        <a:lstStyle/>
        <a:p>
          <a:endParaRPr lang="ru-RU"/>
        </a:p>
      </dgm:t>
    </dgm:pt>
    <dgm:pt modelId="{65F15C9C-DEAC-49D3-8B11-ABB08B714875}" type="pres">
      <dgm:prSet presAssocID="{856F03AF-35F8-4209-9E16-B02044F9754F}" presName="ChildText" presStyleLbl="fgAcc1" presStyleIdx="0" presStyleCnt="4" custScaleX="159742" custScaleY="69778" custLinFactY="15008" custLinFactNeighborX="-78765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78B2C1-0D70-4D4D-839D-705515295117}" type="pres">
      <dgm:prSet presAssocID="{3E6F3A6B-9889-4405-B374-82BC27281950}" presName="sibTrans" presStyleCnt="0"/>
      <dgm:spPr/>
      <dgm:t>
        <a:bodyPr/>
        <a:lstStyle/>
        <a:p>
          <a:endParaRPr lang="ru-RU"/>
        </a:p>
      </dgm:t>
    </dgm:pt>
    <dgm:pt modelId="{CB949C00-30C4-4116-AF49-81FC0703A7ED}" type="pres">
      <dgm:prSet presAssocID="{9ED76D19-0AB6-45E3-A363-ECBF641829C6}" presName="composite" presStyleCnt="0"/>
      <dgm:spPr/>
      <dgm:t>
        <a:bodyPr/>
        <a:lstStyle/>
        <a:p>
          <a:endParaRPr lang="ru-RU"/>
        </a:p>
      </dgm:t>
    </dgm:pt>
    <dgm:pt modelId="{08289545-60F3-417E-AB4E-27F9BF6D81C9}" type="pres">
      <dgm:prSet presAssocID="{9ED76D19-0AB6-45E3-A363-ECBF641829C6}" presName="ParentText" presStyleLbl="node1" presStyleIdx="1" presStyleCnt="4" custScaleX="55689" custLinFactY="203031" custLinFactNeighborX="36597" custLinFactNeighborY="3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1235F5-8FD3-482E-9D40-6AD16654BB59}" type="pres">
      <dgm:prSet presAssocID="{9ED76D19-0AB6-45E3-A363-ECBF641829C6}" presName="Image" presStyleLbl="bgImgPlace1" presStyleIdx="1" presStyleCnt="4" custScaleX="83716" custScaleY="71033" custLinFactNeighborX="35208" custLinFactNeighborY="69065"/>
      <dgm:spPr>
        <a:blipFill dpi="0"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917" t="-1141" r="18917" b="-1141"/>
          </a:stretch>
        </a:blipFill>
      </dgm:spPr>
      <dgm:t>
        <a:bodyPr/>
        <a:lstStyle/>
        <a:p>
          <a:endParaRPr lang="ru-RU"/>
        </a:p>
      </dgm:t>
    </dgm:pt>
    <dgm:pt modelId="{0017915F-CE4A-42DA-82E6-5F7FEB1FC427}" type="pres">
      <dgm:prSet presAssocID="{9ED76D19-0AB6-45E3-A363-ECBF641829C6}" presName="ChildText" presStyleLbl="fgAcc1" presStyleIdx="1" presStyleCnt="4" custScaleX="171775" custScaleY="77306" custLinFactY="19269" custLinFactNeighborX="74072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6ACE92-2F52-4B97-AEBB-FAB7B44EEFD3}" type="pres">
      <dgm:prSet presAssocID="{E07BFC7F-60C6-4C73-892E-63A8A7986D1E}" presName="sibTrans" presStyleCnt="0"/>
      <dgm:spPr/>
      <dgm:t>
        <a:bodyPr/>
        <a:lstStyle/>
        <a:p>
          <a:endParaRPr lang="ru-RU"/>
        </a:p>
      </dgm:t>
    </dgm:pt>
    <dgm:pt modelId="{0C29C7A4-E574-4F7B-9D26-2E337EC5B73C}" type="pres">
      <dgm:prSet presAssocID="{830B3201-6DE4-4186-B225-2D37BCE9C373}" presName="composite" presStyleCnt="0"/>
      <dgm:spPr/>
      <dgm:t>
        <a:bodyPr/>
        <a:lstStyle/>
        <a:p>
          <a:endParaRPr lang="ru-RU"/>
        </a:p>
      </dgm:t>
    </dgm:pt>
    <dgm:pt modelId="{33F5BE5B-92C5-44BA-8589-FA8D0980F2E4}" type="pres">
      <dgm:prSet presAssocID="{830B3201-6DE4-4186-B225-2D37BCE9C373}" presName="ParentText" presStyleLbl="node1" presStyleIdx="2" presStyleCnt="4" custScaleX="65452" custLinFactY="-381212" custLinFactNeighborX="46371" custLinFactNeighborY="-4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6FCF68-6A2E-4E72-B1EC-45F43DE28129}" type="pres">
      <dgm:prSet presAssocID="{830B3201-6DE4-4186-B225-2D37BCE9C373}" presName="Image" presStyleLbl="bgImgPlace1" presStyleIdx="2" presStyleCnt="4" custScaleX="67726" custScaleY="72683" custLinFactY="-40985" custLinFactNeighborX="47508" custLinFactNeighborY="-100000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2930" t="737" r="2930" b="737"/>
          </a:stretch>
        </a:blipFill>
      </dgm:spPr>
      <dgm:t>
        <a:bodyPr/>
        <a:lstStyle/>
        <a:p>
          <a:endParaRPr lang="ru-RU"/>
        </a:p>
      </dgm:t>
    </dgm:pt>
    <dgm:pt modelId="{83447335-1DF0-4E5C-A2DC-E2C7CC6AA3AD}" type="pres">
      <dgm:prSet presAssocID="{830B3201-6DE4-4186-B225-2D37BCE9C373}" presName="ChildText" presStyleLbl="fgAcc1" presStyleIdx="2" presStyleCnt="4" custScaleX="193615" custScaleY="67153" custLinFactX="26950" custLinFactY="-100000" custLinFactNeighborX="100000" custLinFactNeighborY="-15685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ED7C1-9E8D-40AC-A957-6120A40E7469}" type="pres">
      <dgm:prSet presAssocID="{24C40A70-2B1D-4756-BC3D-678EBA1763BE}" presName="sibTrans" presStyleCnt="0"/>
      <dgm:spPr/>
      <dgm:t>
        <a:bodyPr/>
        <a:lstStyle/>
        <a:p>
          <a:endParaRPr lang="ru-RU"/>
        </a:p>
      </dgm:t>
    </dgm:pt>
    <dgm:pt modelId="{1FC533A0-66CB-4720-BC96-11541E29B46C}" type="pres">
      <dgm:prSet presAssocID="{DFAB586E-3ABA-4E02-BFB4-EE73312B8F39}" presName="composite" presStyleCnt="0"/>
      <dgm:spPr/>
      <dgm:t>
        <a:bodyPr/>
        <a:lstStyle/>
        <a:p>
          <a:endParaRPr lang="ru-RU"/>
        </a:p>
      </dgm:t>
    </dgm:pt>
    <dgm:pt modelId="{4DE6BADF-ED92-4658-97C1-C740112A3256}" type="pres">
      <dgm:prSet presAssocID="{DFAB586E-3ABA-4E02-BFB4-EE73312B8F39}" presName="ParentText" presStyleLbl="node1" presStyleIdx="3" presStyleCnt="4" custScaleX="65508" custLinFactY="74058" custLinFactNeighborX="-87798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8130F9-0031-4BC9-83F0-E8BC0AB8E0A2}" type="pres">
      <dgm:prSet presAssocID="{DFAB586E-3ABA-4E02-BFB4-EE73312B8F39}" presName="Image" presStyleLbl="bgImgPlace1" presStyleIdx="3" presStyleCnt="4" custScaleX="63887" custScaleY="60363" custLinFactNeighborX="-88116" custLinFactNeighborY="1429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  <dgm:t>
        <a:bodyPr/>
        <a:lstStyle/>
        <a:p>
          <a:endParaRPr lang="ru-RU"/>
        </a:p>
      </dgm:t>
    </dgm:pt>
    <dgm:pt modelId="{CD32B865-5826-4D68-82A6-00D78235AEE8}" type="pres">
      <dgm:prSet presAssocID="{DFAB586E-3ABA-4E02-BFB4-EE73312B8F39}" presName="ChildText" presStyleLbl="fgAcc1" presStyleIdx="3" presStyleCnt="4" custScaleX="216537" custScaleY="79092" custLinFactX="-47438" custLinFactNeighborX="-100000" custLinFactNeighborY="180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B47A33-CDF0-484E-B2A3-092FE7768CB3}" type="presOf" srcId="{476DEAD0-7FDC-42C8-9F3F-AD2CB104D6F6}" destId="{0017915F-CE4A-42DA-82E6-5F7FEB1FC427}" srcOrd="0" destOrd="1" presId="urn:microsoft.com/office/officeart/2008/layout/TitledPictureBlocks"/>
    <dgm:cxn modelId="{B49D80C9-8962-44C4-BC87-1334D5A2392A}" type="presOf" srcId="{BA961532-D117-4586-81C7-70A6E289A16C}" destId="{83447335-1DF0-4E5C-A2DC-E2C7CC6AA3AD}" srcOrd="0" destOrd="1" presId="urn:microsoft.com/office/officeart/2008/layout/TitledPictureBlocks"/>
    <dgm:cxn modelId="{A24036F0-AAC9-4A1A-96B5-4A65EA531583}" type="presOf" srcId="{C22CC523-97B4-4978-857A-67C32C5F7B4D}" destId="{CD32B865-5826-4D68-82A6-00D78235AEE8}" srcOrd="0" destOrd="0" presId="urn:microsoft.com/office/officeart/2008/layout/TitledPictureBlocks"/>
    <dgm:cxn modelId="{40E2F353-D937-4076-A4C3-D7275D23BCCA}" srcId="{830B3201-6DE4-4186-B225-2D37BCE9C373}" destId="{0F1BEDDE-8E97-41B8-BA75-85E16E1E6BA0}" srcOrd="2" destOrd="0" parTransId="{D483075A-44BF-41EB-AA8C-5D6AEF798ED8}" sibTransId="{BC30AA9B-8DBA-448E-A63D-CFA551CFE6CE}"/>
    <dgm:cxn modelId="{81A04AE8-7378-4964-82D1-2CC8607A2F8D}" srcId="{73103C83-3097-4327-857B-025AFA6AEF86}" destId="{830B3201-6DE4-4186-B225-2D37BCE9C373}" srcOrd="2" destOrd="0" parTransId="{3BF53130-B3D4-4F3E-B1CA-F8E9315D00EC}" sibTransId="{24C40A70-2B1D-4756-BC3D-678EBA1763BE}"/>
    <dgm:cxn modelId="{4D056C7B-23AB-4910-A2F3-D68AD404CCCB}" srcId="{9ED76D19-0AB6-45E3-A363-ECBF641829C6}" destId="{476DEAD0-7FDC-42C8-9F3F-AD2CB104D6F6}" srcOrd="1" destOrd="0" parTransId="{86BB67AA-4029-4FB4-990D-A2873BB72690}" sibTransId="{BECE2A4F-9A0F-4065-B9A6-6EC72537B881}"/>
    <dgm:cxn modelId="{3794C462-D0B7-4836-BDF8-AE05D078A04F}" srcId="{DFAB586E-3ABA-4E02-BFB4-EE73312B8F39}" destId="{E1D978CF-B5B0-43FC-B23E-FA2E0FD05994}" srcOrd="2" destOrd="0" parTransId="{E3228D20-7594-4AAA-984E-C1FFB6DADA78}" sibTransId="{94CD43D3-9296-4C22-95A3-FB39BD06E8F2}"/>
    <dgm:cxn modelId="{21676A38-ECD0-46F6-B075-0F64D5009556}" type="presOf" srcId="{E065D56D-35C6-4336-8DBE-86BD6F42C92B}" destId="{0017915F-CE4A-42DA-82E6-5F7FEB1FC427}" srcOrd="0" destOrd="0" presId="urn:microsoft.com/office/officeart/2008/layout/TitledPictureBlocks"/>
    <dgm:cxn modelId="{4BA8E176-7E14-4EF1-BD9B-7A1B4B165130}" type="presOf" srcId="{9ED76D19-0AB6-45E3-A363-ECBF641829C6}" destId="{08289545-60F3-417E-AB4E-27F9BF6D81C9}" srcOrd="0" destOrd="0" presId="urn:microsoft.com/office/officeart/2008/layout/TitledPictureBlocks"/>
    <dgm:cxn modelId="{294AC372-4D8E-4633-9987-EE99BC39EAC6}" srcId="{856F03AF-35F8-4209-9E16-B02044F9754F}" destId="{597C3979-5CCE-4D73-B615-E34418EAF0B7}" srcOrd="1" destOrd="0" parTransId="{30389A6B-EB7B-4064-8D0C-ABC21320526D}" sibTransId="{87141F66-993B-4E40-B2A2-F0770466144A}"/>
    <dgm:cxn modelId="{3FC9947B-4B5F-4852-B2D3-8A1A136D142E}" srcId="{830B3201-6DE4-4186-B225-2D37BCE9C373}" destId="{674BB2F5-DF5F-4438-946B-6EAC787DBA1A}" srcOrd="0" destOrd="0" parTransId="{E4F34276-9091-4CF5-B0D1-84DA4078925A}" sibTransId="{FEA76F98-38D1-4992-9A7A-3669565A5E17}"/>
    <dgm:cxn modelId="{72E7F8A0-0688-44B2-AAC5-71E250A77EE6}" type="presOf" srcId="{0F1BEDDE-8E97-41B8-BA75-85E16E1E6BA0}" destId="{83447335-1DF0-4E5C-A2DC-E2C7CC6AA3AD}" srcOrd="0" destOrd="2" presId="urn:microsoft.com/office/officeart/2008/layout/TitledPictureBlocks"/>
    <dgm:cxn modelId="{80B6486E-A718-4E72-A579-17FA092AAEAD}" type="presOf" srcId="{E1D978CF-B5B0-43FC-B23E-FA2E0FD05994}" destId="{CD32B865-5826-4D68-82A6-00D78235AEE8}" srcOrd="0" destOrd="2" presId="urn:microsoft.com/office/officeart/2008/layout/TitledPictureBlocks"/>
    <dgm:cxn modelId="{F33BFD0F-F67F-4900-9579-7696F59CD38C}" type="presOf" srcId="{830B3201-6DE4-4186-B225-2D37BCE9C373}" destId="{33F5BE5B-92C5-44BA-8589-FA8D0980F2E4}" srcOrd="0" destOrd="0" presId="urn:microsoft.com/office/officeart/2008/layout/TitledPictureBlocks"/>
    <dgm:cxn modelId="{DCACAC5D-4759-47C7-A00D-5161E8A377B1}" srcId="{73103C83-3097-4327-857B-025AFA6AEF86}" destId="{DFAB586E-3ABA-4E02-BFB4-EE73312B8F39}" srcOrd="3" destOrd="0" parTransId="{C55D87B4-9A12-4FA5-9980-8169CB13DBE9}" sibTransId="{07B87E7E-BDD1-476C-9E36-F6218AE02EA3}"/>
    <dgm:cxn modelId="{68EBF5E4-3670-4C99-8B24-370835517F18}" type="presOf" srcId="{917C73E3-6D0C-41B0-B358-5D7043085283}" destId="{65F15C9C-DEAC-49D3-8B11-ABB08B714875}" srcOrd="0" destOrd="2" presId="urn:microsoft.com/office/officeart/2008/layout/TitledPictureBlocks"/>
    <dgm:cxn modelId="{85B20826-E88D-46A0-A9E6-1E98CBAFF970}" type="presOf" srcId="{731685E0-5F02-4456-9E1F-A330DEF8BAC4}" destId="{CD32B865-5826-4D68-82A6-00D78235AEE8}" srcOrd="0" destOrd="1" presId="urn:microsoft.com/office/officeart/2008/layout/TitledPictureBlocks"/>
    <dgm:cxn modelId="{4999A9DD-59CB-47EE-BDCB-EEB71B3E30A7}" srcId="{DFAB586E-3ABA-4E02-BFB4-EE73312B8F39}" destId="{731685E0-5F02-4456-9E1F-A330DEF8BAC4}" srcOrd="1" destOrd="0" parTransId="{780468E7-4953-48AE-A9AD-CF3B5481B1E2}" sibTransId="{9E02D739-662F-4DD6-9D24-2CBDA9AEDE79}"/>
    <dgm:cxn modelId="{ACC0D428-7626-46E5-9B36-DE0979562377}" srcId="{856F03AF-35F8-4209-9E16-B02044F9754F}" destId="{4BB9AAFC-3A26-48E4-8D99-99775B5DFD4A}" srcOrd="0" destOrd="0" parTransId="{82677E6E-1B48-4E61-9BE4-0F285EB01810}" sibTransId="{44B6DCA5-9C32-4099-8033-A2A7B08FDACA}"/>
    <dgm:cxn modelId="{1DB28FC5-F225-4A86-A10A-965619828762}" srcId="{830B3201-6DE4-4186-B225-2D37BCE9C373}" destId="{BA961532-D117-4586-81C7-70A6E289A16C}" srcOrd="1" destOrd="0" parTransId="{E9279FF5-F9CF-4978-ABBB-7268DE2F7C68}" sibTransId="{1A3B8230-B358-47DC-ACCE-812527E03204}"/>
    <dgm:cxn modelId="{DC670D75-B7EF-446A-8CA4-A0A7C0386B3F}" type="presOf" srcId="{73103C83-3097-4327-857B-025AFA6AEF86}" destId="{10AE1D61-29C5-4C7D-A3C6-E31D7BAE2740}" srcOrd="0" destOrd="0" presId="urn:microsoft.com/office/officeart/2008/layout/TitledPictureBlocks"/>
    <dgm:cxn modelId="{3D8529EB-7F06-4B8E-B35D-08A3D537878A}" srcId="{DFAB586E-3ABA-4E02-BFB4-EE73312B8F39}" destId="{C22CC523-97B4-4978-857A-67C32C5F7B4D}" srcOrd="0" destOrd="0" parTransId="{84D52408-D5DB-49C1-9585-B12BCE0D1E5B}" sibTransId="{661B503F-DD6B-42FB-AA78-7B2E2AD95076}"/>
    <dgm:cxn modelId="{055BE4B7-403A-4CDB-A66D-67089C16EB15}" type="presOf" srcId="{6DC25EA0-BDA3-407A-8DBF-086384A3BCDF}" destId="{0017915F-CE4A-42DA-82E6-5F7FEB1FC427}" srcOrd="0" destOrd="2" presId="urn:microsoft.com/office/officeart/2008/layout/TitledPictureBlocks"/>
    <dgm:cxn modelId="{7263A5F1-E63D-49C7-B262-B3D8494DFA66}" srcId="{73103C83-3097-4327-857B-025AFA6AEF86}" destId="{9ED76D19-0AB6-45E3-A363-ECBF641829C6}" srcOrd="1" destOrd="0" parTransId="{5203C5A8-4F7F-49FA-A813-31EA0EB13766}" sibTransId="{E07BFC7F-60C6-4C73-892E-63A8A7986D1E}"/>
    <dgm:cxn modelId="{6118B7BB-DF65-4878-B41F-DAC3A92B025E}" type="presOf" srcId="{4BB9AAFC-3A26-48E4-8D99-99775B5DFD4A}" destId="{65F15C9C-DEAC-49D3-8B11-ABB08B714875}" srcOrd="0" destOrd="0" presId="urn:microsoft.com/office/officeart/2008/layout/TitledPictureBlocks"/>
    <dgm:cxn modelId="{72B4218E-793B-4B9C-90E2-CD0C7788B0E6}" type="presOf" srcId="{DFAB586E-3ABA-4E02-BFB4-EE73312B8F39}" destId="{4DE6BADF-ED92-4658-97C1-C740112A3256}" srcOrd="0" destOrd="0" presId="urn:microsoft.com/office/officeart/2008/layout/TitledPictureBlocks"/>
    <dgm:cxn modelId="{752DDCD7-D3AE-4DA3-9C61-CB51EE7FC594}" srcId="{73103C83-3097-4327-857B-025AFA6AEF86}" destId="{856F03AF-35F8-4209-9E16-B02044F9754F}" srcOrd="0" destOrd="0" parTransId="{61E6B525-2058-4AB1-9E67-C8AFCDCFBC54}" sibTransId="{3E6F3A6B-9889-4405-B374-82BC27281950}"/>
    <dgm:cxn modelId="{28A5A8A8-0EC4-40AE-A052-1203A8BCA0D7}" type="presOf" srcId="{674BB2F5-DF5F-4438-946B-6EAC787DBA1A}" destId="{83447335-1DF0-4E5C-A2DC-E2C7CC6AA3AD}" srcOrd="0" destOrd="0" presId="urn:microsoft.com/office/officeart/2008/layout/TitledPictureBlocks"/>
    <dgm:cxn modelId="{3ED0E721-D27E-4446-9143-0946CFCCCDDA}" type="presOf" srcId="{BA257AC4-5EF7-4170-ACD5-07886AE6D00A}" destId="{0017915F-CE4A-42DA-82E6-5F7FEB1FC427}" srcOrd="0" destOrd="3" presId="urn:microsoft.com/office/officeart/2008/layout/TitledPictureBlocks"/>
    <dgm:cxn modelId="{277EA532-8D38-4BF6-B7FF-6A6A349D7796}" type="presOf" srcId="{597C3979-5CCE-4D73-B615-E34418EAF0B7}" destId="{65F15C9C-DEAC-49D3-8B11-ABB08B714875}" srcOrd="0" destOrd="1" presId="urn:microsoft.com/office/officeart/2008/layout/TitledPictureBlocks"/>
    <dgm:cxn modelId="{8E523C03-8C9C-4E7A-921D-20062DCB5C8A}" srcId="{9ED76D19-0AB6-45E3-A363-ECBF641829C6}" destId="{BA257AC4-5EF7-4170-ACD5-07886AE6D00A}" srcOrd="3" destOrd="0" parTransId="{E81651B9-A23B-4F02-9B18-156D332F4BE7}" sibTransId="{2C1E5619-634A-44B3-918B-DE1CAFBB00B3}"/>
    <dgm:cxn modelId="{60F9AFD2-0EC4-436C-BD19-1F06913DBB12}" type="presOf" srcId="{856F03AF-35F8-4209-9E16-B02044F9754F}" destId="{A1D40871-A940-4A44-B6A6-419E9665E4F1}" srcOrd="0" destOrd="0" presId="urn:microsoft.com/office/officeart/2008/layout/TitledPictureBlocks"/>
    <dgm:cxn modelId="{A5F1BE88-6477-44FD-AEFA-B57DC1738926}" srcId="{856F03AF-35F8-4209-9E16-B02044F9754F}" destId="{917C73E3-6D0C-41B0-B358-5D7043085283}" srcOrd="2" destOrd="0" parTransId="{8B8CDDCA-7D76-4A41-BA69-44751D98AD55}" sibTransId="{6550D2B9-0BB4-46A1-8908-C1932BCC20DD}"/>
    <dgm:cxn modelId="{129E51FA-CB98-4CA2-9BEC-9FF6D7A28BBA}" srcId="{9ED76D19-0AB6-45E3-A363-ECBF641829C6}" destId="{6DC25EA0-BDA3-407A-8DBF-086384A3BCDF}" srcOrd="2" destOrd="0" parTransId="{4D9E4383-0DC4-4CDE-826E-94DE7AB56D41}" sibTransId="{D5C6ECDD-BA81-4A70-AFFF-416FF1139498}"/>
    <dgm:cxn modelId="{509BE48C-131B-465A-B9BC-3B365E716D5C}" srcId="{9ED76D19-0AB6-45E3-A363-ECBF641829C6}" destId="{E065D56D-35C6-4336-8DBE-86BD6F42C92B}" srcOrd="0" destOrd="0" parTransId="{69126026-6352-4D1E-83CB-B931E1969883}" sibTransId="{BC1B3111-1BD8-408C-AD12-729B59B1343F}"/>
    <dgm:cxn modelId="{CB3E9F51-CD89-4250-AA06-8A212507CCD8}" type="presParOf" srcId="{10AE1D61-29C5-4C7D-A3C6-E31D7BAE2740}" destId="{DFB6C0AD-F94E-4C70-B334-90897B92A147}" srcOrd="0" destOrd="0" presId="urn:microsoft.com/office/officeart/2008/layout/TitledPictureBlocks"/>
    <dgm:cxn modelId="{A497B4F9-C20E-4A47-ABBA-4A84E33CF5F3}" type="presParOf" srcId="{DFB6C0AD-F94E-4C70-B334-90897B92A147}" destId="{A1D40871-A940-4A44-B6A6-419E9665E4F1}" srcOrd="0" destOrd="0" presId="urn:microsoft.com/office/officeart/2008/layout/TitledPictureBlocks"/>
    <dgm:cxn modelId="{EBDD158C-4435-450E-AE8E-1FCA0AC8B085}" type="presParOf" srcId="{DFB6C0AD-F94E-4C70-B334-90897B92A147}" destId="{2634BBCD-8532-4C16-B4BA-56A54EBABFBC}" srcOrd="1" destOrd="0" presId="urn:microsoft.com/office/officeart/2008/layout/TitledPictureBlocks"/>
    <dgm:cxn modelId="{682F1176-9D36-4E39-9F11-F5DB696D8EE2}" type="presParOf" srcId="{DFB6C0AD-F94E-4C70-B334-90897B92A147}" destId="{65F15C9C-DEAC-49D3-8B11-ABB08B714875}" srcOrd="2" destOrd="0" presId="urn:microsoft.com/office/officeart/2008/layout/TitledPictureBlocks"/>
    <dgm:cxn modelId="{81AFBB4A-E23A-450C-BADC-6B94C61E1976}" type="presParOf" srcId="{10AE1D61-29C5-4C7D-A3C6-E31D7BAE2740}" destId="{7A78B2C1-0D70-4D4D-839D-705515295117}" srcOrd="1" destOrd="0" presId="urn:microsoft.com/office/officeart/2008/layout/TitledPictureBlocks"/>
    <dgm:cxn modelId="{C065837E-F025-4948-8805-EBF91CCD0B3B}" type="presParOf" srcId="{10AE1D61-29C5-4C7D-A3C6-E31D7BAE2740}" destId="{CB949C00-30C4-4116-AF49-81FC0703A7ED}" srcOrd="2" destOrd="0" presId="urn:microsoft.com/office/officeart/2008/layout/TitledPictureBlocks"/>
    <dgm:cxn modelId="{CC20E00D-28A0-4322-BAE8-80CEB4523F5A}" type="presParOf" srcId="{CB949C00-30C4-4116-AF49-81FC0703A7ED}" destId="{08289545-60F3-417E-AB4E-27F9BF6D81C9}" srcOrd="0" destOrd="0" presId="urn:microsoft.com/office/officeart/2008/layout/TitledPictureBlocks"/>
    <dgm:cxn modelId="{29191252-4271-4937-99E4-DEC0F9D6B06C}" type="presParOf" srcId="{CB949C00-30C4-4116-AF49-81FC0703A7ED}" destId="{CA1235F5-8FD3-482E-9D40-6AD16654BB59}" srcOrd="1" destOrd="0" presId="urn:microsoft.com/office/officeart/2008/layout/TitledPictureBlocks"/>
    <dgm:cxn modelId="{5AF6C090-2001-48DC-AF3E-73EB303FB9BC}" type="presParOf" srcId="{CB949C00-30C4-4116-AF49-81FC0703A7ED}" destId="{0017915F-CE4A-42DA-82E6-5F7FEB1FC427}" srcOrd="2" destOrd="0" presId="urn:microsoft.com/office/officeart/2008/layout/TitledPictureBlocks"/>
    <dgm:cxn modelId="{7622DA84-59AA-4BBF-94D8-BB2353B1BE38}" type="presParOf" srcId="{10AE1D61-29C5-4C7D-A3C6-E31D7BAE2740}" destId="{976ACE92-2F52-4B97-AEBB-FAB7B44EEFD3}" srcOrd="3" destOrd="0" presId="urn:microsoft.com/office/officeart/2008/layout/TitledPictureBlocks"/>
    <dgm:cxn modelId="{1A1F290A-4A6D-49B6-9345-A2C44F546F42}" type="presParOf" srcId="{10AE1D61-29C5-4C7D-A3C6-E31D7BAE2740}" destId="{0C29C7A4-E574-4F7B-9D26-2E337EC5B73C}" srcOrd="4" destOrd="0" presId="urn:microsoft.com/office/officeart/2008/layout/TitledPictureBlocks"/>
    <dgm:cxn modelId="{8D49382D-E197-4A0F-93B9-ED0AE18DEB6C}" type="presParOf" srcId="{0C29C7A4-E574-4F7B-9D26-2E337EC5B73C}" destId="{33F5BE5B-92C5-44BA-8589-FA8D0980F2E4}" srcOrd="0" destOrd="0" presId="urn:microsoft.com/office/officeart/2008/layout/TitledPictureBlocks"/>
    <dgm:cxn modelId="{0A5DECF4-5714-47DF-B8E4-FED955A2AD57}" type="presParOf" srcId="{0C29C7A4-E574-4F7B-9D26-2E337EC5B73C}" destId="{416FCF68-6A2E-4E72-B1EC-45F43DE28129}" srcOrd="1" destOrd="0" presId="urn:microsoft.com/office/officeart/2008/layout/TitledPictureBlocks"/>
    <dgm:cxn modelId="{2D3A11F7-CECA-41DB-AB4D-86542CFA4155}" type="presParOf" srcId="{0C29C7A4-E574-4F7B-9D26-2E337EC5B73C}" destId="{83447335-1DF0-4E5C-A2DC-E2C7CC6AA3AD}" srcOrd="2" destOrd="0" presId="urn:microsoft.com/office/officeart/2008/layout/TitledPictureBlocks"/>
    <dgm:cxn modelId="{E36F1598-A153-4A19-9AAD-9E6486E12CB1}" type="presParOf" srcId="{10AE1D61-29C5-4C7D-A3C6-E31D7BAE2740}" destId="{D3CED7C1-9E8D-40AC-A957-6120A40E7469}" srcOrd="5" destOrd="0" presId="urn:microsoft.com/office/officeart/2008/layout/TitledPictureBlocks"/>
    <dgm:cxn modelId="{3C155C93-83B1-4277-AE23-B3946F0AB245}" type="presParOf" srcId="{10AE1D61-29C5-4C7D-A3C6-E31D7BAE2740}" destId="{1FC533A0-66CB-4720-BC96-11541E29B46C}" srcOrd="6" destOrd="0" presId="urn:microsoft.com/office/officeart/2008/layout/TitledPictureBlocks"/>
    <dgm:cxn modelId="{3F3A9011-1B6E-4EAC-995C-5237785B73DF}" type="presParOf" srcId="{1FC533A0-66CB-4720-BC96-11541E29B46C}" destId="{4DE6BADF-ED92-4658-97C1-C740112A3256}" srcOrd="0" destOrd="0" presId="urn:microsoft.com/office/officeart/2008/layout/TitledPictureBlocks"/>
    <dgm:cxn modelId="{F6120ECC-9494-4B21-8C2C-2B2AC32A5C09}" type="presParOf" srcId="{1FC533A0-66CB-4720-BC96-11541E29B46C}" destId="{BC8130F9-0031-4BC9-83F0-E8BC0AB8E0A2}" srcOrd="1" destOrd="0" presId="urn:microsoft.com/office/officeart/2008/layout/TitledPictureBlocks"/>
    <dgm:cxn modelId="{37706924-980A-4C97-A388-699A77CA0572}" type="presParOf" srcId="{1FC533A0-66CB-4720-BC96-11541E29B46C}" destId="{CD32B865-5826-4D68-82A6-00D78235AEE8}" srcOrd="2" destOrd="0" presId="urn:microsoft.com/office/officeart/2008/layout/TitledPictureBlocks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6F26856-866B-494F-8080-DA85E215635B}" type="doc">
      <dgm:prSet loTypeId="urn:microsoft.com/office/officeart/2005/8/layout/pyramid1" loCatId="pyramid" qsTypeId="urn:microsoft.com/office/officeart/2005/8/quickstyle/3d2" qsCatId="3D" csTypeId="urn:microsoft.com/office/officeart/2005/8/colors/accent6_3" csCatId="accent6" phldr="1"/>
      <dgm:spPr/>
    </dgm:pt>
    <dgm:pt modelId="{1A4E5541-1C6D-482F-A058-4B9F0333A6E3}">
      <dgm:prSet phldrT="[Текст]" custT="1"/>
      <dgm:spPr/>
      <dgm:t>
        <a:bodyPr/>
        <a:lstStyle/>
        <a:p>
          <a:pPr algn="ctr"/>
          <a:endParaRPr lang="ru-RU" sz="1200" b="1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ru-RU" sz="1200" b="1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СДЕЛАЙ САМ</a:t>
          </a:r>
        </a:p>
        <a:p>
          <a:pPr algn="ctr"/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 И РАССКАЖИ, </a:t>
          </a:r>
        </a:p>
        <a:p>
          <a:pPr algn="ctr"/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ЧТО ТЫ СДЕЛАЛ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746599-3A13-4996-98FC-0522DAB0D3AF}" type="parTrans" cxnId="{07FB13EF-A0F1-4487-A36C-9BE8B928A690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DA5A75-A37D-45BE-9EE0-26DB80F964E7}" type="sibTrans" cxnId="{07FB13EF-A0F1-4487-A36C-9BE8B928A690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499FCF-DE9F-41B3-98C0-2E8A67D8353D}">
      <dgm:prSet phldrT="[Текст]"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СДЕЛАЙ САМ, А Я ПОДСКАЖУ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254E25-2297-48F5-9D5C-56BA532525E9}" type="parTrans" cxnId="{1A684555-0DE1-45FA-84B0-34FB84AEA14E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E8BF2E-C522-4A09-9F07-42BDC4BBE8AC}" type="sibTrans" cxnId="{1A684555-0DE1-45FA-84B0-34FB84AEA14E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386D21-3486-4700-9B0B-B80A4884DF73}">
      <dgm:prSet phldrT="[Текст]" custT="1"/>
      <dgm:spPr/>
      <dgm:t>
        <a:bodyPr/>
        <a:lstStyle/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Я РАССКАЖУ , А ТЫ ПОСЛУШАЙ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7D01B9-3CA5-4018-8286-8D3478507174}" type="parTrans" cxnId="{5F0AAB4F-D5E0-47FF-8BD1-6DBBC1C88E02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100C6CF-DBAC-4666-BEF5-20A2E07A55F9}" type="sibTrans" cxnId="{5F0AAB4F-D5E0-47FF-8BD1-6DBBC1C88E02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9E70C7-9D93-4473-8FA4-D4B938885E8D}">
      <dgm:prSet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Я ПОКАЖУ , А ТЫ ПОСМОТРИ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2C3269-7CD7-43FE-BF99-71E2BAA47466}" type="parTrans" cxnId="{713D3830-364F-474E-B07A-B56D41DD2155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EDC678-821A-4049-B361-CD5C968F33A1}" type="sibTrans" cxnId="{713D3830-364F-474E-B07A-B56D41DD2155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B015C0-5B03-4FEC-871F-A8A5060F9555}">
      <dgm:prSet custT="1"/>
      <dgm:spPr/>
      <dgm:t>
        <a:bodyPr/>
        <a:lstStyle/>
        <a:p>
          <a:r>
            <a:rPr lang="ru-RU" sz="1200" b="1" smtClean="0">
              <a:latin typeface="Arial" panose="020B0604020202020204" pitchFamily="34" charset="0"/>
              <a:cs typeface="Arial" panose="020B0604020202020204" pitchFamily="34" charset="0"/>
            </a:rPr>
            <a:t>СДЕЛАЕМ ВМЕСТЕ</a:t>
          </a:r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B94CD3-11F8-4B5F-B9B0-F3542FC12724}" type="parTrans" cxnId="{3675C17A-D0CD-4DFC-9AEF-4381D1D233D8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7323EE-EE34-4105-8394-DC92ECE8B111}" type="sibTrans" cxnId="{3675C17A-D0CD-4DFC-9AEF-4381D1D233D8}">
      <dgm:prSet/>
      <dgm:spPr/>
      <dgm:t>
        <a:bodyPr/>
        <a:lstStyle/>
        <a:p>
          <a:endParaRPr lang="ru-RU" sz="1200" b="1" dirty="0">
            <a:solidFill>
              <a:srgbClr val="C20937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7336F3-18D3-433E-B698-61693733178B}" type="pres">
      <dgm:prSet presAssocID="{F6F26856-866B-494F-8080-DA85E215635B}" presName="Name0" presStyleCnt="0">
        <dgm:presLayoutVars>
          <dgm:dir/>
          <dgm:animLvl val="lvl"/>
          <dgm:resizeHandles val="exact"/>
        </dgm:presLayoutVars>
      </dgm:prSet>
      <dgm:spPr/>
    </dgm:pt>
    <dgm:pt modelId="{2D073AD2-9833-424F-9C52-6770E6C597A4}" type="pres">
      <dgm:prSet presAssocID="{1A4E5541-1C6D-482F-A058-4B9F0333A6E3}" presName="Name8" presStyleCnt="0"/>
      <dgm:spPr/>
    </dgm:pt>
    <dgm:pt modelId="{73A6392F-EE6C-4F60-B104-7C16303E54C5}" type="pres">
      <dgm:prSet presAssocID="{1A4E5541-1C6D-482F-A058-4B9F0333A6E3}" presName="level" presStyleLbl="node1" presStyleIdx="0" presStyleCnt="5" custScaleY="22218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ABB8B4-1BFD-4D8A-97FD-9D59069EF152}" type="pres">
      <dgm:prSet presAssocID="{1A4E5541-1C6D-482F-A058-4B9F0333A6E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70E0FC-EF86-4409-A0B1-BC2965AD2B5C}" type="pres">
      <dgm:prSet presAssocID="{4E499FCF-DE9F-41B3-98C0-2E8A67D8353D}" presName="Name8" presStyleCnt="0"/>
      <dgm:spPr/>
    </dgm:pt>
    <dgm:pt modelId="{1F518550-6721-45D2-A6CB-A6AACFAA727F}" type="pres">
      <dgm:prSet presAssocID="{4E499FCF-DE9F-41B3-98C0-2E8A67D8353D}" presName="level" presStyleLbl="node1" presStyleIdx="1" presStyleCnt="5" custLinFactNeighborX="-158" custLinFactNeighborY="-202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D2C146-1957-496A-872A-D7A2F68E489B}" type="pres">
      <dgm:prSet presAssocID="{4E499FCF-DE9F-41B3-98C0-2E8A67D8353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193751-F73A-41A5-A903-5BFC4CCE3CFD}" type="pres">
      <dgm:prSet presAssocID="{8BB015C0-5B03-4FEC-871F-A8A5060F9555}" presName="Name8" presStyleCnt="0"/>
      <dgm:spPr/>
    </dgm:pt>
    <dgm:pt modelId="{EB3786DD-65E6-4D23-B2B7-FB800EB07CF6}" type="pres">
      <dgm:prSet presAssocID="{8BB015C0-5B03-4FEC-871F-A8A5060F9555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9CF90-55F8-4B01-BBEA-7E5F97EEF13D}" type="pres">
      <dgm:prSet presAssocID="{8BB015C0-5B03-4FEC-871F-A8A5060F955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A203B8-F198-4EA1-A230-CA690CD2744A}" type="pres">
      <dgm:prSet presAssocID="{529E70C7-9D93-4473-8FA4-D4B938885E8D}" presName="Name8" presStyleCnt="0"/>
      <dgm:spPr/>
    </dgm:pt>
    <dgm:pt modelId="{94D6F30F-086F-4387-A48F-1E29B0AFE969}" type="pres">
      <dgm:prSet presAssocID="{529E70C7-9D93-4473-8FA4-D4B938885E8D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5309AE-A922-4748-AA5E-890AF0575BFD}" type="pres">
      <dgm:prSet presAssocID="{529E70C7-9D93-4473-8FA4-D4B938885E8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650130-DE97-454B-A3F8-A9607196BD90}" type="pres">
      <dgm:prSet presAssocID="{D9386D21-3486-4700-9B0B-B80A4884DF73}" presName="Name8" presStyleCnt="0"/>
      <dgm:spPr/>
    </dgm:pt>
    <dgm:pt modelId="{8003B9A2-BFC1-4E3E-8647-BF079A280E10}" type="pres">
      <dgm:prSet presAssocID="{D9386D21-3486-4700-9B0B-B80A4884DF73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D363B7-F80B-4759-9FD6-DA9F160145DA}" type="pres">
      <dgm:prSet presAssocID="{D9386D21-3486-4700-9B0B-B80A4884DF7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31EA1E-2152-433B-AA3B-4EDDBD40731D}" type="presOf" srcId="{1A4E5541-1C6D-482F-A058-4B9F0333A6E3}" destId="{73A6392F-EE6C-4F60-B104-7C16303E54C5}" srcOrd="0" destOrd="0" presId="urn:microsoft.com/office/officeart/2005/8/layout/pyramid1"/>
    <dgm:cxn modelId="{5F0AAB4F-D5E0-47FF-8BD1-6DBBC1C88E02}" srcId="{F6F26856-866B-494F-8080-DA85E215635B}" destId="{D9386D21-3486-4700-9B0B-B80A4884DF73}" srcOrd="4" destOrd="0" parTransId="{3D7D01B9-3CA5-4018-8286-8D3478507174}" sibTransId="{4100C6CF-DBAC-4666-BEF5-20A2E07A55F9}"/>
    <dgm:cxn modelId="{F7D5B64C-CE10-4429-8338-AC6110E4551A}" type="presOf" srcId="{529E70C7-9D93-4473-8FA4-D4B938885E8D}" destId="{94D6F30F-086F-4387-A48F-1E29B0AFE969}" srcOrd="0" destOrd="0" presId="urn:microsoft.com/office/officeart/2005/8/layout/pyramid1"/>
    <dgm:cxn modelId="{713D3830-364F-474E-B07A-B56D41DD2155}" srcId="{F6F26856-866B-494F-8080-DA85E215635B}" destId="{529E70C7-9D93-4473-8FA4-D4B938885E8D}" srcOrd="3" destOrd="0" parTransId="{CB2C3269-7CD7-43FE-BF99-71E2BAA47466}" sibTransId="{8BEDC678-821A-4049-B361-CD5C968F33A1}"/>
    <dgm:cxn modelId="{EB5928EC-1321-4221-8B99-C882E94E05CB}" type="presOf" srcId="{8BB015C0-5B03-4FEC-871F-A8A5060F9555}" destId="{ED29CF90-55F8-4B01-BBEA-7E5F97EEF13D}" srcOrd="1" destOrd="0" presId="urn:microsoft.com/office/officeart/2005/8/layout/pyramid1"/>
    <dgm:cxn modelId="{F10FA8F5-E891-47F2-8E20-5F675A124759}" type="presOf" srcId="{4E499FCF-DE9F-41B3-98C0-2E8A67D8353D}" destId="{E3D2C146-1957-496A-872A-D7A2F68E489B}" srcOrd="1" destOrd="0" presId="urn:microsoft.com/office/officeart/2005/8/layout/pyramid1"/>
    <dgm:cxn modelId="{ACE9E1B8-BE57-4EE7-8B72-41989BA948ED}" type="presOf" srcId="{529E70C7-9D93-4473-8FA4-D4B938885E8D}" destId="{365309AE-A922-4748-AA5E-890AF0575BFD}" srcOrd="1" destOrd="0" presId="urn:microsoft.com/office/officeart/2005/8/layout/pyramid1"/>
    <dgm:cxn modelId="{45B9DD68-8EB4-406D-8F44-7420CAE13B95}" type="presOf" srcId="{D9386D21-3486-4700-9B0B-B80A4884DF73}" destId="{8003B9A2-BFC1-4E3E-8647-BF079A280E10}" srcOrd="0" destOrd="0" presId="urn:microsoft.com/office/officeart/2005/8/layout/pyramid1"/>
    <dgm:cxn modelId="{04D06AD1-E480-48A7-AEEC-4B6212107192}" type="presOf" srcId="{D9386D21-3486-4700-9B0B-B80A4884DF73}" destId="{70D363B7-F80B-4759-9FD6-DA9F160145DA}" srcOrd="1" destOrd="0" presId="urn:microsoft.com/office/officeart/2005/8/layout/pyramid1"/>
    <dgm:cxn modelId="{1A684555-0DE1-45FA-84B0-34FB84AEA14E}" srcId="{F6F26856-866B-494F-8080-DA85E215635B}" destId="{4E499FCF-DE9F-41B3-98C0-2E8A67D8353D}" srcOrd="1" destOrd="0" parTransId="{FA254E25-2297-48F5-9D5C-56BA532525E9}" sibTransId="{73E8BF2E-C522-4A09-9F07-42BDC4BBE8AC}"/>
    <dgm:cxn modelId="{F925E865-7E19-4D24-A1E4-884032458418}" type="presOf" srcId="{4E499FCF-DE9F-41B3-98C0-2E8A67D8353D}" destId="{1F518550-6721-45D2-A6CB-A6AACFAA727F}" srcOrd="0" destOrd="0" presId="urn:microsoft.com/office/officeart/2005/8/layout/pyramid1"/>
    <dgm:cxn modelId="{3675C17A-D0CD-4DFC-9AEF-4381D1D233D8}" srcId="{F6F26856-866B-494F-8080-DA85E215635B}" destId="{8BB015C0-5B03-4FEC-871F-A8A5060F9555}" srcOrd="2" destOrd="0" parTransId="{D7B94CD3-11F8-4B5F-B9B0-F3542FC12724}" sibTransId="{E57323EE-EE34-4105-8394-DC92ECE8B111}"/>
    <dgm:cxn modelId="{07FB13EF-A0F1-4487-A36C-9BE8B928A690}" srcId="{F6F26856-866B-494F-8080-DA85E215635B}" destId="{1A4E5541-1C6D-482F-A058-4B9F0333A6E3}" srcOrd="0" destOrd="0" parTransId="{BA746599-3A13-4996-98FC-0522DAB0D3AF}" sibTransId="{12DA5A75-A37D-45BE-9EE0-26DB80F964E7}"/>
    <dgm:cxn modelId="{59914686-8434-4A1E-9965-C12E22C3B169}" type="presOf" srcId="{1A4E5541-1C6D-482F-A058-4B9F0333A6E3}" destId="{D2ABB8B4-1BFD-4D8A-97FD-9D59069EF152}" srcOrd="1" destOrd="0" presId="urn:microsoft.com/office/officeart/2005/8/layout/pyramid1"/>
    <dgm:cxn modelId="{73195DE4-FCDE-4D39-ACE5-43C6B1C490DE}" type="presOf" srcId="{8BB015C0-5B03-4FEC-871F-A8A5060F9555}" destId="{EB3786DD-65E6-4D23-B2B7-FB800EB07CF6}" srcOrd="0" destOrd="0" presId="urn:microsoft.com/office/officeart/2005/8/layout/pyramid1"/>
    <dgm:cxn modelId="{0C0B9687-9705-4A43-83CB-53BD407B7269}" type="presOf" srcId="{F6F26856-866B-494F-8080-DA85E215635B}" destId="{657336F3-18D3-433E-B698-61693733178B}" srcOrd="0" destOrd="0" presId="urn:microsoft.com/office/officeart/2005/8/layout/pyramid1"/>
    <dgm:cxn modelId="{B09B5C36-A51E-4076-836D-5BDB326B5906}" type="presParOf" srcId="{657336F3-18D3-433E-B698-61693733178B}" destId="{2D073AD2-9833-424F-9C52-6770E6C597A4}" srcOrd="0" destOrd="0" presId="urn:microsoft.com/office/officeart/2005/8/layout/pyramid1"/>
    <dgm:cxn modelId="{02637411-B876-457B-AE17-B8B1091E2C6C}" type="presParOf" srcId="{2D073AD2-9833-424F-9C52-6770E6C597A4}" destId="{73A6392F-EE6C-4F60-B104-7C16303E54C5}" srcOrd="0" destOrd="0" presId="urn:microsoft.com/office/officeart/2005/8/layout/pyramid1"/>
    <dgm:cxn modelId="{C2F4938C-E696-46A1-B3B5-FA8979A8753A}" type="presParOf" srcId="{2D073AD2-9833-424F-9C52-6770E6C597A4}" destId="{D2ABB8B4-1BFD-4D8A-97FD-9D59069EF152}" srcOrd="1" destOrd="0" presId="urn:microsoft.com/office/officeart/2005/8/layout/pyramid1"/>
    <dgm:cxn modelId="{87AA49A3-A7C3-41F7-9C6D-47CEFC82ED1B}" type="presParOf" srcId="{657336F3-18D3-433E-B698-61693733178B}" destId="{9970E0FC-EF86-4409-A0B1-BC2965AD2B5C}" srcOrd="1" destOrd="0" presId="urn:microsoft.com/office/officeart/2005/8/layout/pyramid1"/>
    <dgm:cxn modelId="{51384CC8-0B15-44B7-910E-850F96D952F0}" type="presParOf" srcId="{9970E0FC-EF86-4409-A0B1-BC2965AD2B5C}" destId="{1F518550-6721-45D2-A6CB-A6AACFAA727F}" srcOrd="0" destOrd="0" presId="urn:microsoft.com/office/officeart/2005/8/layout/pyramid1"/>
    <dgm:cxn modelId="{4B8FDBE1-14DA-4C7D-ACB3-8FF014ACF02C}" type="presParOf" srcId="{9970E0FC-EF86-4409-A0B1-BC2965AD2B5C}" destId="{E3D2C146-1957-496A-872A-D7A2F68E489B}" srcOrd="1" destOrd="0" presId="urn:microsoft.com/office/officeart/2005/8/layout/pyramid1"/>
    <dgm:cxn modelId="{B0C017D0-D3DC-4994-84CE-BD22222114C7}" type="presParOf" srcId="{657336F3-18D3-433E-B698-61693733178B}" destId="{27193751-F73A-41A5-A903-5BFC4CCE3CFD}" srcOrd="2" destOrd="0" presId="urn:microsoft.com/office/officeart/2005/8/layout/pyramid1"/>
    <dgm:cxn modelId="{B230656C-B2F1-45F1-A396-B04767177902}" type="presParOf" srcId="{27193751-F73A-41A5-A903-5BFC4CCE3CFD}" destId="{EB3786DD-65E6-4D23-B2B7-FB800EB07CF6}" srcOrd="0" destOrd="0" presId="urn:microsoft.com/office/officeart/2005/8/layout/pyramid1"/>
    <dgm:cxn modelId="{5655BC27-9540-424E-81B1-82D5BE60AB28}" type="presParOf" srcId="{27193751-F73A-41A5-A903-5BFC4CCE3CFD}" destId="{ED29CF90-55F8-4B01-BBEA-7E5F97EEF13D}" srcOrd="1" destOrd="0" presId="urn:microsoft.com/office/officeart/2005/8/layout/pyramid1"/>
    <dgm:cxn modelId="{AE041787-4B85-488D-8651-602E0216E581}" type="presParOf" srcId="{657336F3-18D3-433E-B698-61693733178B}" destId="{0FA203B8-F198-4EA1-A230-CA690CD2744A}" srcOrd="3" destOrd="0" presId="urn:microsoft.com/office/officeart/2005/8/layout/pyramid1"/>
    <dgm:cxn modelId="{775F6A63-99E6-425A-9703-E849C5F716CE}" type="presParOf" srcId="{0FA203B8-F198-4EA1-A230-CA690CD2744A}" destId="{94D6F30F-086F-4387-A48F-1E29B0AFE969}" srcOrd="0" destOrd="0" presId="urn:microsoft.com/office/officeart/2005/8/layout/pyramid1"/>
    <dgm:cxn modelId="{DA5930D4-7043-4BAE-A271-BB656B0EF66B}" type="presParOf" srcId="{0FA203B8-F198-4EA1-A230-CA690CD2744A}" destId="{365309AE-A922-4748-AA5E-890AF0575BFD}" srcOrd="1" destOrd="0" presId="urn:microsoft.com/office/officeart/2005/8/layout/pyramid1"/>
    <dgm:cxn modelId="{1DD014D7-AD84-46A9-97D8-0EB1822B268C}" type="presParOf" srcId="{657336F3-18D3-433E-B698-61693733178B}" destId="{16650130-DE97-454B-A3F8-A9607196BD90}" srcOrd="4" destOrd="0" presId="urn:microsoft.com/office/officeart/2005/8/layout/pyramid1"/>
    <dgm:cxn modelId="{ABD2DD61-A641-448A-8876-0D0B63AC87EE}" type="presParOf" srcId="{16650130-DE97-454B-A3F8-A9607196BD90}" destId="{8003B9A2-BFC1-4E3E-8647-BF079A280E10}" srcOrd="0" destOrd="0" presId="urn:microsoft.com/office/officeart/2005/8/layout/pyramid1"/>
    <dgm:cxn modelId="{CE2E069C-D30D-4CD7-AA11-5D384C948451}" type="presParOf" srcId="{16650130-DE97-454B-A3F8-A9607196BD90}" destId="{70D363B7-F80B-4759-9FD6-DA9F160145DA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B588E9C-C000-4E58-B4AB-BF7E0778B6FE}" type="doc">
      <dgm:prSet loTypeId="urn:microsoft.com/office/officeart/2005/8/layout/cycle4" loCatId="matrix" qsTypeId="urn:microsoft.com/office/officeart/2005/8/quickstyle/3d1" qsCatId="3D" csTypeId="urn:microsoft.com/office/officeart/2005/8/colors/accent6_5" csCatId="accent6" phldr="1"/>
      <dgm:spPr/>
      <dgm:t>
        <a:bodyPr/>
        <a:lstStyle/>
        <a:p>
          <a:endParaRPr lang="ru-RU"/>
        </a:p>
      </dgm:t>
    </dgm:pt>
    <dgm:pt modelId="{5389B493-6D1B-4319-833D-5C5E952382EE}">
      <dgm:prSet phldrT="[Текст]" custT="1"/>
      <dgm:spPr/>
      <dgm:t>
        <a:bodyPr/>
        <a:lstStyle/>
        <a:p>
          <a:r>
            <a:rPr lang="ru-RU" sz="1000" b="1" dirty="0" smtClean="0">
              <a:latin typeface="Arial" panose="020B0604020202020204" pitchFamily="34" charset="0"/>
              <a:cs typeface="Arial" panose="020B0604020202020204" pitchFamily="34" charset="0"/>
            </a:rPr>
            <a:t>ОБУЧЕНИЕ ПО ТРЕБОВАНИЮ КОНТРОЛИРУЮЩИХ ОРГАНОВ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4E79DE-4CD6-46FE-8230-264A1C65BD02}" type="parTrans" cxnId="{7A15271C-DAF5-4FFF-BD66-ECBFDED64BF2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F74169-271F-4B62-AE1E-AE08CF0BADFC}" type="sibTrans" cxnId="{7A15271C-DAF5-4FFF-BD66-ECBFDED64BF2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D4DAD23-BCAB-4350-9D23-40A3F50BB8E2}">
      <dgm:prSet phldrT="[Текст]" custT="1"/>
      <dgm:spPr/>
      <dgm:t>
        <a:bodyPr anchor="b"/>
        <a:lstStyle/>
        <a:p>
          <a:r>
            <a:rPr lang="ru-RU" sz="1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ОБУЧЕНИЕ И ПОВЫШЕНИЕ КВАЛИФИКАЦИИ ПО ОБЯЗАТЕЛЬНЫМ ПРОГРАММАМ</a:t>
          </a:r>
          <a:endParaRPr lang="ru-RU" sz="10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047695-E2E0-4E19-B58F-ADCD832BE6FC}" type="parTrans" cxnId="{0A87E9ED-2742-4F97-9A06-AE0FA2606A34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9AF2993-8AB2-4397-9C2C-C149C8CF4963}" type="sibTrans" cxnId="{0A87E9ED-2742-4F97-9A06-AE0FA2606A34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A849BD-E024-4BC0-992C-A77E163B13D5}">
      <dgm:prSet phldrT="[Текст]" custT="1"/>
      <dgm:spPr/>
      <dgm:t>
        <a:bodyPr/>
        <a:lstStyle/>
        <a:p>
          <a:r>
            <a:rPr lang="ru-RU" sz="1000" b="1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ПРОФЕССИОНАЛЬНО-ТЕХНИЧЕСКИХ КОМПЕТЕНЦИИ</a:t>
          </a:r>
        </a:p>
        <a:p>
          <a:endParaRPr lang="ru-RU" sz="1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5F0FDA-56B6-4E99-909B-A7F785F7B210}" type="parTrans" cxnId="{C51C4E55-E979-49EA-979A-D2F0D3E7462C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6D5A427-3B2C-46D7-BF76-DAC9F0C26470}" type="sibTrans" cxnId="{C51C4E55-E979-49EA-979A-D2F0D3E7462C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A82B4B1-9E0D-4E93-8A58-4EE8E3EB951E}">
      <dgm:prSet phldrT="[Текст]" custT="1"/>
      <dgm:spPr/>
      <dgm:t>
        <a:bodyPr anchor="t"/>
        <a:lstStyle/>
        <a:p>
          <a:r>
            <a:rPr lang="ru-RU" sz="1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УПРАВЛЕНИЕ ПРОИЗВОДСТВЕННЫМ ПЕРСОНАЛОМ</a:t>
          </a:r>
          <a:endParaRPr lang="ru-RU" sz="10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EEECCE-C7B4-4BE3-9068-9AE08B22B46D}" type="parTrans" cxnId="{7ACB7B9C-4531-4ED9-98D9-933984A90852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ED68F-377B-4D5D-8F55-9D9396C9602E}" type="sibTrans" cxnId="{7ACB7B9C-4531-4ED9-98D9-933984A90852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D4D0B3-F34E-43CA-B1AA-D44FC74B9DC0}">
      <dgm:prSet phldrT="[Текст]" custT="1"/>
      <dgm:spPr/>
      <dgm:t>
        <a:bodyPr/>
        <a:lstStyle/>
        <a:p>
          <a:r>
            <a:rPr lang="ru-RU" sz="1000" b="1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УПРАВЛЕНЧЕСКИХ КОМПЕТЕНЦИЙ</a:t>
          </a:r>
          <a:endParaRPr lang="ru-RU" sz="1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711550-E90F-4DF7-AEAE-837D3697D46E}" type="parTrans" cxnId="{307FC721-518B-4BE3-8C39-BE4FF9D1BDFB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F43E1-FE08-488C-B0BC-C07991FC789A}" type="sibTrans" cxnId="{307FC721-518B-4BE3-8C39-BE4FF9D1BDFB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B4E4B6-7C30-4715-9EC7-B9406637F64B}">
      <dgm:prSet phldrT="[Текст]" custT="1"/>
      <dgm:spPr/>
      <dgm:t>
        <a:bodyPr anchor="b"/>
        <a:lstStyle/>
        <a:p>
          <a:r>
            <a:rPr lang="ru-RU" sz="1000" b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ПРАКТИКИ РЕГУЛЯРНОГО МЕНЕДЖМЕНТА</a:t>
          </a:r>
          <a:endParaRPr lang="ru-RU" sz="10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632537F-1D21-47BA-A140-633BC72BDB4B}" type="parTrans" cxnId="{4DBF4C10-C8E6-4716-89F0-EEA975F06B80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B283198-FB19-4CAB-8048-61FB95B33876}" type="sibTrans" cxnId="{4DBF4C10-C8E6-4716-89F0-EEA975F06B80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04B2F9-EEDB-4725-A7E4-45B65B6AFF33}">
      <dgm:prSet phldrT="[Текст]" custT="1"/>
      <dgm:spPr/>
      <dgm:t>
        <a:bodyPr/>
        <a:lstStyle/>
        <a:p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РАЗВИТИЕ КОМПЕТЕНЦИЙ НАСТАВНИКА</a:t>
          </a:r>
        </a:p>
        <a:p>
          <a:endParaRPr lang="ru-RU" sz="11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16B64E6-51BB-4E67-95E5-7D7CD9AC529B}" type="parTrans" cxnId="{74D2288C-3BD3-44F7-B996-03AAE5707CD3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DC4725-86CA-4CD2-8784-A07F0FE1AAAB}" type="sibTrans" cxnId="{74D2288C-3BD3-44F7-B996-03AAE5707CD3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D5C101-85F4-421B-8A20-4107093BA0D1}">
      <dgm:prSet phldrT="[Текст]" custT="1"/>
      <dgm:spPr/>
      <dgm:t>
        <a:bodyPr anchor="b"/>
        <a:lstStyle/>
        <a:p>
          <a:r>
            <a:rPr lang="ru-RU" sz="1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ВНУТРЕННИЕ ТРЕНИНГИ</a:t>
          </a:r>
          <a:endParaRPr lang="ru-RU" sz="10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76EFA1-BD85-4FFC-BA0E-43190ACDAD10}" type="parTrans" cxnId="{285D3419-C5FE-419E-9D67-4EB6E278F2B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95CFC1-1392-4AC8-9BD9-151238723C86}" type="sibTrans" cxnId="{285D3419-C5FE-419E-9D67-4EB6E278F2BF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9C24AA0-C546-4FF2-BFA8-556326D16034}">
      <dgm:prSet phldrT="[Текст]" custT="1"/>
      <dgm:spPr/>
      <dgm:t>
        <a:bodyPr anchor="b"/>
        <a:lstStyle/>
        <a:p>
          <a:endParaRPr lang="ru-RU" sz="10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4A4DE1-CBEF-410C-88DF-B3F0D8E5506F}" type="parTrans" cxnId="{1C6C6966-0D59-4E97-94FD-F524DDED69C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7DF670-77EA-42EF-AEFF-F313106829B4}" type="sibTrans" cxnId="{1C6C6966-0D59-4E97-94FD-F524DDED69C7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EE47FE-DF45-424D-BA9C-1A201B8E36D5}">
      <dgm:prSet custT="1"/>
      <dgm:spPr/>
      <dgm:t>
        <a:bodyPr anchor="t"/>
        <a:lstStyle/>
        <a:p>
          <a:endParaRPr lang="ru-RU" sz="10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F46949-64D8-43A4-A73B-5C930D1450A4}" type="parTrans" cxnId="{C31558D8-D75E-4B11-9523-65084B144CEE}">
      <dgm:prSet/>
      <dgm:spPr/>
      <dgm:t>
        <a:bodyPr/>
        <a:lstStyle/>
        <a:p>
          <a:endParaRPr lang="ru-RU"/>
        </a:p>
      </dgm:t>
    </dgm:pt>
    <dgm:pt modelId="{EBEA3022-5E2A-4727-A3AC-338447C43D2D}" type="sibTrans" cxnId="{C31558D8-D75E-4B11-9523-65084B144CEE}">
      <dgm:prSet/>
      <dgm:spPr/>
      <dgm:t>
        <a:bodyPr/>
        <a:lstStyle/>
        <a:p>
          <a:endParaRPr lang="ru-RU"/>
        </a:p>
      </dgm:t>
    </dgm:pt>
    <dgm:pt modelId="{E7CDA6C6-498E-4A47-8616-6A40C5882019}">
      <dgm:prSet custT="1"/>
      <dgm:spPr/>
      <dgm:t>
        <a:bodyPr anchor="t"/>
        <a:lstStyle/>
        <a:p>
          <a:r>
            <a:rPr lang="ru-RU" sz="1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КОНКУРС «ЛУЧШИЙ ПО ПРОФЕССИИ»</a:t>
          </a:r>
        </a:p>
      </dgm:t>
    </dgm:pt>
    <dgm:pt modelId="{1591088A-DE14-4400-9585-1F17B246548B}" type="parTrans" cxnId="{EBC3A6D6-6343-4C21-88FB-9C5A921DF044}">
      <dgm:prSet/>
      <dgm:spPr/>
      <dgm:t>
        <a:bodyPr/>
        <a:lstStyle/>
        <a:p>
          <a:endParaRPr lang="ru-RU"/>
        </a:p>
      </dgm:t>
    </dgm:pt>
    <dgm:pt modelId="{7A7424A7-A5DF-4A32-AB05-CCE512E7E71E}" type="sibTrans" cxnId="{EBC3A6D6-6343-4C21-88FB-9C5A921DF044}">
      <dgm:prSet/>
      <dgm:spPr/>
      <dgm:t>
        <a:bodyPr/>
        <a:lstStyle/>
        <a:p>
          <a:endParaRPr lang="ru-RU"/>
        </a:p>
      </dgm:t>
    </dgm:pt>
    <dgm:pt modelId="{DBAEFD73-3E6F-432B-9E7D-F82E0DD7CDC1}">
      <dgm:prSet custT="1"/>
      <dgm:spPr/>
      <dgm:t>
        <a:bodyPr anchor="t"/>
        <a:lstStyle/>
        <a:p>
          <a:endParaRPr lang="ru-RU" sz="10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42FE847-074B-4431-B316-CF964BFE3379}" type="parTrans" cxnId="{45550236-EC59-4DFB-9681-729AAE9E287E}">
      <dgm:prSet/>
      <dgm:spPr/>
      <dgm:t>
        <a:bodyPr/>
        <a:lstStyle/>
        <a:p>
          <a:endParaRPr lang="ru-RU"/>
        </a:p>
      </dgm:t>
    </dgm:pt>
    <dgm:pt modelId="{B17732D8-4A78-4EE9-B685-532CD91ED0D4}" type="sibTrans" cxnId="{45550236-EC59-4DFB-9681-729AAE9E287E}">
      <dgm:prSet/>
      <dgm:spPr/>
      <dgm:t>
        <a:bodyPr/>
        <a:lstStyle/>
        <a:p>
          <a:endParaRPr lang="ru-RU"/>
        </a:p>
      </dgm:t>
    </dgm:pt>
    <dgm:pt modelId="{89E84531-1073-4F71-8A1E-855CAE261EC8}">
      <dgm:prSet custT="1"/>
      <dgm:spPr/>
      <dgm:t>
        <a:bodyPr anchor="t"/>
        <a:lstStyle/>
        <a:p>
          <a:r>
            <a:rPr lang="ru-RU" sz="1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ДИСТАНЦИОННЫЕ КУРСЫ</a:t>
          </a:r>
        </a:p>
      </dgm:t>
    </dgm:pt>
    <dgm:pt modelId="{44461BC4-A90B-46B7-8919-19C12F0AE514}" type="parTrans" cxnId="{FE020B14-1455-4C9C-8BAF-017B489E424E}">
      <dgm:prSet/>
      <dgm:spPr/>
      <dgm:t>
        <a:bodyPr/>
        <a:lstStyle/>
        <a:p>
          <a:endParaRPr lang="ru-RU"/>
        </a:p>
      </dgm:t>
    </dgm:pt>
    <dgm:pt modelId="{0E41D324-471C-4D2B-89DB-1417E9CB28CD}" type="sibTrans" cxnId="{FE020B14-1455-4C9C-8BAF-017B489E424E}">
      <dgm:prSet/>
      <dgm:spPr/>
      <dgm:t>
        <a:bodyPr/>
        <a:lstStyle/>
        <a:p>
          <a:endParaRPr lang="ru-RU"/>
        </a:p>
      </dgm:t>
    </dgm:pt>
    <dgm:pt modelId="{1836D13F-74B3-48BC-B1D1-0E2B6723770E}">
      <dgm:prSet custT="1"/>
      <dgm:spPr/>
      <dgm:t>
        <a:bodyPr/>
        <a:lstStyle/>
        <a:p>
          <a:endParaRPr lang="ru-RU" sz="1000" b="1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2A49AA9-500A-4078-B6C6-8DE895B1692C}" type="parTrans" cxnId="{B90B6559-B6F7-43CB-A121-69449E61C02B}">
      <dgm:prSet/>
      <dgm:spPr/>
      <dgm:t>
        <a:bodyPr/>
        <a:lstStyle/>
        <a:p>
          <a:endParaRPr lang="ru-RU"/>
        </a:p>
      </dgm:t>
    </dgm:pt>
    <dgm:pt modelId="{21B003AE-EAD9-43A5-BB3E-BA32CBCA7FE2}" type="sibTrans" cxnId="{B90B6559-B6F7-43CB-A121-69449E61C02B}">
      <dgm:prSet/>
      <dgm:spPr/>
      <dgm:t>
        <a:bodyPr/>
        <a:lstStyle/>
        <a:p>
          <a:endParaRPr lang="ru-RU"/>
        </a:p>
      </dgm:t>
    </dgm:pt>
    <dgm:pt modelId="{67642109-DBBA-4125-AC94-2458D8A49FFD}">
      <dgm:prSet custT="1"/>
      <dgm:spPr/>
      <dgm:t>
        <a:bodyPr/>
        <a:lstStyle/>
        <a:p>
          <a:r>
            <a:rPr lang="ru-RU" sz="1000" b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ОЦЕНКА.РАЗВИТИЕ. МОТИВИРОВАНИЕ</a:t>
          </a:r>
        </a:p>
      </dgm:t>
    </dgm:pt>
    <dgm:pt modelId="{8C363D18-0C07-4C13-BB46-BF980BE1CCBB}" type="parTrans" cxnId="{DF5C0AD5-D335-4B70-A3AE-65BEF265EC97}">
      <dgm:prSet/>
      <dgm:spPr/>
      <dgm:t>
        <a:bodyPr/>
        <a:lstStyle/>
        <a:p>
          <a:endParaRPr lang="ru-RU"/>
        </a:p>
      </dgm:t>
    </dgm:pt>
    <dgm:pt modelId="{49DC72DA-8FE1-4298-AFC7-1FCA6127E74C}" type="sibTrans" cxnId="{DF5C0AD5-D335-4B70-A3AE-65BEF265EC97}">
      <dgm:prSet/>
      <dgm:spPr/>
      <dgm:t>
        <a:bodyPr/>
        <a:lstStyle/>
        <a:p>
          <a:endParaRPr lang="ru-RU"/>
        </a:p>
      </dgm:t>
    </dgm:pt>
    <dgm:pt modelId="{668C2316-C24C-4B35-829E-B93AC3C7D25B}">
      <dgm:prSet custT="1"/>
      <dgm:spPr/>
      <dgm:t>
        <a:bodyPr/>
        <a:lstStyle/>
        <a:p>
          <a:endParaRPr lang="ru-RU" sz="1000" b="1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E761C1-2C61-442A-837A-8A0B2D0EFF7C}" type="parTrans" cxnId="{F9719013-C099-43CD-8785-B71A4EC2FDDB}">
      <dgm:prSet/>
      <dgm:spPr/>
      <dgm:t>
        <a:bodyPr/>
        <a:lstStyle/>
        <a:p>
          <a:endParaRPr lang="ru-RU"/>
        </a:p>
      </dgm:t>
    </dgm:pt>
    <dgm:pt modelId="{AEBB97C0-9705-4780-A36B-12F1D47FC774}" type="sibTrans" cxnId="{F9719013-C099-43CD-8785-B71A4EC2FDDB}">
      <dgm:prSet/>
      <dgm:spPr/>
      <dgm:t>
        <a:bodyPr/>
        <a:lstStyle/>
        <a:p>
          <a:endParaRPr lang="ru-RU"/>
        </a:p>
      </dgm:t>
    </dgm:pt>
    <dgm:pt modelId="{2752DD92-C1AA-4CF7-891A-C84FABE3324D}">
      <dgm:prSet custT="1"/>
      <dgm:spPr/>
      <dgm:t>
        <a:bodyPr/>
        <a:lstStyle/>
        <a:p>
          <a:r>
            <a:rPr lang="ru-RU" sz="1000" b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СТРУКТУИРОВАННОЕ МЫШЛЕНИЕ</a:t>
          </a:r>
        </a:p>
      </dgm:t>
    </dgm:pt>
    <dgm:pt modelId="{A9AE3653-7E8B-47C6-848C-5744430310C4}" type="parTrans" cxnId="{9DD6599D-77F4-43AA-AEA3-0C2CB673DB06}">
      <dgm:prSet/>
      <dgm:spPr/>
      <dgm:t>
        <a:bodyPr/>
        <a:lstStyle/>
        <a:p>
          <a:endParaRPr lang="ru-RU"/>
        </a:p>
      </dgm:t>
    </dgm:pt>
    <dgm:pt modelId="{B2B999D7-A21E-4087-9D9F-CCCA87522E90}" type="sibTrans" cxnId="{9DD6599D-77F4-43AA-AEA3-0C2CB673DB06}">
      <dgm:prSet/>
      <dgm:spPr/>
      <dgm:t>
        <a:bodyPr/>
        <a:lstStyle/>
        <a:p>
          <a:endParaRPr lang="ru-RU"/>
        </a:p>
      </dgm:t>
    </dgm:pt>
    <dgm:pt modelId="{5570232C-3E46-4D04-BCD5-3655F2584DAB}">
      <dgm:prSet custT="1"/>
      <dgm:spPr/>
      <dgm:t>
        <a:bodyPr/>
        <a:lstStyle/>
        <a:p>
          <a:endParaRPr lang="ru-RU" sz="10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099501-B82E-4A18-957E-52D2B7C08197}" type="parTrans" cxnId="{5C438348-F765-437E-81E1-929C7D5E5524}">
      <dgm:prSet/>
      <dgm:spPr/>
      <dgm:t>
        <a:bodyPr/>
        <a:lstStyle/>
        <a:p>
          <a:endParaRPr lang="ru-RU"/>
        </a:p>
      </dgm:t>
    </dgm:pt>
    <dgm:pt modelId="{3AB479CE-D7A6-43A2-BADD-DB7307AD42CD}" type="sibTrans" cxnId="{5C438348-F765-437E-81E1-929C7D5E5524}">
      <dgm:prSet/>
      <dgm:spPr/>
      <dgm:t>
        <a:bodyPr/>
        <a:lstStyle/>
        <a:p>
          <a:endParaRPr lang="ru-RU"/>
        </a:p>
      </dgm:t>
    </dgm:pt>
    <dgm:pt modelId="{F49AA41D-3096-40E0-88EC-4EE3044220FA}">
      <dgm:prSet custT="1"/>
      <dgm:spPr/>
      <dgm:t>
        <a:bodyPr anchor="t"/>
        <a:lstStyle/>
        <a:p>
          <a:endParaRPr lang="ru-RU" sz="10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08B64A-E17D-4DC6-BF73-16007A4190E2}" type="parTrans" cxnId="{F390300E-9F6E-4DE3-A6C4-34A6CB5C9A93}">
      <dgm:prSet/>
      <dgm:spPr/>
      <dgm:t>
        <a:bodyPr/>
        <a:lstStyle/>
        <a:p>
          <a:endParaRPr lang="ru-RU"/>
        </a:p>
      </dgm:t>
    </dgm:pt>
    <dgm:pt modelId="{E2F15228-E259-4644-89AA-5068FA3BA58B}" type="sibTrans" cxnId="{F390300E-9F6E-4DE3-A6C4-34A6CB5C9A93}">
      <dgm:prSet/>
      <dgm:spPr/>
      <dgm:t>
        <a:bodyPr/>
        <a:lstStyle/>
        <a:p>
          <a:endParaRPr lang="ru-RU"/>
        </a:p>
      </dgm:t>
    </dgm:pt>
    <dgm:pt modelId="{AEC0005A-7218-4486-8BA0-75D135E9DAD6}">
      <dgm:prSet custT="1"/>
      <dgm:spPr/>
      <dgm:t>
        <a:bodyPr anchor="t"/>
        <a:lstStyle/>
        <a:p>
          <a:endParaRPr lang="ru-RU" sz="10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F88CA6-6CE6-412F-BFCD-6C0068674304}" type="parTrans" cxnId="{53AADCB2-06FD-4AB9-997F-31C57B2FAE51}">
      <dgm:prSet/>
      <dgm:spPr/>
      <dgm:t>
        <a:bodyPr/>
        <a:lstStyle/>
        <a:p>
          <a:endParaRPr lang="ru-RU"/>
        </a:p>
      </dgm:t>
    </dgm:pt>
    <dgm:pt modelId="{F8D114FD-F09C-4DA8-A225-175240ADFCBD}" type="sibTrans" cxnId="{53AADCB2-06FD-4AB9-997F-31C57B2FAE51}">
      <dgm:prSet/>
      <dgm:spPr/>
      <dgm:t>
        <a:bodyPr/>
        <a:lstStyle/>
        <a:p>
          <a:endParaRPr lang="ru-RU"/>
        </a:p>
      </dgm:t>
    </dgm:pt>
    <dgm:pt modelId="{ADC948A0-FFA0-4CAA-9B6A-3844B412EB21}">
      <dgm:prSet custT="1"/>
      <dgm:spPr/>
      <dgm:t>
        <a:bodyPr anchor="t"/>
        <a:lstStyle/>
        <a:p>
          <a:r>
            <a:rPr lang="ru-RU" sz="1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НАВЫКИ НАСТАВНИЧЕСТВА</a:t>
          </a:r>
        </a:p>
      </dgm:t>
    </dgm:pt>
    <dgm:pt modelId="{C2C8B116-92B7-48BA-83DD-85AC48FB4E95}" type="parTrans" cxnId="{150C5395-C3C0-4990-A5BD-604D84165993}">
      <dgm:prSet/>
      <dgm:spPr/>
      <dgm:t>
        <a:bodyPr/>
        <a:lstStyle/>
        <a:p>
          <a:endParaRPr lang="ru-RU"/>
        </a:p>
      </dgm:t>
    </dgm:pt>
    <dgm:pt modelId="{4B0CF4C6-CED4-4EFE-8303-F063D9F52BED}" type="sibTrans" cxnId="{150C5395-C3C0-4990-A5BD-604D84165993}">
      <dgm:prSet/>
      <dgm:spPr/>
      <dgm:t>
        <a:bodyPr/>
        <a:lstStyle/>
        <a:p>
          <a:endParaRPr lang="ru-RU"/>
        </a:p>
      </dgm:t>
    </dgm:pt>
    <dgm:pt modelId="{C32A33DF-2FBF-49AF-9C4C-EDF294F953F8}">
      <dgm:prSet custT="1"/>
      <dgm:spPr/>
      <dgm:t>
        <a:bodyPr anchor="t"/>
        <a:lstStyle/>
        <a:p>
          <a:endParaRPr lang="ru-RU" sz="1000" b="1" dirty="0" smtClean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830722-2524-4099-814E-F4F4A41CF641}" type="parTrans" cxnId="{B0D487CC-2313-4CFD-91F5-15EBB861119A}">
      <dgm:prSet/>
      <dgm:spPr/>
      <dgm:t>
        <a:bodyPr/>
        <a:lstStyle/>
        <a:p>
          <a:endParaRPr lang="ru-RU"/>
        </a:p>
      </dgm:t>
    </dgm:pt>
    <dgm:pt modelId="{4314CEEF-802F-4945-9AAE-EA785E37A9ED}" type="sibTrans" cxnId="{B0D487CC-2313-4CFD-91F5-15EBB861119A}">
      <dgm:prSet/>
      <dgm:spPr/>
      <dgm:t>
        <a:bodyPr/>
        <a:lstStyle/>
        <a:p>
          <a:endParaRPr lang="ru-RU"/>
        </a:p>
      </dgm:t>
    </dgm:pt>
    <dgm:pt modelId="{450B2B92-7CDF-4F2A-BAF3-5048930E35CA}">
      <dgm:prSet phldrT="[Текст]" custT="1"/>
      <dgm:spPr/>
      <dgm:t>
        <a:bodyPr anchor="t"/>
        <a:lstStyle/>
        <a:p>
          <a:r>
            <a:rPr lang="ru-RU" sz="1000" b="1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МАСТЕРСТВО НАСТАВНИКА </a:t>
          </a:r>
          <a:endParaRPr lang="ru-RU" sz="1000" b="1" dirty="0">
            <a:solidFill>
              <a:schemeClr val="bg1">
                <a:lumMod val="50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880652-77C8-47E8-B151-620D0E5B798E}" type="sibTrans" cxnId="{E1FF349E-43E7-49A0-B7EC-7C264D94B369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AD60D0-19F9-430E-9084-63081AD18D1F}" type="parTrans" cxnId="{E1FF349E-43E7-49A0-B7EC-7C264D94B369}">
      <dgm:prSet/>
      <dgm:spPr/>
      <dgm:t>
        <a:bodyPr/>
        <a:lstStyle/>
        <a:p>
          <a:endParaRPr lang="ru-RU" sz="1000" b="1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13962B-0D2F-425D-93D1-784CE820B5D6}" type="pres">
      <dgm:prSet presAssocID="{0B588E9C-C000-4E58-B4AB-BF7E0778B6FE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82F9F7-DAD7-4FEA-8B08-CB99F5256480}" type="pres">
      <dgm:prSet presAssocID="{0B588E9C-C000-4E58-B4AB-BF7E0778B6FE}" presName="children" presStyleCnt="0"/>
      <dgm:spPr/>
    </dgm:pt>
    <dgm:pt modelId="{7A1519E9-E01D-4893-B5AF-E03BD76966EB}" type="pres">
      <dgm:prSet presAssocID="{0B588E9C-C000-4E58-B4AB-BF7E0778B6FE}" presName="child1group" presStyleCnt="0"/>
      <dgm:spPr/>
    </dgm:pt>
    <dgm:pt modelId="{147F68CF-4AC6-4021-B099-18D18F0AD424}" type="pres">
      <dgm:prSet presAssocID="{0B588E9C-C000-4E58-B4AB-BF7E0778B6FE}" presName="child1" presStyleLbl="bgAcc1" presStyleIdx="0" presStyleCnt="4" custScaleX="114491" custLinFactNeighborX="-33420"/>
      <dgm:spPr/>
      <dgm:t>
        <a:bodyPr/>
        <a:lstStyle/>
        <a:p>
          <a:endParaRPr lang="ru-RU"/>
        </a:p>
      </dgm:t>
    </dgm:pt>
    <dgm:pt modelId="{A29342B1-4146-497F-8FDD-88008C4BD372}" type="pres">
      <dgm:prSet presAssocID="{0B588E9C-C000-4E58-B4AB-BF7E0778B6FE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D98E94-702C-41E2-9B5B-BFE0E0B1D9ED}" type="pres">
      <dgm:prSet presAssocID="{0B588E9C-C000-4E58-B4AB-BF7E0778B6FE}" presName="child2group" presStyleCnt="0"/>
      <dgm:spPr/>
    </dgm:pt>
    <dgm:pt modelId="{807ACCD7-E970-4D30-B1FD-3729FAC9EF58}" type="pres">
      <dgm:prSet presAssocID="{0B588E9C-C000-4E58-B4AB-BF7E0778B6FE}" presName="child2" presStyleLbl="bgAcc1" presStyleIdx="1" presStyleCnt="4" custScaleX="113212" custLinFactNeighborX="28231"/>
      <dgm:spPr/>
      <dgm:t>
        <a:bodyPr/>
        <a:lstStyle/>
        <a:p>
          <a:endParaRPr lang="ru-RU"/>
        </a:p>
      </dgm:t>
    </dgm:pt>
    <dgm:pt modelId="{70BE92F7-A9EE-4839-BBC4-B6416A549FEB}" type="pres">
      <dgm:prSet presAssocID="{0B588E9C-C000-4E58-B4AB-BF7E0778B6FE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7AF1C0-F10B-4EA4-8A61-4F90ADC1FFE9}" type="pres">
      <dgm:prSet presAssocID="{0B588E9C-C000-4E58-B4AB-BF7E0778B6FE}" presName="child3group" presStyleCnt="0"/>
      <dgm:spPr/>
    </dgm:pt>
    <dgm:pt modelId="{2BD73B53-F91A-4F38-9075-B5B16A74DDB8}" type="pres">
      <dgm:prSet presAssocID="{0B588E9C-C000-4E58-B4AB-BF7E0778B6FE}" presName="child3" presStyleLbl="bgAcc1" presStyleIdx="2" presStyleCnt="4" custScaleX="111537" custLinFactNeighborX="31550" custLinFactNeighborY="-2945"/>
      <dgm:spPr/>
      <dgm:t>
        <a:bodyPr/>
        <a:lstStyle/>
        <a:p>
          <a:endParaRPr lang="ru-RU"/>
        </a:p>
      </dgm:t>
    </dgm:pt>
    <dgm:pt modelId="{9BD83267-0E9B-4EE5-B973-65DE5459DEAB}" type="pres">
      <dgm:prSet presAssocID="{0B588E9C-C000-4E58-B4AB-BF7E0778B6FE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13FF46-B130-4819-B964-710B0B3C2990}" type="pres">
      <dgm:prSet presAssocID="{0B588E9C-C000-4E58-B4AB-BF7E0778B6FE}" presName="child4group" presStyleCnt="0"/>
      <dgm:spPr/>
    </dgm:pt>
    <dgm:pt modelId="{8FCB29CF-02E3-4F3F-8518-C26FC00993AB}" type="pres">
      <dgm:prSet presAssocID="{0B588E9C-C000-4E58-B4AB-BF7E0778B6FE}" presName="child4" presStyleLbl="bgAcc1" presStyleIdx="3" presStyleCnt="4" custScaleX="126486" custLinFactNeighborX="-27423" custLinFactNeighborY="2167"/>
      <dgm:spPr/>
      <dgm:t>
        <a:bodyPr/>
        <a:lstStyle/>
        <a:p>
          <a:endParaRPr lang="ru-RU"/>
        </a:p>
      </dgm:t>
    </dgm:pt>
    <dgm:pt modelId="{7AF7C8BF-5406-4D6D-9C00-CBB6A3BB3C4C}" type="pres">
      <dgm:prSet presAssocID="{0B588E9C-C000-4E58-B4AB-BF7E0778B6FE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B61273-863D-4ACC-BED8-E6D804927189}" type="pres">
      <dgm:prSet presAssocID="{0B588E9C-C000-4E58-B4AB-BF7E0778B6FE}" presName="childPlaceholder" presStyleCnt="0"/>
      <dgm:spPr/>
    </dgm:pt>
    <dgm:pt modelId="{BFB2AAA5-792E-4488-9BBD-21C1A91A925C}" type="pres">
      <dgm:prSet presAssocID="{0B588E9C-C000-4E58-B4AB-BF7E0778B6FE}" presName="circle" presStyleCnt="0"/>
      <dgm:spPr/>
    </dgm:pt>
    <dgm:pt modelId="{2E3E2D5C-9E3E-486F-8961-3470803936CF}" type="pres">
      <dgm:prSet presAssocID="{0B588E9C-C000-4E58-B4AB-BF7E0778B6FE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BEE432-B820-42AD-8C5F-9CAC9E21CC23}" type="pres">
      <dgm:prSet presAssocID="{0B588E9C-C000-4E58-B4AB-BF7E0778B6FE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DB305-083B-49DF-9553-72FB9DEE5228}" type="pres">
      <dgm:prSet presAssocID="{0B588E9C-C000-4E58-B4AB-BF7E0778B6FE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A9BD0-93CC-4419-B735-3FE2F4C3BE6F}" type="pres">
      <dgm:prSet presAssocID="{0B588E9C-C000-4E58-B4AB-BF7E0778B6FE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F51D2-1EB3-4431-B710-491F81D77915}" type="pres">
      <dgm:prSet presAssocID="{0B588E9C-C000-4E58-B4AB-BF7E0778B6FE}" presName="quadrantPlaceholder" presStyleCnt="0"/>
      <dgm:spPr/>
    </dgm:pt>
    <dgm:pt modelId="{9344A78D-3E14-4C62-B7F7-87AB4398AF04}" type="pres">
      <dgm:prSet presAssocID="{0B588E9C-C000-4E58-B4AB-BF7E0778B6FE}" presName="center1" presStyleLbl="fgShp" presStyleIdx="0" presStyleCnt="2"/>
      <dgm:spPr>
        <a:noFill/>
      </dgm:spPr>
      <dgm:t>
        <a:bodyPr/>
        <a:lstStyle/>
        <a:p>
          <a:endParaRPr lang="ru-RU"/>
        </a:p>
      </dgm:t>
    </dgm:pt>
    <dgm:pt modelId="{1BAB1D7F-3ACD-430D-9238-D517E88FFD76}" type="pres">
      <dgm:prSet presAssocID="{0B588E9C-C000-4E58-B4AB-BF7E0778B6FE}" presName="center2" presStyleLbl="fgShp" presStyleIdx="1" presStyleCnt="2"/>
      <dgm:spPr>
        <a:noFill/>
      </dgm:spPr>
      <dgm:t>
        <a:bodyPr/>
        <a:lstStyle/>
        <a:p>
          <a:endParaRPr lang="ru-RU"/>
        </a:p>
      </dgm:t>
    </dgm:pt>
  </dgm:ptLst>
  <dgm:cxnLst>
    <dgm:cxn modelId="{F9719013-C099-43CD-8785-B71A4EC2FDDB}" srcId="{E9D4D0B3-F34E-43CA-B1AA-D44FC74B9DC0}" destId="{668C2316-C24C-4B35-829E-B93AC3C7D25B}" srcOrd="3" destOrd="0" parTransId="{2EE761C1-2C61-442A-837A-8A0B2D0EFF7C}" sibTransId="{AEBB97C0-9705-4780-A36B-12F1D47FC774}"/>
    <dgm:cxn modelId="{C51C4E55-E979-49EA-979A-D2F0D3E7462C}" srcId="{0B588E9C-C000-4E58-B4AB-BF7E0778B6FE}" destId="{01A849BD-E024-4BC0-992C-A77E163B13D5}" srcOrd="1" destOrd="0" parTransId="{835F0FDA-56B6-4E99-909B-A7F785F7B210}" sibTransId="{B6D5A427-3B2C-46D7-BF76-DAC9F0C26470}"/>
    <dgm:cxn modelId="{8E9C8DA0-CF9A-48DD-82DB-147FD01985AE}" type="presOf" srcId="{5570232C-3E46-4D04-BCD5-3655F2584DAB}" destId="{2BD73B53-F91A-4F38-9075-B5B16A74DDB8}" srcOrd="0" destOrd="5" presId="urn:microsoft.com/office/officeart/2005/8/layout/cycle4"/>
    <dgm:cxn modelId="{EAD46223-997A-40FB-8E2A-FAEB8E9D55CD}" type="presOf" srcId="{F49AA41D-3096-40E0-88EC-4EE3044220FA}" destId="{8FCB29CF-02E3-4F3F-8518-C26FC00993AB}" srcOrd="0" destOrd="4" presId="urn:microsoft.com/office/officeart/2005/8/layout/cycle4"/>
    <dgm:cxn modelId="{0CF1D819-DAF2-4ED6-94D1-992E4A7F8D28}" type="presOf" srcId="{89E84531-1073-4F71-8A1E-855CAE261EC8}" destId="{807ACCD7-E970-4D30-B1FD-3729FAC9EF58}" srcOrd="0" destOrd="4" presId="urn:microsoft.com/office/officeart/2005/8/layout/cycle4"/>
    <dgm:cxn modelId="{AB828ECC-EA8D-4D5D-AF3B-D262F7EBD37D}" type="presOf" srcId="{5570232C-3E46-4D04-BCD5-3655F2584DAB}" destId="{9BD83267-0E9B-4EE5-B973-65DE5459DEAB}" srcOrd="1" destOrd="5" presId="urn:microsoft.com/office/officeart/2005/8/layout/cycle4"/>
    <dgm:cxn modelId="{79E26778-6F15-426E-8363-54DE8F04192E}" type="presOf" srcId="{668C2316-C24C-4B35-829E-B93AC3C7D25B}" destId="{9BD83267-0E9B-4EE5-B973-65DE5459DEAB}" srcOrd="1" destOrd="3" presId="urn:microsoft.com/office/officeart/2005/8/layout/cycle4"/>
    <dgm:cxn modelId="{3C464CAD-075C-44D8-8722-DFAC516EE07E}" type="presOf" srcId="{99C24AA0-C546-4FF2-BFA8-556326D16034}" destId="{A29342B1-4146-497F-8FDD-88008C4BD372}" srcOrd="1" destOrd="1" presId="urn:microsoft.com/office/officeart/2005/8/layout/cycle4"/>
    <dgm:cxn modelId="{28E6BACE-1292-40AE-A503-B7A2243861C3}" type="presOf" srcId="{AEC0005A-7218-4486-8BA0-75D135E9DAD6}" destId="{8FCB29CF-02E3-4F3F-8518-C26FC00993AB}" srcOrd="0" destOrd="1" presId="urn:microsoft.com/office/officeart/2005/8/layout/cycle4"/>
    <dgm:cxn modelId="{B788D154-E9F5-4779-B5E4-204103DF292C}" type="presOf" srcId="{C32A33DF-2FBF-49AF-9C4C-EDF294F953F8}" destId="{7AF7C8BF-5406-4D6D-9C00-CBB6A3BB3C4C}" srcOrd="1" destOrd="3" presId="urn:microsoft.com/office/officeart/2005/8/layout/cycle4"/>
    <dgm:cxn modelId="{1C6C6966-0D59-4E97-94FD-F524DDED69C7}" srcId="{5389B493-6D1B-4319-833D-5C5E952382EE}" destId="{99C24AA0-C546-4FF2-BFA8-556326D16034}" srcOrd="1" destOrd="0" parTransId="{AC4A4DE1-CBEF-410C-88DF-B3F0D8E5506F}" sibTransId="{367DF670-77EA-42EF-AEFF-F313106829B4}"/>
    <dgm:cxn modelId="{694E57D0-460F-4AE3-8DB3-B0B5D86753E3}" type="presOf" srcId="{ADC948A0-FFA0-4CAA-9B6A-3844B412EB21}" destId="{8FCB29CF-02E3-4F3F-8518-C26FC00993AB}" srcOrd="0" destOrd="2" presId="urn:microsoft.com/office/officeart/2005/8/layout/cycle4"/>
    <dgm:cxn modelId="{6A4937A4-DB64-4830-856A-F0FDBF81EBA5}" type="presOf" srcId="{5AB4E4B6-7C30-4715-9EC7-B9406637F64B}" destId="{9BD83267-0E9B-4EE5-B973-65DE5459DEAB}" srcOrd="1" destOrd="0" presId="urn:microsoft.com/office/officeart/2005/8/layout/cycle4"/>
    <dgm:cxn modelId="{613C0943-8035-458A-9876-96B589A1C2EB}" type="presOf" srcId="{7A82B4B1-9E0D-4E93-8A58-4EE8E3EB951E}" destId="{70BE92F7-A9EE-4839-BBC4-B6416A549FEB}" srcOrd="1" destOrd="0" presId="urn:microsoft.com/office/officeart/2005/8/layout/cycle4"/>
    <dgm:cxn modelId="{A6498875-DBD9-461E-8A4D-1FA9EEFD3305}" type="presOf" srcId="{ADC948A0-FFA0-4CAA-9B6A-3844B412EB21}" destId="{7AF7C8BF-5406-4D6D-9C00-CBB6A3BB3C4C}" srcOrd="1" destOrd="2" presId="urn:microsoft.com/office/officeart/2005/8/layout/cycle4"/>
    <dgm:cxn modelId="{21D43AC6-6234-4BF4-94F3-5BC9B9B75B65}" type="presOf" srcId="{97D5C101-85F4-421B-8A20-4107093BA0D1}" destId="{A29342B1-4146-497F-8FDD-88008C4BD372}" srcOrd="1" destOrd="2" presId="urn:microsoft.com/office/officeart/2005/8/layout/cycle4"/>
    <dgm:cxn modelId="{2D807B1C-13B4-4DE9-B445-F1A1BE6E48CA}" type="presOf" srcId="{2752DD92-C1AA-4CF7-891A-C84FABE3324D}" destId="{9BD83267-0E9B-4EE5-B973-65DE5459DEAB}" srcOrd="1" destOrd="4" presId="urn:microsoft.com/office/officeart/2005/8/layout/cycle4"/>
    <dgm:cxn modelId="{285D3419-C5FE-419E-9D67-4EB6E278F2BF}" srcId="{5389B493-6D1B-4319-833D-5C5E952382EE}" destId="{97D5C101-85F4-421B-8A20-4107093BA0D1}" srcOrd="2" destOrd="0" parTransId="{F876EFA1-BD85-4FFC-BA0E-43190ACDAD10}" sibTransId="{1595CFC1-1392-4AC8-9BD9-151238723C86}"/>
    <dgm:cxn modelId="{B0D487CC-2313-4CFD-91F5-15EBB861119A}" srcId="{4C04B2F9-EEDB-4725-A7E4-45B65B6AFF33}" destId="{C32A33DF-2FBF-49AF-9C4C-EDF294F953F8}" srcOrd="3" destOrd="0" parTransId="{72830722-2524-4099-814E-F4F4A41CF641}" sibTransId="{4314CEEF-802F-4945-9AAE-EA785E37A9ED}"/>
    <dgm:cxn modelId="{AD781682-4DFF-47E4-ADFB-0561F32BB23A}" type="presOf" srcId="{99C24AA0-C546-4FF2-BFA8-556326D16034}" destId="{147F68CF-4AC6-4021-B099-18D18F0AD424}" srcOrd="0" destOrd="1" presId="urn:microsoft.com/office/officeart/2005/8/layout/cycle4"/>
    <dgm:cxn modelId="{DF5C0AD5-D335-4B70-A3AE-65BEF265EC97}" srcId="{E9D4D0B3-F34E-43CA-B1AA-D44FC74B9DC0}" destId="{67642109-DBBA-4125-AC94-2458D8A49FFD}" srcOrd="2" destOrd="0" parTransId="{8C363D18-0C07-4C13-BB46-BF980BE1CCBB}" sibTransId="{49DC72DA-8FE1-4298-AFC7-1FCA6127E74C}"/>
    <dgm:cxn modelId="{2E811961-190A-4249-906F-0996D5DB354A}" type="presOf" srcId="{7A82B4B1-9E0D-4E93-8A58-4EE8E3EB951E}" destId="{807ACCD7-E970-4D30-B1FD-3729FAC9EF58}" srcOrd="0" destOrd="0" presId="urn:microsoft.com/office/officeart/2005/8/layout/cycle4"/>
    <dgm:cxn modelId="{E1FF349E-43E7-49A0-B7EC-7C264D94B369}" srcId="{4C04B2F9-EEDB-4725-A7E4-45B65B6AFF33}" destId="{450B2B92-7CDF-4F2A-BAF3-5048930E35CA}" srcOrd="0" destOrd="0" parTransId="{2CAD60D0-19F9-430E-9084-63081AD18D1F}" sibTransId="{C5880652-77C8-47E8-B151-620D0E5B798E}"/>
    <dgm:cxn modelId="{1A082EB7-A9FE-4477-BE00-F16D3A07EF02}" type="presOf" srcId="{450B2B92-7CDF-4F2A-BAF3-5048930E35CA}" destId="{7AF7C8BF-5406-4D6D-9C00-CBB6A3BB3C4C}" srcOrd="1" destOrd="0" presId="urn:microsoft.com/office/officeart/2005/8/layout/cycle4"/>
    <dgm:cxn modelId="{7753EBC4-DD20-40F9-A02A-C560F5B1329D}" type="presOf" srcId="{F49AA41D-3096-40E0-88EC-4EE3044220FA}" destId="{7AF7C8BF-5406-4D6D-9C00-CBB6A3BB3C4C}" srcOrd="1" destOrd="4" presId="urn:microsoft.com/office/officeart/2005/8/layout/cycle4"/>
    <dgm:cxn modelId="{CA41CA2B-4178-47F5-98D9-300391C9BC3E}" type="presOf" srcId="{01A849BD-E024-4BC0-992C-A77E163B13D5}" destId="{ADBEE432-B820-42AD-8C5F-9CAC9E21CC23}" srcOrd="0" destOrd="0" presId="urn:microsoft.com/office/officeart/2005/8/layout/cycle4"/>
    <dgm:cxn modelId="{0A87E9ED-2742-4F97-9A06-AE0FA2606A34}" srcId="{5389B493-6D1B-4319-833D-5C5E952382EE}" destId="{BD4DAD23-BCAB-4350-9D23-40A3F50BB8E2}" srcOrd="0" destOrd="0" parTransId="{48047695-E2E0-4E19-B58F-ADCD832BE6FC}" sibTransId="{C9AF2993-8AB2-4397-9C2C-C149C8CF4963}"/>
    <dgm:cxn modelId="{CE4BF35F-89BE-47EE-AC9F-318F4FED7DA2}" type="presOf" srcId="{89E84531-1073-4F71-8A1E-855CAE261EC8}" destId="{70BE92F7-A9EE-4839-BBC4-B6416A549FEB}" srcOrd="1" destOrd="4" presId="urn:microsoft.com/office/officeart/2005/8/layout/cycle4"/>
    <dgm:cxn modelId="{150C5395-C3C0-4990-A5BD-604D84165993}" srcId="{4C04B2F9-EEDB-4725-A7E4-45B65B6AFF33}" destId="{ADC948A0-FFA0-4CAA-9B6A-3844B412EB21}" srcOrd="2" destOrd="0" parTransId="{C2C8B116-92B7-48BA-83DD-85AC48FB4E95}" sibTransId="{4B0CF4C6-CED4-4EFE-8303-F063D9F52BED}"/>
    <dgm:cxn modelId="{1702DB05-94F2-4FED-90B3-78D032F2E3AA}" type="presOf" srcId="{81EE47FE-DF45-424D-BA9C-1A201B8E36D5}" destId="{70BE92F7-A9EE-4839-BBC4-B6416A549FEB}" srcOrd="1" destOrd="1" presId="urn:microsoft.com/office/officeart/2005/8/layout/cycle4"/>
    <dgm:cxn modelId="{4DBF4C10-C8E6-4716-89F0-EEA975F06B80}" srcId="{E9D4D0B3-F34E-43CA-B1AA-D44FC74B9DC0}" destId="{5AB4E4B6-7C30-4715-9EC7-B9406637F64B}" srcOrd="0" destOrd="0" parTransId="{D632537F-1D21-47BA-A140-633BC72BDB4B}" sibTransId="{3B283198-FB19-4CAB-8048-61FB95B33876}"/>
    <dgm:cxn modelId="{9C1F0CA6-78F4-41B6-B8DE-A9C8D4A123A6}" type="presOf" srcId="{BD4DAD23-BCAB-4350-9D23-40A3F50BB8E2}" destId="{A29342B1-4146-497F-8FDD-88008C4BD372}" srcOrd="1" destOrd="0" presId="urn:microsoft.com/office/officeart/2005/8/layout/cycle4"/>
    <dgm:cxn modelId="{5C438348-F765-437E-81E1-929C7D5E5524}" srcId="{E9D4D0B3-F34E-43CA-B1AA-D44FC74B9DC0}" destId="{5570232C-3E46-4D04-BCD5-3655F2584DAB}" srcOrd="5" destOrd="0" parTransId="{34099501-B82E-4A18-957E-52D2B7C08197}" sibTransId="{3AB479CE-D7A6-43A2-BADD-DB7307AD42CD}"/>
    <dgm:cxn modelId="{A3BF90E3-E417-4BF9-8860-969A277FA622}" type="presOf" srcId="{2752DD92-C1AA-4CF7-891A-C84FABE3324D}" destId="{2BD73B53-F91A-4F38-9075-B5B16A74DDB8}" srcOrd="0" destOrd="4" presId="urn:microsoft.com/office/officeart/2005/8/layout/cycle4"/>
    <dgm:cxn modelId="{64324495-D449-4237-AB4A-C63A77527BE9}" type="presOf" srcId="{81EE47FE-DF45-424D-BA9C-1A201B8E36D5}" destId="{807ACCD7-E970-4D30-B1FD-3729FAC9EF58}" srcOrd="0" destOrd="1" presId="urn:microsoft.com/office/officeart/2005/8/layout/cycle4"/>
    <dgm:cxn modelId="{BDFEA17F-83E7-4AD2-8A33-D562CCD94811}" type="presOf" srcId="{1836D13F-74B3-48BC-B1D1-0E2B6723770E}" destId="{2BD73B53-F91A-4F38-9075-B5B16A74DDB8}" srcOrd="0" destOrd="1" presId="urn:microsoft.com/office/officeart/2005/8/layout/cycle4"/>
    <dgm:cxn modelId="{EBC3A6D6-6343-4C21-88FB-9C5A921DF044}" srcId="{01A849BD-E024-4BC0-992C-A77E163B13D5}" destId="{E7CDA6C6-498E-4A47-8616-6A40C5882019}" srcOrd="2" destOrd="0" parTransId="{1591088A-DE14-4400-9585-1F17B246548B}" sibTransId="{7A7424A7-A5DF-4A32-AB05-CCE512E7E71E}"/>
    <dgm:cxn modelId="{7ACB7B9C-4531-4ED9-98D9-933984A90852}" srcId="{01A849BD-E024-4BC0-992C-A77E163B13D5}" destId="{7A82B4B1-9E0D-4E93-8A58-4EE8E3EB951E}" srcOrd="0" destOrd="0" parTransId="{14EEECCE-C7B4-4BE3-9068-9AE08B22B46D}" sibTransId="{698ED68F-377B-4D5D-8F55-9D9396C9602E}"/>
    <dgm:cxn modelId="{DEDCA617-5194-4E6E-BB49-2FB344E61411}" type="presOf" srcId="{67642109-DBBA-4125-AC94-2458D8A49FFD}" destId="{2BD73B53-F91A-4F38-9075-B5B16A74DDB8}" srcOrd="0" destOrd="2" presId="urn:microsoft.com/office/officeart/2005/8/layout/cycle4"/>
    <dgm:cxn modelId="{503207B0-7176-4586-A13E-67C692ABC4F4}" type="presOf" srcId="{5AB4E4B6-7C30-4715-9EC7-B9406637F64B}" destId="{2BD73B53-F91A-4F38-9075-B5B16A74DDB8}" srcOrd="0" destOrd="0" presId="urn:microsoft.com/office/officeart/2005/8/layout/cycle4"/>
    <dgm:cxn modelId="{BAC78D71-D772-4DB6-9992-41C3ABFB047A}" type="presOf" srcId="{BD4DAD23-BCAB-4350-9D23-40A3F50BB8E2}" destId="{147F68CF-4AC6-4021-B099-18D18F0AD424}" srcOrd="0" destOrd="0" presId="urn:microsoft.com/office/officeart/2005/8/layout/cycle4"/>
    <dgm:cxn modelId="{90ACE421-5F30-49FB-8DC2-3A09B3C51E43}" type="presOf" srcId="{DBAEFD73-3E6F-432B-9E7D-F82E0DD7CDC1}" destId="{807ACCD7-E970-4D30-B1FD-3729FAC9EF58}" srcOrd="0" destOrd="3" presId="urn:microsoft.com/office/officeart/2005/8/layout/cycle4"/>
    <dgm:cxn modelId="{331B11C8-6AB6-4BFD-BE8F-DE1D11018D85}" type="presOf" srcId="{450B2B92-7CDF-4F2A-BAF3-5048930E35CA}" destId="{8FCB29CF-02E3-4F3F-8518-C26FC00993AB}" srcOrd="0" destOrd="0" presId="urn:microsoft.com/office/officeart/2005/8/layout/cycle4"/>
    <dgm:cxn modelId="{FEC5A187-0ABE-4E10-AEFA-8478EC7D477C}" type="presOf" srcId="{97D5C101-85F4-421B-8A20-4107093BA0D1}" destId="{147F68CF-4AC6-4021-B099-18D18F0AD424}" srcOrd="0" destOrd="2" presId="urn:microsoft.com/office/officeart/2005/8/layout/cycle4"/>
    <dgm:cxn modelId="{2F0EB820-7C7E-40F0-938F-B0C3FE9E2C7A}" type="presOf" srcId="{E9D4D0B3-F34E-43CA-B1AA-D44FC74B9DC0}" destId="{6FCDB305-083B-49DF-9553-72FB9DEE5228}" srcOrd="0" destOrd="0" presId="urn:microsoft.com/office/officeart/2005/8/layout/cycle4"/>
    <dgm:cxn modelId="{B50BD4B3-358A-4D6A-B30E-9CA7FE41B416}" type="presOf" srcId="{E7CDA6C6-498E-4A47-8616-6A40C5882019}" destId="{70BE92F7-A9EE-4839-BBC4-B6416A549FEB}" srcOrd="1" destOrd="2" presId="urn:microsoft.com/office/officeart/2005/8/layout/cycle4"/>
    <dgm:cxn modelId="{82FEF03D-2C88-4493-AEEA-4F0A99CBF7DD}" type="presOf" srcId="{DBAEFD73-3E6F-432B-9E7D-F82E0DD7CDC1}" destId="{70BE92F7-A9EE-4839-BBC4-B6416A549FEB}" srcOrd="1" destOrd="3" presId="urn:microsoft.com/office/officeart/2005/8/layout/cycle4"/>
    <dgm:cxn modelId="{F7784048-74C0-4036-85C6-2B34D48F18C7}" type="presOf" srcId="{668C2316-C24C-4B35-829E-B93AC3C7D25B}" destId="{2BD73B53-F91A-4F38-9075-B5B16A74DDB8}" srcOrd="0" destOrd="3" presId="urn:microsoft.com/office/officeart/2005/8/layout/cycle4"/>
    <dgm:cxn modelId="{AA49F57B-5E81-444C-A119-DA6556610EE0}" type="presOf" srcId="{0B588E9C-C000-4E58-B4AB-BF7E0778B6FE}" destId="{2C13962B-0D2F-425D-93D1-784CE820B5D6}" srcOrd="0" destOrd="0" presId="urn:microsoft.com/office/officeart/2005/8/layout/cycle4"/>
    <dgm:cxn modelId="{51D070FD-1E12-4480-B39D-BC1034A0B1B4}" type="presOf" srcId="{1836D13F-74B3-48BC-B1D1-0E2B6723770E}" destId="{9BD83267-0E9B-4EE5-B973-65DE5459DEAB}" srcOrd="1" destOrd="1" presId="urn:microsoft.com/office/officeart/2005/8/layout/cycle4"/>
    <dgm:cxn modelId="{C82029C5-217F-4EBF-8E08-B656EFE70F4D}" type="presOf" srcId="{AEC0005A-7218-4486-8BA0-75D135E9DAD6}" destId="{7AF7C8BF-5406-4D6D-9C00-CBB6A3BB3C4C}" srcOrd="1" destOrd="1" presId="urn:microsoft.com/office/officeart/2005/8/layout/cycle4"/>
    <dgm:cxn modelId="{C18F3432-59C9-43B9-98E5-DC44A4288FE0}" type="presOf" srcId="{4C04B2F9-EEDB-4725-A7E4-45B65B6AFF33}" destId="{630A9BD0-93CC-4419-B735-3FE2F4C3BE6F}" srcOrd="0" destOrd="0" presId="urn:microsoft.com/office/officeart/2005/8/layout/cycle4"/>
    <dgm:cxn modelId="{B684896A-D930-4EF8-A6D4-A6D08E9DC974}" type="presOf" srcId="{E7CDA6C6-498E-4A47-8616-6A40C5882019}" destId="{807ACCD7-E970-4D30-B1FD-3729FAC9EF58}" srcOrd="0" destOrd="2" presId="urn:microsoft.com/office/officeart/2005/8/layout/cycle4"/>
    <dgm:cxn modelId="{53AADCB2-06FD-4AB9-997F-31C57B2FAE51}" srcId="{4C04B2F9-EEDB-4725-A7E4-45B65B6AFF33}" destId="{AEC0005A-7218-4486-8BA0-75D135E9DAD6}" srcOrd="1" destOrd="0" parTransId="{5EF88CA6-6CE6-412F-BFCD-6C0068674304}" sibTransId="{F8D114FD-F09C-4DA8-A225-175240ADFCBD}"/>
    <dgm:cxn modelId="{74D2288C-3BD3-44F7-B996-03AAE5707CD3}" srcId="{0B588E9C-C000-4E58-B4AB-BF7E0778B6FE}" destId="{4C04B2F9-EEDB-4725-A7E4-45B65B6AFF33}" srcOrd="3" destOrd="0" parTransId="{116B64E6-51BB-4E67-95E5-7D7CD9AC529B}" sibTransId="{DBDC4725-86CA-4CD2-8784-A07F0FE1AAAB}"/>
    <dgm:cxn modelId="{CE94D1E7-9717-49CF-9DF4-32974F6575CA}" type="presOf" srcId="{5389B493-6D1B-4319-833D-5C5E952382EE}" destId="{2E3E2D5C-9E3E-486F-8961-3470803936CF}" srcOrd="0" destOrd="0" presId="urn:microsoft.com/office/officeart/2005/8/layout/cycle4"/>
    <dgm:cxn modelId="{307FC721-518B-4BE3-8C39-BE4FF9D1BDFB}" srcId="{0B588E9C-C000-4E58-B4AB-BF7E0778B6FE}" destId="{E9D4D0B3-F34E-43CA-B1AA-D44FC74B9DC0}" srcOrd="2" destOrd="0" parTransId="{4F711550-E90F-4DF7-AEAE-837D3697D46E}" sibTransId="{C87F43E1-FE08-488C-B0BC-C07991FC789A}"/>
    <dgm:cxn modelId="{F390300E-9F6E-4DE3-A6C4-34A6CB5C9A93}" srcId="{4C04B2F9-EEDB-4725-A7E4-45B65B6AFF33}" destId="{F49AA41D-3096-40E0-88EC-4EE3044220FA}" srcOrd="4" destOrd="0" parTransId="{1E08B64A-E17D-4DC6-BF73-16007A4190E2}" sibTransId="{E2F15228-E259-4644-89AA-5068FA3BA58B}"/>
    <dgm:cxn modelId="{B90B6559-B6F7-43CB-A121-69449E61C02B}" srcId="{E9D4D0B3-F34E-43CA-B1AA-D44FC74B9DC0}" destId="{1836D13F-74B3-48BC-B1D1-0E2B6723770E}" srcOrd="1" destOrd="0" parTransId="{52A49AA9-500A-4078-B6C6-8DE895B1692C}" sibTransId="{21B003AE-EAD9-43A5-BB3E-BA32CBCA7FE2}"/>
    <dgm:cxn modelId="{FE020B14-1455-4C9C-8BAF-017B489E424E}" srcId="{01A849BD-E024-4BC0-992C-A77E163B13D5}" destId="{89E84531-1073-4F71-8A1E-855CAE261EC8}" srcOrd="4" destOrd="0" parTransId="{44461BC4-A90B-46B7-8919-19C12F0AE514}" sibTransId="{0E41D324-471C-4D2B-89DB-1417E9CB28CD}"/>
    <dgm:cxn modelId="{7A15271C-DAF5-4FFF-BD66-ECBFDED64BF2}" srcId="{0B588E9C-C000-4E58-B4AB-BF7E0778B6FE}" destId="{5389B493-6D1B-4319-833D-5C5E952382EE}" srcOrd="0" destOrd="0" parTransId="{1D4E79DE-4CD6-46FE-8230-264A1C65BD02}" sibTransId="{28F74169-271F-4B62-AE1E-AE08CF0BADFC}"/>
    <dgm:cxn modelId="{1347CA25-F3A4-4011-8384-B70560777882}" type="presOf" srcId="{C32A33DF-2FBF-49AF-9C4C-EDF294F953F8}" destId="{8FCB29CF-02E3-4F3F-8518-C26FC00993AB}" srcOrd="0" destOrd="3" presId="urn:microsoft.com/office/officeart/2005/8/layout/cycle4"/>
    <dgm:cxn modelId="{C31558D8-D75E-4B11-9523-65084B144CEE}" srcId="{01A849BD-E024-4BC0-992C-A77E163B13D5}" destId="{81EE47FE-DF45-424D-BA9C-1A201B8E36D5}" srcOrd="1" destOrd="0" parTransId="{E2F46949-64D8-43A4-A73B-5C930D1450A4}" sibTransId="{EBEA3022-5E2A-4727-A3AC-338447C43D2D}"/>
    <dgm:cxn modelId="{9DD6599D-77F4-43AA-AEA3-0C2CB673DB06}" srcId="{E9D4D0B3-F34E-43CA-B1AA-D44FC74B9DC0}" destId="{2752DD92-C1AA-4CF7-891A-C84FABE3324D}" srcOrd="4" destOrd="0" parTransId="{A9AE3653-7E8B-47C6-848C-5744430310C4}" sibTransId="{B2B999D7-A21E-4087-9D9F-CCCA87522E90}"/>
    <dgm:cxn modelId="{45550236-EC59-4DFB-9681-729AAE9E287E}" srcId="{01A849BD-E024-4BC0-992C-A77E163B13D5}" destId="{DBAEFD73-3E6F-432B-9E7D-F82E0DD7CDC1}" srcOrd="3" destOrd="0" parTransId="{942FE847-074B-4431-B316-CF964BFE3379}" sibTransId="{B17732D8-4A78-4EE9-B685-532CD91ED0D4}"/>
    <dgm:cxn modelId="{7F93DFC0-2131-4813-9C7A-18D2A3C0098B}" type="presOf" srcId="{67642109-DBBA-4125-AC94-2458D8A49FFD}" destId="{9BD83267-0E9B-4EE5-B973-65DE5459DEAB}" srcOrd="1" destOrd="2" presId="urn:microsoft.com/office/officeart/2005/8/layout/cycle4"/>
    <dgm:cxn modelId="{3A089E8E-D66B-4FD2-AC71-DD6C16BD3E86}" type="presParOf" srcId="{2C13962B-0D2F-425D-93D1-784CE820B5D6}" destId="{8A82F9F7-DAD7-4FEA-8B08-CB99F5256480}" srcOrd="0" destOrd="0" presId="urn:microsoft.com/office/officeart/2005/8/layout/cycle4"/>
    <dgm:cxn modelId="{0EF63F9A-E617-4093-9F85-6F2D86C99DE3}" type="presParOf" srcId="{8A82F9F7-DAD7-4FEA-8B08-CB99F5256480}" destId="{7A1519E9-E01D-4893-B5AF-E03BD76966EB}" srcOrd="0" destOrd="0" presId="urn:microsoft.com/office/officeart/2005/8/layout/cycle4"/>
    <dgm:cxn modelId="{F03BAC2E-8F72-4243-92CA-AA7B8A12DFC9}" type="presParOf" srcId="{7A1519E9-E01D-4893-B5AF-E03BD76966EB}" destId="{147F68CF-4AC6-4021-B099-18D18F0AD424}" srcOrd="0" destOrd="0" presId="urn:microsoft.com/office/officeart/2005/8/layout/cycle4"/>
    <dgm:cxn modelId="{2DF6BABB-7B48-424F-874A-11F1059D6403}" type="presParOf" srcId="{7A1519E9-E01D-4893-B5AF-E03BD76966EB}" destId="{A29342B1-4146-497F-8FDD-88008C4BD372}" srcOrd="1" destOrd="0" presId="urn:microsoft.com/office/officeart/2005/8/layout/cycle4"/>
    <dgm:cxn modelId="{4585E27C-C285-43C5-AAC3-A7785C0D0678}" type="presParOf" srcId="{8A82F9F7-DAD7-4FEA-8B08-CB99F5256480}" destId="{F1D98E94-702C-41E2-9B5B-BFE0E0B1D9ED}" srcOrd="1" destOrd="0" presId="urn:microsoft.com/office/officeart/2005/8/layout/cycle4"/>
    <dgm:cxn modelId="{CC9DE060-1601-4D84-9AB1-21B0863DA2CE}" type="presParOf" srcId="{F1D98E94-702C-41E2-9B5B-BFE0E0B1D9ED}" destId="{807ACCD7-E970-4D30-B1FD-3729FAC9EF58}" srcOrd="0" destOrd="0" presId="urn:microsoft.com/office/officeart/2005/8/layout/cycle4"/>
    <dgm:cxn modelId="{C547FE63-9B6C-4801-ACDF-4A94F8FF9A95}" type="presParOf" srcId="{F1D98E94-702C-41E2-9B5B-BFE0E0B1D9ED}" destId="{70BE92F7-A9EE-4839-BBC4-B6416A549FEB}" srcOrd="1" destOrd="0" presId="urn:microsoft.com/office/officeart/2005/8/layout/cycle4"/>
    <dgm:cxn modelId="{C42C87F2-6E94-43FA-AE84-A7AF9CC17179}" type="presParOf" srcId="{8A82F9F7-DAD7-4FEA-8B08-CB99F5256480}" destId="{D97AF1C0-F10B-4EA4-8A61-4F90ADC1FFE9}" srcOrd="2" destOrd="0" presId="urn:microsoft.com/office/officeart/2005/8/layout/cycle4"/>
    <dgm:cxn modelId="{3185DA76-D2B2-44FB-BA67-D9CE12047853}" type="presParOf" srcId="{D97AF1C0-F10B-4EA4-8A61-4F90ADC1FFE9}" destId="{2BD73B53-F91A-4F38-9075-B5B16A74DDB8}" srcOrd="0" destOrd="0" presId="urn:microsoft.com/office/officeart/2005/8/layout/cycle4"/>
    <dgm:cxn modelId="{C6F25678-4564-4445-88CB-D56022449D3C}" type="presParOf" srcId="{D97AF1C0-F10B-4EA4-8A61-4F90ADC1FFE9}" destId="{9BD83267-0E9B-4EE5-B973-65DE5459DEAB}" srcOrd="1" destOrd="0" presId="urn:microsoft.com/office/officeart/2005/8/layout/cycle4"/>
    <dgm:cxn modelId="{E3C20064-388B-4879-9E59-B11C677CA455}" type="presParOf" srcId="{8A82F9F7-DAD7-4FEA-8B08-CB99F5256480}" destId="{6413FF46-B130-4819-B964-710B0B3C2990}" srcOrd="3" destOrd="0" presId="urn:microsoft.com/office/officeart/2005/8/layout/cycle4"/>
    <dgm:cxn modelId="{8838A117-4243-4D78-ADCC-6C9C9B3AC896}" type="presParOf" srcId="{6413FF46-B130-4819-B964-710B0B3C2990}" destId="{8FCB29CF-02E3-4F3F-8518-C26FC00993AB}" srcOrd="0" destOrd="0" presId="urn:microsoft.com/office/officeart/2005/8/layout/cycle4"/>
    <dgm:cxn modelId="{C809E200-1FFE-4600-86A5-CC1F97C95B2B}" type="presParOf" srcId="{6413FF46-B130-4819-B964-710B0B3C2990}" destId="{7AF7C8BF-5406-4D6D-9C00-CBB6A3BB3C4C}" srcOrd="1" destOrd="0" presId="urn:microsoft.com/office/officeart/2005/8/layout/cycle4"/>
    <dgm:cxn modelId="{69544324-2E05-4968-8DF6-E7AFB594F03D}" type="presParOf" srcId="{8A82F9F7-DAD7-4FEA-8B08-CB99F5256480}" destId="{49B61273-863D-4ACC-BED8-E6D804927189}" srcOrd="4" destOrd="0" presId="urn:microsoft.com/office/officeart/2005/8/layout/cycle4"/>
    <dgm:cxn modelId="{9BB20B00-2C93-4A27-A62A-D9DBEDAC7C99}" type="presParOf" srcId="{2C13962B-0D2F-425D-93D1-784CE820B5D6}" destId="{BFB2AAA5-792E-4488-9BBD-21C1A91A925C}" srcOrd="1" destOrd="0" presId="urn:microsoft.com/office/officeart/2005/8/layout/cycle4"/>
    <dgm:cxn modelId="{E373E5BE-2FCD-497B-9971-8DA78A5C6B7D}" type="presParOf" srcId="{BFB2AAA5-792E-4488-9BBD-21C1A91A925C}" destId="{2E3E2D5C-9E3E-486F-8961-3470803936CF}" srcOrd="0" destOrd="0" presId="urn:microsoft.com/office/officeart/2005/8/layout/cycle4"/>
    <dgm:cxn modelId="{BDF62068-EFF9-430E-9439-11B9AA578D29}" type="presParOf" srcId="{BFB2AAA5-792E-4488-9BBD-21C1A91A925C}" destId="{ADBEE432-B820-42AD-8C5F-9CAC9E21CC23}" srcOrd="1" destOrd="0" presId="urn:microsoft.com/office/officeart/2005/8/layout/cycle4"/>
    <dgm:cxn modelId="{1B446370-63A4-4539-B8B0-0CBFC43366E6}" type="presParOf" srcId="{BFB2AAA5-792E-4488-9BBD-21C1A91A925C}" destId="{6FCDB305-083B-49DF-9553-72FB9DEE5228}" srcOrd="2" destOrd="0" presId="urn:microsoft.com/office/officeart/2005/8/layout/cycle4"/>
    <dgm:cxn modelId="{010613C6-D6AF-4658-922F-E06F2BF53EAD}" type="presParOf" srcId="{BFB2AAA5-792E-4488-9BBD-21C1A91A925C}" destId="{630A9BD0-93CC-4419-B735-3FE2F4C3BE6F}" srcOrd="3" destOrd="0" presId="urn:microsoft.com/office/officeart/2005/8/layout/cycle4"/>
    <dgm:cxn modelId="{8DF7FEB7-EBE8-4C08-9F97-070FEE67265B}" type="presParOf" srcId="{BFB2AAA5-792E-4488-9BBD-21C1A91A925C}" destId="{D0DF51D2-1EB3-4431-B710-491F81D77915}" srcOrd="4" destOrd="0" presId="urn:microsoft.com/office/officeart/2005/8/layout/cycle4"/>
    <dgm:cxn modelId="{72FE0972-10ED-4D48-9C25-9807ADD5CAEF}" type="presParOf" srcId="{2C13962B-0D2F-425D-93D1-784CE820B5D6}" destId="{9344A78D-3E14-4C62-B7F7-87AB4398AF04}" srcOrd="2" destOrd="0" presId="urn:microsoft.com/office/officeart/2005/8/layout/cycle4"/>
    <dgm:cxn modelId="{99492F08-5D85-418C-980C-693EFECAFD50}" type="presParOf" srcId="{2C13962B-0D2F-425D-93D1-784CE820B5D6}" destId="{1BAB1D7F-3ACD-430D-9238-D517E88FFD76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A0157C-F3E8-4FC0-9B97-F2B11824EF6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A92CB2-B454-46E4-982A-0F5A9D7E217D}">
      <dgm:prSet phldrT="[Текст]"/>
      <dgm:spPr>
        <a:solidFill>
          <a:srgbClr val="00B05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ООО «РН-Уватнефтегаз»</a:t>
          </a:r>
          <a:endParaRPr lang="ru-RU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AB0B-D6E6-4C1F-A4CE-41A65BF06133}" type="parTrans" cxnId="{173D7BFF-2FE1-479C-B608-D870FE2C497E}">
      <dgm:prSet/>
      <dgm:spPr/>
      <dgm:t>
        <a:bodyPr/>
        <a:lstStyle/>
        <a:p>
          <a:endParaRPr lang="ru-RU"/>
        </a:p>
      </dgm:t>
    </dgm:pt>
    <dgm:pt modelId="{539B49CB-6172-4179-9380-0E4CBFC9DC7E}" type="sibTrans" cxnId="{173D7BFF-2FE1-479C-B608-D870FE2C497E}">
      <dgm:prSet/>
      <dgm:spPr/>
      <dgm:t>
        <a:bodyPr/>
        <a:lstStyle/>
        <a:p>
          <a:endParaRPr lang="ru-RU"/>
        </a:p>
      </dgm:t>
    </dgm:pt>
    <dgm:pt modelId="{4048B0D8-F10A-4C4C-BAF5-5B175E51D15A}" type="pres">
      <dgm:prSet presAssocID="{E2A0157C-F3E8-4FC0-9B97-F2B11824EF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9C3FCB-250C-4FF9-B45B-4434304B5E3C}" type="pres">
      <dgm:prSet presAssocID="{23A92CB2-B454-46E4-982A-0F5A9D7E217D}" presName="node" presStyleLbl="node1" presStyleIdx="0" presStyleCnt="1" custScaleX="95321" custScaleY="112347" custLinFactNeighborX="-1760" custLinFactNeighborY="-5123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945E0A57-ED2C-4422-939A-629C43F16CF6}" type="presOf" srcId="{E2A0157C-F3E8-4FC0-9B97-F2B11824EF66}" destId="{4048B0D8-F10A-4C4C-BAF5-5B175E51D15A}" srcOrd="0" destOrd="0" presId="urn:microsoft.com/office/officeart/2005/8/layout/default"/>
    <dgm:cxn modelId="{173D7BFF-2FE1-479C-B608-D870FE2C497E}" srcId="{E2A0157C-F3E8-4FC0-9B97-F2B11824EF66}" destId="{23A92CB2-B454-46E4-982A-0F5A9D7E217D}" srcOrd="0" destOrd="0" parTransId="{B06BAB0B-D6E6-4C1F-A4CE-41A65BF06133}" sibTransId="{539B49CB-6172-4179-9380-0E4CBFC9DC7E}"/>
    <dgm:cxn modelId="{AE513EC5-CA87-4C2A-ACF1-421B777D3E66}" type="presOf" srcId="{23A92CB2-B454-46E4-982A-0F5A9D7E217D}" destId="{F49C3FCB-250C-4FF9-B45B-4434304B5E3C}" srcOrd="0" destOrd="0" presId="urn:microsoft.com/office/officeart/2005/8/layout/default"/>
    <dgm:cxn modelId="{06EB6FBE-E075-4EB2-8312-824BBDC9B2D3}" type="presParOf" srcId="{4048B0D8-F10A-4C4C-BAF5-5B175E51D15A}" destId="{F49C3FCB-250C-4FF9-B45B-4434304B5E3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2A0157C-F3E8-4FC0-9B97-F2B11824EF66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A92CB2-B454-46E4-982A-0F5A9D7E217D}">
      <dgm:prSet phldrT="[Текст]" custT="1"/>
      <dgm:spPr>
        <a:solidFill>
          <a:srgbClr val="F6D106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Тюменский Индустриальный Университет</a:t>
          </a:r>
          <a:endParaRPr lang="ru-RU" sz="8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06BAB0B-D6E6-4C1F-A4CE-41A65BF06133}" type="parTrans" cxnId="{173D7BFF-2FE1-479C-B608-D870FE2C497E}">
      <dgm:prSet/>
      <dgm:spPr/>
      <dgm:t>
        <a:bodyPr/>
        <a:lstStyle/>
        <a:p>
          <a:endParaRPr lang="ru-RU"/>
        </a:p>
      </dgm:t>
    </dgm:pt>
    <dgm:pt modelId="{539B49CB-6172-4179-9380-0E4CBFC9DC7E}" type="sibTrans" cxnId="{173D7BFF-2FE1-479C-B608-D870FE2C497E}">
      <dgm:prSet/>
      <dgm:spPr/>
      <dgm:t>
        <a:bodyPr/>
        <a:lstStyle/>
        <a:p>
          <a:endParaRPr lang="ru-RU"/>
        </a:p>
      </dgm:t>
    </dgm:pt>
    <dgm:pt modelId="{4048B0D8-F10A-4C4C-BAF5-5B175E51D15A}" type="pres">
      <dgm:prSet presAssocID="{E2A0157C-F3E8-4FC0-9B97-F2B11824EF6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9C3FCB-250C-4FF9-B45B-4434304B5E3C}" type="pres">
      <dgm:prSet presAssocID="{23A92CB2-B454-46E4-982A-0F5A9D7E217D}" presName="node" presStyleLbl="node1" presStyleIdx="0" presStyleCnt="1" custScaleX="86947" custScaleY="94276" custLinFactNeighborX="-2179" custLinFactNeighborY="-91771">
        <dgm:presLayoutVars>
          <dgm:bulletEnabled val="1"/>
        </dgm:presLayoutVars>
      </dgm:prSet>
      <dgm:spPr>
        <a:prstGeom prst="hexagon">
          <a:avLst/>
        </a:prstGeom>
      </dgm:spPr>
      <dgm:t>
        <a:bodyPr/>
        <a:lstStyle/>
        <a:p>
          <a:endParaRPr lang="ru-RU"/>
        </a:p>
      </dgm:t>
    </dgm:pt>
  </dgm:ptLst>
  <dgm:cxnLst>
    <dgm:cxn modelId="{897243C9-2EAC-4E8B-A8C6-F6AA055C5013}" type="presOf" srcId="{23A92CB2-B454-46E4-982A-0F5A9D7E217D}" destId="{F49C3FCB-250C-4FF9-B45B-4434304B5E3C}" srcOrd="0" destOrd="0" presId="urn:microsoft.com/office/officeart/2005/8/layout/default"/>
    <dgm:cxn modelId="{61578E7A-198F-44FD-A020-95EC4ADA9281}" type="presOf" srcId="{E2A0157C-F3E8-4FC0-9B97-F2B11824EF66}" destId="{4048B0D8-F10A-4C4C-BAF5-5B175E51D15A}" srcOrd="0" destOrd="0" presId="urn:microsoft.com/office/officeart/2005/8/layout/default"/>
    <dgm:cxn modelId="{173D7BFF-2FE1-479C-B608-D870FE2C497E}" srcId="{E2A0157C-F3E8-4FC0-9B97-F2B11824EF66}" destId="{23A92CB2-B454-46E4-982A-0F5A9D7E217D}" srcOrd="0" destOrd="0" parTransId="{B06BAB0B-D6E6-4C1F-A4CE-41A65BF06133}" sibTransId="{539B49CB-6172-4179-9380-0E4CBFC9DC7E}"/>
    <dgm:cxn modelId="{D101A2B0-3BE7-4360-93FF-14A5C38EDA35}" type="presParOf" srcId="{4048B0D8-F10A-4C4C-BAF5-5B175E51D15A}" destId="{F49C3FCB-250C-4FF9-B45B-4434304B5E3C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8645" y="0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8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8645" y="9408981"/>
            <a:ext cx="294428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048B322-7196-490E-86EB-BC0391C8D3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590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0EF9833D-5B38-4037-B8AA-0F69A0060D41}" type="datetimeFigureOut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2950"/>
            <a:ext cx="536575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7EFA82E-D45C-4223-B7CB-47D5D1E6D9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987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41605037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4538"/>
            <a:ext cx="536733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50525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54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185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Из</a:t>
            </a:r>
            <a:r>
              <a:rPr lang="ru-RU" baseline="0" dirty="0" smtClean="0"/>
              <a:t> Инструкции по внедрению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179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4538"/>
            <a:ext cx="536733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768218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4954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4538"/>
            <a:ext cx="536733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84204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4375" y="742950"/>
            <a:ext cx="536575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578052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17550" y="747713"/>
            <a:ext cx="5359400" cy="3709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>
              <a:cs typeface="Calibri" pitchFamily="34" charset="0"/>
            </a:endParaRPr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9069"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873" indent="-285721" defTabSz="919069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2883" indent="-228577" defTabSz="919069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036" indent="-228577" defTabSz="919069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189" indent="-228577" defTabSz="919069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343" indent="-228577" defTabSz="919069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496" indent="-228577" defTabSz="919069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8649" indent="-228577" defTabSz="919069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5802" indent="-228577" defTabSz="919069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27151D44-AE60-4EF1-B7A8-6B5470C9D3CB}" type="slidenum">
              <a:rPr lang="ru-RU" sz="1200">
                <a:solidFill>
                  <a:prstClr val="black"/>
                </a:solidFill>
              </a:rPr>
              <a:pPr eaLnBrk="1" hangingPunct="1">
                <a:defRPr/>
              </a:pPr>
              <a:t>3</a:t>
            </a:fld>
            <a:endParaRPr 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070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714375" y="744538"/>
            <a:ext cx="5367338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kumimoji="0"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626492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522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954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94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418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61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EFA82E-D45C-4223-B7CB-47D5D1E6D94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35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9D9A5-84EA-4F8B-85F4-CECD9F781C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092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3A2F-FE58-46A3-B676-95B04924E0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391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621F-615E-48F2-83BF-AE584021D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3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B23C-2D39-40F0-8F32-55F338252F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842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AAB5E-3109-43BA-B38B-3FD6848D94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46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62F83-64AD-4BFF-84E2-1A60A20D0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017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DFDE-4A6C-4BB7-9323-006027E990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6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37B6B-C405-49C0-8688-16DA92A627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687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9D9A5-84EA-4F8B-85F4-CECD9F781C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03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B23C-2D39-40F0-8F32-55F338252F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495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AAB5E-3109-43BA-B38B-3FD6848D94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15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62F83-64AD-4BFF-84E2-1A60A20D0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4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DFDE-4A6C-4BB7-9323-006027E990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2609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37B6B-C405-49C0-8688-16DA92A627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436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9D9A5-84EA-4F8B-85F4-CECD9F781C1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55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FB23C-2D39-40F0-8F32-55F338252FC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86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AAB5E-3109-43BA-B38B-3FD6848D94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22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486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127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2012"/>
            <a:ext cx="4377146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6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3125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84" y="176262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4415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549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2012"/>
            <a:ext cx="4377146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6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2281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544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17" indent="0" algn="ctr">
              <a:buNone/>
              <a:defRPr/>
            </a:lvl2pPr>
            <a:lvl3pPr marL="914235" indent="0" algn="ctr">
              <a:buNone/>
              <a:defRPr/>
            </a:lvl3pPr>
            <a:lvl4pPr marL="1371353" indent="0" algn="ctr">
              <a:buNone/>
              <a:defRPr/>
            </a:lvl4pPr>
            <a:lvl5pPr marL="1828470" indent="0" algn="ctr">
              <a:buNone/>
              <a:defRPr/>
            </a:lvl5pPr>
            <a:lvl6pPr marL="2285588" indent="0" algn="ctr">
              <a:buNone/>
              <a:defRPr/>
            </a:lvl6pPr>
            <a:lvl7pPr marL="2742705" indent="0" algn="ctr">
              <a:buNone/>
              <a:defRPr/>
            </a:lvl7pPr>
            <a:lvl8pPr marL="3199823" indent="0" algn="ctr">
              <a:buNone/>
              <a:defRPr/>
            </a:lvl8pPr>
            <a:lvl9pPr marL="365694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6A7EE6-EE21-4CBA-A650-26EDEAA1A677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D1E45-0DF9-45C0-9285-CF70A927F7E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227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DB8FCB6-2B35-497A-B593-4A8B8052E28E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B1A5D1E-3858-4D53-99E6-9AE0741C541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42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702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24"/>
            <a:ext cx="8420100" cy="150018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17" indent="0">
              <a:buNone/>
              <a:defRPr sz="1800"/>
            </a:lvl2pPr>
            <a:lvl3pPr marL="914235" indent="0">
              <a:buNone/>
              <a:defRPr sz="1600"/>
            </a:lvl3pPr>
            <a:lvl4pPr marL="1371353" indent="0">
              <a:buNone/>
              <a:defRPr sz="1400"/>
            </a:lvl4pPr>
            <a:lvl5pPr marL="1828470" indent="0">
              <a:buNone/>
              <a:defRPr sz="1400"/>
            </a:lvl5pPr>
            <a:lvl6pPr marL="2285588" indent="0">
              <a:buNone/>
              <a:defRPr sz="1400"/>
            </a:lvl6pPr>
            <a:lvl7pPr marL="2742705" indent="0">
              <a:buNone/>
              <a:defRPr sz="1400"/>
            </a:lvl7pPr>
            <a:lvl8pPr marL="3199823" indent="0">
              <a:buNone/>
              <a:defRPr sz="1400"/>
            </a:lvl8pPr>
            <a:lvl9pPr marL="365694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2B1AAB-2815-4627-B411-F51379C1D0D5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23834F-728F-432A-A356-CAAC9148749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934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238256"/>
            <a:ext cx="4375150" cy="4887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35550" y="1238256"/>
            <a:ext cx="4375150" cy="4887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FB8E42-C8E3-457B-8C73-7FD94AD60883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ABF65B-E9D0-40E8-9587-A94D6717A7B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1680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5"/>
            <a:ext cx="437687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5" y="1535115"/>
            <a:ext cx="4378590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7" indent="0">
              <a:buNone/>
              <a:defRPr sz="2000" b="1"/>
            </a:lvl2pPr>
            <a:lvl3pPr marL="914235" indent="0">
              <a:buNone/>
              <a:defRPr sz="1800" b="1"/>
            </a:lvl3pPr>
            <a:lvl4pPr marL="1371353" indent="0">
              <a:buNone/>
              <a:defRPr sz="1600" b="1"/>
            </a:lvl4pPr>
            <a:lvl5pPr marL="1828470" indent="0">
              <a:buNone/>
              <a:defRPr sz="1600" b="1"/>
            </a:lvl5pPr>
            <a:lvl6pPr marL="2285588" indent="0">
              <a:buNone/>
              <a:defRPr sz="1600" b="1"/>
            </a:lvl6pPr>
            <a:lvl7pPr marL="2742705" indent="0">
              <a:buNone/>
              <a:defRPr sz="1600" b="1"/>
            </a:lvl7pPr>
            <a:lvl8pPr marL="3199823" indent="0">
              <a:buNone/>
              <a:defRPr sz="1600" b="1"/>
            </a:lvl8pPr>
            <a:lvl9pPr marL="365694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DF1A0E-A12F-4344-8A9C-EE0E0659521A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4BE91F-4617-46BB-9BBC-A41D78391AB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3746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DF0446-0053-4A51-BF57-182DE230D6B8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254E0E3-D907-4026-877B-683BC7D9751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4100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4DB199-6323-4D7F-A079-549AC2AAA03C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1A45B9-62AB-4FFC-9708-AE72174B91A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693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9" y="273051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2973" y="273053"/>
            <a:ext cx="5537729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9" y="143514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7C8D222-495C-4E2F-BB23-6D4A12EA9943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E7A237-0C75-4005-8FB0-0EFE2C2FD09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218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7" indent="0">
              <a:buNone/>
              <a:defRPr sz="2800"/>
            </a:lvl2pPr>
            <a:lvl3pPr marL="914235" indent="0">
              <a:buNone/>
              <a:defRPr sz="2400"/>
            </a:lvl3pPr>
            <a:lvl4pPr marL="1371353" indent="0">
              <a:buNone/>
              <a:defRPr sz="2000"/>
            </a:lvl4pPr>
            <a:lvl5pPr marL="1828470" indent="0">
              <a:buNone/>
              <a:defRPr sz="2000"/>
            </a:lvl5pPr>
            <a:lvl6pPr marL="2285588" indent="0">
              <a:buNone/>
              <a:defRPr sz="2000"/>
            </a:lvl6pPr>
            <a:lvl7pPr marL="2742705" indent="0">
              <a:buNone/>
              <a:defRPr sz="2000"/>
            </a:lvl7pPr>
            <a:lvl8pPr marL="3199823" indent="0">
              <a:buNone/>
              <a:defRPr sz="2000"/>
            </a:lvl8pPr>
            <a:lvl9pPr marL="365694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17" indent="0">
              <a:buNone/>
              <a:defRPr sz="1200"/>
            </a:lvl2pPr>
            <a:lvl3pPr marL="914235" indent="0">
              <a:buNone/>
              <a:defRPr sz="1000"/>
            </a:lvl3pPr>
            <a:lvl4pPr marL="1371353" indent="0">
              <a:buNone/>
              <a:defRPr sz="900"/>
            </a:lvl4pPr>
            <a:lvl5pPr marL="1828470" indent="0">
              <a:buNone/>
              <a:defRPr sz="900"/>
            </a:lvl5pPr>
            <a:lvl6pPr marL="2285588" indent="0">
              <a:buNone/>
              <a:defRPr sz="900"/>
            </a:lvl6pPr>
            <a:lvl7pPr marL="2742705" indent="0">
              <a:buNone/>
              <a:defRPr sz="900"/>
            </a:lvl7pPr>
            <a:lvl8pPr marL="3199823" indent="0">
              <a:buNone/>
              <a:defRPr sz="900"/>
            </a:lvl8pPr>
            <a:lvl9pPr marL="365694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6AD643-8ADE-4181-8497-B6505AACA010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4425420-4827-479E-BAF7-4C0576DFC62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63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84" y="176262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CAD899-1F37-43F0-847C-6DC8910594FF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C46C462-FFFE-4ED3-8389-B3A0D4D6F2F1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4992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176213"/>
            <a:ext cx="2228850" cy="594995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176213"/>
            <a:ext cx="6521450" cy="59499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3CD3A4-45B7-4495-81A7-B6CA637B085E}" type="datetime1">
              <a:rPr lang="ru-RU" smtClean="0"/>
              <a:pPr/>
              <a:t>24.04.2018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C0E4585-D729-4660-85A8-D6886C96F67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452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8179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117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2012"/>
            <a:ext cx="4377146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6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806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84" y="176262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118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71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253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008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355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6134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8510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563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84447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7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913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485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997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9240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51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782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2747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62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81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4023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3036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C757-52CC-45A9-8490-055979D9A5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044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170F7-66B1-4AF9-B7ED-D3589A9B4F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292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4ADD-F0F2-43BD-81AF-862515E8B0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0797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BD39-5BED-4CC2-BA28-BD0C16FC9E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521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62F83-64AD-4BFF-84E2-1A60A20D0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818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3A2F-FE58-46A3-B676-95B04924E0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669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621F-615E-48F2-83BF-AE584021D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168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C1639-53A2-462C-9024-C2CB3FFCC09D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8266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CDEB-F8FD-4EEB-AE1B-0D33C2A77758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226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BF96D-3B35-40B6-826D-419D8A91132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498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996BE-E6C8-463C-872F-4D5C435CBC75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677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41B85-2829-4127-9BBD-8229E77A6207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30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48548-C86E-4DE2-9521-A687683726D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7079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C757-52CC-45A9-8490-055979D9A5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6091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170F7-66B1-4AF9-B7ED-D3589A9B4F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15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DFDE-4A6C-4BB7-9323-006027E9902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95095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4ADD-F0F2-43BD-81AF-862515E8B0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38328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BD39-5BED-4CC2-BA28-BD0C16FC9E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84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3A2F-FE58-46A3-B676-95B04924E0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6052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621F-615E-48F2-83BF-AE584021D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4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C757-52CC-45A9-8490-055979D9A5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8799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170F7-66B1-4AF9-B7ED-D3589A9B4F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0481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4ADD-F0F2-43BD-81AF-862515E8B0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716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BD39-5BED-4CC2-BA28-BD0C16FC9E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8214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3A2F-FE58-46A3-B676-95B04924E0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5193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621F-615E-48F2-83BF-AE584021D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40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37B6B-C405-49C0-8688-16DA92A6279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9628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C757-52CC-45A9-8490-055979D9A5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2699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170F7-66B1-4AF9-B7ED-D3589A9B4F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028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4ADD-F0F2-43BD-81AF-862515E8B0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69719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BD39-5BED-4CC2-BA28-BD0C16FC9E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3637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3D464A"/>
                </a:solidFill>
                <a:effectLst/>
                <a:uLnTx/>
                <a:uFillTx/>
                <a:latin typeface="Europe" pitchFamily="50" charset="-52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13A2F-FE58-46A3-B676-95B04924E05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BEEE0-1B09-418F-BBE3-BDA42DF059B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432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55621F-615E-48F2-83BF-AE584021DDF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241FC-620E-4B9F-AC82-898CE14FC30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201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en-US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6C757-52CC-45A9-8490-055979D9A50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146A7-256C-49F9-B4EF-C3D0672ED38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6606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4977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0643" y="1304761"/>
            <a:ext cx="4380380" cy="482156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170F7-66B1-4AF9-B7ED-D3589A9B4F7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367DC-A72E-404B-B996-9A4CEB3D18F6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6050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dirty="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4977" y="1171996"/>
            <a:ext cx="4377145" cy="464677"/>
          </a:xfrm>
          <a:solidFill>
            <a:srgbClr val="6B6B6B"/>
          </a:solidFill>
        </p:spPr>
        <p:txBody>
          <a:bodyPr anchor="ctr" anchorCtr="1">
            <a:normAutofit/>
          </a:bodyPr>
          <a:lstStyle>
            <a:lvl1pPr marL="0" indent="0" algn="ctr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4977" y="1835822"/>
            <a:ext cx="4377145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261" y="1171997"/>
            <a:ext cx="4378762" cy="464676"/>
          </a:xfrm>
          <a:solidFill>
            <a:srgbClr val="6B6B6B"/>
          </a:solidFill>
        </p:spPr>
        <p:txBody>
          <a:bodyPr rtlCol="0" anchor="ctr" anchorCtr="1">
            <a:normAutofit/>
          </a:bodyPr>
          <a:lstStyle>
            <a:lvl1pPr marL="0" indent="0">
              <a:buNone/>
              <a:defRPr lang="ru-RU" sz="1400" b="0" kern="1200" smtClean="0">
                <a:solidFill>
                  <a:schemeClr val="bg1"/>
                </a:solidFill>
                <a:latin typeface="Europe" pitchFamily="50" charset="-52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261" y="1835822"/>
            <a:ext cx="4378762" cy="4290502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1pPr>
            <a:lvl2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2pPr>
            <a:lvl3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3pPr>
            <a:lvl4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4pPr>
            <a:lvl5pPr algn="l" defTabSz="914400" rtl="0" eaLnBrk="1" latinLnBrk="0" hangingPunct="1">
              <a:spcBef>
                <a:spcPct val="20000"/>
              </a:spcBef>
              <a:defRPr lang="ru-RU" sz="1200" kern="1200" dirty="0" smtClean="0">
                <a:solidFill>
                  <a:srgbClr val="3D464A"/>
                </a:solidFill>
                <a:latin typeface="Europe" pitchFamily="50" charset="-52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C4ADD-F0F2-43BD-81AF-862515E8B08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B7DB6-019F-480D-96E1-7F0656BD095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2496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94976" y="176259"/>
            <a:ext cx="8388747" cy="597443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ru-RU" sz="1800" kern="1200" smtClean="0">
                <a:solidFill>
                  <a:srgbClr val="3D464A"/>
                </a:solidFill>
                <a:latin typeface="Europe" pitchFamily="50" charset="-52"/>
                <a:ea typeface="+mj-ea"/>
                <a:cs typeface="+mj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7BD39-5BED-4CC2-BA28-BD0C16FC9E9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EFF20-9F65-4795-92B7-B2A74530243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14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2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8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9.xml"/><Relationship Id="rId9" Type="http://schemas.openxmlformats.org/officeDocument/2006/relationships/image" Target="../media/image2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7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2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2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86.xml"/><Relationship Id="rId7" Type="http://schemas.openxmlformats.org/officeDocument/2006/relationships/theme" Target="../theme/theme14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2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2.xml"/><Relationship Id="rId7" Type="http://schemas.openxmlformats.org/officeDocument/2006/relationships/theme" Target="../theme/theme15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5" Type="http://schemas.openxmlformats.org/officeDocument/2006/relationships/slideLayout" Target="../slideLayouts/slideLayout94.xml"/><Relationship Id="rId4" Type="http://schemas.openxmlformats.org/officeDocument/2006/relationships/slideLayout" Target="../slideLayouts/slideLayout93.xml"/><Relationship Id="rId9" Type="http://schemas.openxmlformats.org/officeDocument/2006/relationships/image" Target="../media/image2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8.xml"/><Relationship Id="rId7" Type="http://schemas.openxmlformats.org/officeDocument/2006/relationships/theme" Target="../theme/theme16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9.xml"/><Relationship Id="rId9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1.xml"/><Relationship Id="rId9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56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4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5" r:id="rId2"/>
    <p:sldLayoutId id="2147483674" r:id="rId3"/>
    <p:sldLayoutId id="2147483673" r:id="rId4"/>
    <p:sldLayoutId id="2147483672" r:id="rId5"/>
    <p:sldLayoutId id="2147483671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5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F349FCD1-3CB7-4F33-AB99-1D1D161527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703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F349FCD1-3CB7-4F33-AB99-1D1D161527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4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F349FCD1-3CB7-4F33-AB99-1D1D161527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20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F349FCD1-3CB7-4F33-AB99-1D1D161527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72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F349FCD1-3CB7-4F33-AB99-1D1D1615272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DA70A9F8-C9AA-46CD-B968-28FF2CD3EC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7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DA70A9F8-C9AA-46CD-B968-28FF2CD3EC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2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DA70A9F8-C9AA-46CD-B968-28FF2CD3EC5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71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4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05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9144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 слайда</a:t>
            </a:r>
          </a:p>
        </p:txBody>
      </p:sp>
      <p:sp>
        <p:nvSpPr>
          <p:cNvPr id="8195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6"/>
            <a:ext cx="8915400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469"/>
            <a:ext cx="23114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EuropeC" pitchFamily="50" charset="0"/>
                <a:cs typeface="Arial" charset="0"/>
              </a:defRPr>
            </a:lvl1pPr>
          </a:lstStyle>
          <a:p>
            <a:fld id="{3873472F-8769-4B1B-9134-3622492C531B}" type="datetime1">
              <a:rPr lang="ru-RU" smtClean="0"/>
              <a:pPr/>
              <a:t>24.04.2018</a:t>
            </a:fld>
            <a:endParaRPr lang="ru-RU" smtClean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469"/>
            <a:ext cx="2311400" cy="365125"/>
          </a:xfrm>
          <a:prstGeom prst="rect">
            <a:avLst/>
          </a:prstGeom>
        </p:spPr>
        <p:txBody>
          <a:bodyPr vert="horz" wrap="square" lIns="91423" tIns="45712" rIns="91423" bIns="45712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  <a:latin typeface="EuropeC" pitchFamily="50" charset="0"/>
                <a:cs typeface="Arial" charset="0"/>
              </a:defRPr>
            </a:lvl1pPr>
          </a:lstStyle>
          <a:p>
            <a:fld id="{1A27051D-D9E1-47C6-958A-6616ADB60AB5}" type="slidenum">
              <a:rPr lang="ru-RU" smtClean="0"/>
              <a:pPr/>
              <a:t>‹#›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536555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EuropeCondensedC" pitchFamily="50" charset="0"/>
        </a:defRPr>
      </a:lvl2pPr>
      <a:lvl3pPr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EuropeCondensedC" pitchFamily="50" charset="0"/>
        </a:defRPr>
      </a:lvl3pPr>
      <a:lvl4pPr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EuropeCondensedC" pitchFamily="50" charset="0"/>
        </a:defRPr>
      </a:lvl4pPr>
      <a:lvl5pPr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EuropeCondensedC" pitchFamily="50" charset="0"/>
        </a:defRPr>
      </a:lvl5pPr>
      <a:lvl6pPr marL="457117"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EuropeCondensedC" pitchFamily="50" charset="0"/>
        </a:defRPr>
      </a:lvl6pPr>
      <a:lvl7pPr marL="914235"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EuropeCondensedC" pitchFamily="50" charset="0"/>
        </a:defRPr>
      </a:lvl7pPr>
      <a:lvl8pPr marL="1371353"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EuropeCondensedC" pitchFamily="50" charset="0"/>
        </a:defRPr>
      </a:lvl8pPr>
      <a:lvl9pPr marL="1828470" algn="l" rtl="0" fontAlgn="base">
        <a:spcBef>
          <a:spcPct val="0"/>
        </a:spcBef>
        <a:spcAft>
          <a:spcPct val="0"/>
        </a:spcAft>
        <a:defRPr sz="2100" b="1">
          <a:solidFill>
            <a:srgbClr val="3D464A"/>
          </a:solidFill>
          <a:latin typeface="EuropeCondensedC" pitchFamily="50" charset="0"/>
        </a:defRPr>
      </a:lvl9pPr>
    </p:titleStyle>
    <p:bodyStyle>
      <a:lvl1pPr marL="342838" indent="-342838" algn="l" rtl="0" fontAlgn="base">
        <a:spcBef>
          <a:spcPct val="20000"/>
        </a:spcBef>
        <a:spcAft>
          <a:spcPct val="0"/>
        </a:spcAft>
        <a:buSzPct val="80000"/>
        <a:buBlip>
          <a:blip r:embed="rId14"/>
        </a:buBlip>
        <a:defRPr sz="1200">
          <a:solidFill>
            <a:srgbClr val="3D464A"/>
          </a:solidFill>
          <a:latin typeface="+mn-lt"/>
          <a:ea typeface="+mn-ea"/>
          <a:cs typeface="+mn-cs"/>
        </a:defRPr>
      </a:lvl1pPr>
      <a:lvl2pPr marL="742816" indent="-285699" algn="l" rtl="0" fontAlgn="base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>
          <a:solidFill>
            <a:srgbClr val="3D464A"/>
          </a:solidFill>
          <a:latin typeface="+mn-lt"/>
        </a:defRPr>
      </a:lvl2pPr>
      <a:lvl3pPr marL="1142794" indent="-228559" algn="l" rtl="0" fontAlgn="base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>
          <a:solidFill>
            <a:srgbClr val="3D464A"/>
          </a:solidFill>
          <a:latin typeface="+mn-lt"/>
        </a:defRPr>
      </a:lvl3pPr>
      <a:lvl4pPr marL="1599911" indent="-228559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rgbClr val="3D464A"/>
          </a:solidFill>
          <a:latin typeface="+mn-lt"/>
        </a:defRPr>
      </a:lvl4pPr>
      <a:lvl5pPr marL="2057029" indent="-228559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200">
          <a:solidFill>
            <a:srgbClr val="3D464A"/>
          </a:solidFill>
          <a:latin typeface="+mn-lt"/>
        </a:defRPr>
      </a:lvl5pPr>
      <a:lvl6pPr marL="2514147" indent="-228559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200">
          <a:solidFill>
            <a:srgbClr val="3D464A"/>
          </a:solidFill>
          <a:latin typeface="+mn-lt"/>
        </a:defRPr>
      </a:lvl6pPr>
      <a:lvl7pPr marL="2971264" indent="-228559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200">
          <a:solidFill>
            <a:srgbClr val="3D464A"/>
          </a:solidFill>
          <a:latin typeface="+mn-lt"/>
        </a:defRPr>
      </a:lvl7pPr>
      <a:lvl8pPr marL="3428382" indent="-228559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200">
          <a:solidFill>
            <a:srgbClr val="3D464A"/>
          </a:solidFill>
          <a:latin typeface="+mn-lt"/>
        </a:defRPr>
      </a:lvl8pPr>
      <a:lvl9pPr marL="3885499" indent="-228559" algn="l" rtl="0" fontAlgn="base">
        <a:spcBef>
          <a:spcPct val="20000"/>
        </a:spcBef>
        <a:spcAft>
          <a:spcPct val="0"/>
        </a:spcAft>
        <a:buFont typeface="Arial" charset="0"/>
        <a:buChar char="»"/>
        <a:defRPr sz="1200">
          <a:solidFill>
            <a:srgbClr val="3D464A"/>
          </a:solidFill>
          <a:latin typeface="+mn-lt"/>
        </a:defRPr>
      </a:lvl9pPr>
    </p:bodyStyle>
    <p:otherStyle>
      <a:defPPr>
        <a:defRPr lang="ru-RU"/>
      </a:defPPr>
      <a:lvl1pPr marL="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7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3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5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7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88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05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23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40" algn="l" defTabSz="91423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4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66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962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34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95300" y="176213"/>
            <a:ext cx="83883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r>
              <a:rPr lang="en-US" smtClean="0"/>
              <a:t/>
            </a:r>
            <a:br>
              <a:rPr lang="en-US" smtClean="0"/>
            </a:br>
            <a:r>
              <a:rPr lang="ru-RU" smtClean="0"/>
              <a:t>презентации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95300" y="1238250"/>
            <a:ext cx="8915400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956FAC67-2878-4E8B-A0D2-AA6F533D00D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Europe" pitchFamily="50" charset="-52"/>
                <a:cs typeface="+mn-cs"/>
              </a:defRPr>
            </a:lvl1pPr>
          </a:lstStyle>
          <a:p>
            <a:pPr>
              <a:defRPr/>
            </a:pPr>
            <a:fld id="{54B471EF-1928-48DE-A04F-FCDB823EC2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60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ern="1200">
          <a:solidFill>
            <a:srgbClr val="3D464A"/>
          </a:solidFill>
          <a:latin typeface="Europe" pitchFamily="50" charset="-52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>
          <a:solidFill>
            <a:srgbClr val="3D464A"/>
          </a:solidFill>
          <a:latin typeface="Europe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Blip>
          <a:blip r:embed="rId9"/>
        </a:buBlip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120000"/>
        <a:buFont typeface="Arial" charset="0"/>
        <a:buChar char="•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ED208"/>
        </a:buClr>
        <a:buSzPct val="96000"/>
        <a:buFont typeface="Wingdings" pitchFamily="2" charset="2"/>
        <a:buChar char="§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defRPr sz="1200" kern="1200">
          <a:solidFill>
            <a:srgbClr val="3D464A"/>
          </a:solidFill>
          <a:latin typeface="Europe" pitchFamily="50" charset="-5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8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diagramData" Target="../diagrams/data10.xml"/><Relationship Id="rId18" Type="http://schemas.openxmlformats.org/officeDocument/2006/relationships/image" Target="../media/image63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1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10.xml"/><Relationship Id="rId1" Type="http://schemas.openxmlformats.org/officeDocument/2006/relationships/slideLayout" Target="../slideLayouts/slideLayout43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diagramQuickStyle" Target="../diagrams/quickStyle10.xml"/><Relationship Id="rId10" Type="http://schemas.openxmlformats.org/officeDocument/2006/relationships/diagramQuickStyle" Target="../diagrams/quickStyle9.xml"/><Relationship Id="rId19" Type="http://schemas.openxmlformats.org/officeDocument/2006/relationships/image" Target="../media/image64.jpeg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diagramLayout" Target="../diagrams/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68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70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EARudyk@uvng.rosneft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image" Target="../media/image18.jpeg"/><Relationship Id="rId26" Type="http://schemas.openxmlformats.org/officeDocument/2006/relationships/image" Target="../media/image25.jpeg"/><Relationship Id="rId3" Type="http://schemas.openxmlformats.org/officeDocument/2006/relationships/diagramData" Target="../diagrams/data1.xml"/><Relationship Id="rId21" Type="http://schemas.openxmlformats.org/officeDocument/2006/relationships/image" Target="../media/image20.jpeg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diagramColors" Target="../diagrams/colors3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23.jpe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22.jpeg"/><Relationship Id="rId10" Type="http://schemas.openxmlformats.org/officeDocument/2006/relationships/diagramQuickStyle" Target="../diagrams/quickStyle2.xml"/><Relationship Id="rId19" Type="http://schemas.openxmlformats.org/officeDocument/2006/relationships/image" Target="../media/image19.png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openxmlformats.org/officeDocument/2006/relationships/image" Target="../media/image21.png"/><Relationship Id="rId27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0"/>
          <p:cNvSpPr>
            <a:spLocks noGrp="1" noChangeArrowheads="1"/>
          </p:cNvSpPr>
          <p:nvPr>
            <p:ph type="title" idx="4294967295"/>
          </p:nvPr>
        </p:nvSpPr>
        <p:spPr>
          <a:xfrm>
            <a:off x="830072" y="5698192"/>
            <a:ext cx="5923128" cy="863228"/>
          </a:xfrm>
        </p:spPr>
        <p:txBody>
          <a:bodyPr lIns="0" tIns="0" rIns="0" bIns="0" anchor="b" anchorCtr="0"/>
          <a:lstStyle/>
          <a:p>
            <a:pPr eaLnBrk="1" hangingPunct="1">
              <a:tabLst>
                <a:tab pos="4287838" algn="l"/>
              </a:tabLst>
            </a:pPr>
            <a:r>
              <a:rPr lang="ru-RU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ИНСТИТУТ НАСТАВНИЧЕСТВА-инструмент развития кадрового потенциала в  </a:t>
            </a:r>
            <a:br>
              <a:rPr lang="ru-RU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ООО </a:t>
            </a:r>
            <a:r>
              <a:rPr lang="ru-RU" sz="3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РН-Уватнефтегаз»</a:t>
            </a:r>
            <a:endParaRPr lang="ru-RU" sz="3000" b="1" dirty="0" smtClean="0">
              <a:solidFill>
                <a:schemeClr val="tx1"/>
              </a:solidFill>
              <a:latin typeface="EuropeCond" pitchFamily="82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 bwMode="auto">
          <a:xfrm>
            <a:off x="7164388" y="6453188"/>
            <a:ext cx="1938337" cy="333375"/>
          </a:xfrm>
          <a:ln>
            <a:miter lim="800000"/>
            <a:headEnd/>
            <a:tailEnd/>
          </a:ln>
        </p:spPr>
        <p:txBody>
          <a:bodyPr wrap="square" lIns="97722" tIns="48861" rIns="97722" bIns="48861" numCol="1" anchor="t" anchorCtr="0" compatLnSpc="1">
            <a:prstTxWarp prst="textNoShape">
              <a:avLst/>
            </a:prstTxWarp>
          </a:bodyPr>
          <a:lstStyle/>
          <a:p>
            <a:pPr algn="r" defTabSz="977900">
              <a:defRPr/>
            </a:pPr>
            <a:fld id="{480D1882-68AF-4673-AD00-CF0D82C64C87}" type="datetime1">
              <a:rPr lang="ru-RU" sz="1100">
                <a:solidFill>
                  <a:prstClr val="white"/>
                </a:solidFill>
                <a:latin typeface="Calibri"/>
              </a:rPr>
              <a:pPr algn="r" defTabSz="977900">
                <a:defRPr/>
              </a:pPr>
              <a:t>24.04.2018</a:t>
            </a:fld>
            <a:endParaRPr lang="ru-RU" sz="11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44" name="Rectangle 30"/>
          <p:cNvSpPr txBox="1">
            <a:spLocks noChangeArrowheads="1"/>
          </p:cNvSpPr>
          <p:nvPr/>
        </p:nvSpPr>
        <p:spPr bwMode="auto">
          <a:xfrm>
            <a:off x="6825208" y="5661248"/>
            <a:ext cx="253875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 anchorCtr="0"/>
          <a:lstStyle/>
          <a:p>
            <a:pPr lvl="0" algn="r" defTabSz="977900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Тюмень, 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25.04.2018г.</a:t>
            </a:r>
          </a:p>
          <a:p>
            <a:pPr lvl="0" algn="r" defTabSz="977900"/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Рудык Елена Анатольевна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1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НАСТАВНИКОВ- ПРОГРАММЫ ПОВЫШЕНИЯ КОМПЕТЕНЦИЙ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70405124"/>
              </p:ext>
            </p:extLst>
          </p:nvPr>
        </p:nvGraphicFramePr>
        <p:xfrm>
          <a:off x="272480" y="1196752"/>
          <a:ext cx="921702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8" name="Picture 2" descr="R:\TNG\News\ФОТОРЕПОРТАЖИ 2017\Профмастерство\Лучший по профессии среди рабочих\Соревнование\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296" y="2996952"/>
            <a:ext cx="2166744" cy="144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R:\TNG\News\ФОТОРЕПОРТАЖИ 2017\Профмастерство\Лучший по профессии среди рабочих\Соревнование\00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4" y="2923634"/>
            <a:ext cx="2386526" cy="1592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3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464" y="4797152"/>
            <a:ext cx="2592288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4688" y="1052736"/>
            <a:ext cx="2117959" cy="151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4" name="Rectangle 3"/>
          <p:cNvSpPr>
            <a:spLocks noChangeAspect="1" noChangeArrowheads="1"/>
          </p:cNvSpPr>
          <p:nvPr/>
        </p:nvSpPr>
        <p:spPr bwMode="auto">
          <a:xfrm>
            <a:off x="2072680" y="3501008"/>
            <a:ext cx="4903863" cy="55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9635" name="Rectangle 4"/>
          <p:cNvSpPr>
            <a:spLocks noChangeAspect="1" noChangeArrowheads="1"/>
          </p:cNvSpPr>
          <p:nvPr/>
        </p:nvSpPr>
        <p:spPr bwMode="auto">
          <a:xfrm>
            <a:off x="2270126" y="3044598"/>
            <a:ext cx="4263855" cy="44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9636" name="Rectangle 5"/>
          <p:cNvSpPr>
            <a:spLocks noChangeAspect="1" noChangeArrowheads="1"/>
          </p:cNvSpPr>
          <p:nvPr/>
        </p:nvSpPr>
        <p:spPr bwMode="auto">
          <a:xfrm>
            <a:off x="2372084" y="3095625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 sz="2400">
              <a:solidFill>
                <a:srgbClr val="1F497D"/>
              </a:solidFill>
              <a:latin typeface="Gill Sans" charset="0"/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 rot="10800000">
            <a:off x="1244393" y="1937884"/>
            <a:ext cx="428719" cy="180294"/>
          </a:xfrm>
          <a:prstGeom prst="triangle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390" tIns="45696" rIns="91390" bIns="45696" anchor="ctr"/>
          <a:lstStyle/>
          <a:p>
            <a:pPr algn="ctr">
              <a:defRPr/>
            </a:pPr>
            <a:endParaRPr lang="ru-RU" sz="1200" b="1">
              <a:solidFill>
                <a:srgbClr val="00539B"/>
              </a:solidFill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 rot="10800000">
            <a:off x="4231917" y="1943554"/>
            <a:ext cx="428719" cy="174625"/>
          </a:xfrm>
          <a:prstGeom prst="triangle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390" tIns="45696" rIns="91390" bIns="45696" anchor="ctr"/>
          <a:lstStyle/>
          <a:p>
            <a:pPr algn="ctr">
              <a:defRPr/>
            </a:pPr>
            <a:endParaRPr lang="ru-RU" sz="1200" b="1">
              <a:solidFill>
                <a:srgbClr val="00539B"/>
              </a:solidFill>
            </a:endParaRPr>
          </a:p>
        </p:txBody>
      </p:sp>
      <p:sp>
        <p:nvSpPr>
          <p:cNvPr id="69644" name="Номер слайда 5"/>
          <p:cNvSpPr txBox="1">
            <a:spLocks noGrp="1"/>
          </p:cNvSpPr>
          <p:nvPr/>
        </p:nvSpPr>
        <p:spPr bwMode="auto">
          <a:xfrm>
            <a:off x="8915892" y="151947"/>
            <a:ext cx="990109" cy="59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1197"/>
              </a:spcBef>
            </a:pPr>
            <a:fld id="{25AEA143-ED1E-4F65-805B-9ED3F1831CFD}" type="slidenum">
              <a:rPr lang="en-GB" altLang="ru-RU" sz="1000">
                <a:solidFill>
                  <a:prstClr val="black"/>
                </a:solidFill>
              </a:rPr>
              <a:pPr algn="ctr">
                <a:spcBef>
                  <a:spcPts val="1197"/>
                </a:spcBef>
              </a:pPr>
              <a:t>11</a:t>
            </a:fld>
            <a:endParaRPr lang="en-GB" altLang="ru-RU" sz="1000">
              <a:solidFill>
                <a:prstClr val="black"/>
              </a:solidFill>
            </a:endParaRPr>
          </a:p>
        </p:txBody>
      </p:sp>
      <p:sp>
        <p:nvSpPr>
          <p:cNvPr id="69646" name="Rectangle 2"/>
          <p:cNvSpPr txBox="1">
            <a:spLocks noChangeArrowheads="1"/>
          </p:cNvSpPr>
          <p:nvPr/>
        </p:nvSpPr>
        <p:spPr bwMode="auto">
          <a:xfrm>
            <a:off x="606840" y="394606"/>
            <a:ext cx="8378607" cy="51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3" tIns="45688" rIns="91373" bIns="45688" anchor="ctr"/>
          <a:lstStyle>
            <a:lvl1pPr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ru-RU" altLang="ru-RU" sz="2000" dirty="0" smtClean="0">
                <a:solidFill>
                  <a:srgbClr val="3D464A"/>
                </a:solidFill>
              </a:rPr>
              <a:t>В  КОМПАНИИ СОЗДАНА  СРЕДА, ОБЕСПЕЧИВАЮЩАЯ  ЭФФЕКТИВНУЮ РЕАЛИЗАЦИЮ  НАСТАВНИЧЕСТВА</a:t>
            </a:r>
            <a:endParaRPr kumimoji="1" lang="en-US" altLang="ru-RU" sz="2000" dirty="0">
              <a:solidFill>
                <a:srgbClr val="3D464A"/>
              </a:solidFill>
            </a:endParaRPr>
          </a:p>
        </p:txBody>
      </p:sp>
      <p:sp>
        <p:nvSpPr>
          <p:cNvPr id="69647" name="Номер слайда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5875" indent="-213798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5193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97270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39347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1424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3501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65578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07655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A06F99E-3D90-42E9-9266-A6FEF6270C42}" type="slidenum">
              <a:rPr lang="ru-RU" altLang="ru-RU" sz="1100">
                <a:solidFill>
                  <a:srgbClr val="898989"/>
                </a:solidFill>
                <a:latin typeface="Europe" pitchFamily="2" charset="0"/>
              </a:rPr>
              <a:pPr eaLnBrk="1" hangingPunct="1"/>
              <a:t>11</a:t>
            </a:fld>
            <a:endParaRPr lang="ru-RU" altLang="ru-RU" sz="1100" dirty="0">
              <a:solidFill>
                <a:srgbClr val="898989"/>
              </a:solidFill>
              <a:latin typeface="Europe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73280" y="2852935"/>
            <a:ext cx="230425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97016" y="2852935"/>
            <a:ext cx="2376264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5097016" y="4797152"/>
            <a:ext cx="2698191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20752" y="4797152"/>
            <a:ext cx="230425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AutoShape 16"/>
          <p:cNvSpPr>
            <a:spLocks noChangeArrowheads="1"/>
          </p:cNvSpPr>
          <p:nvPr/>
        </p:nvSpPr>
        <p:spPr bwMode="auto">
          <a:xfrm>
            <a:off x="128464" y="4509120"/>
            <a:ext cx="4896544" cy="288032"/>
          </a:xfrm>
          <a:prstGeom prst="roundRect">
            <a:avLst>
              <a:gd name="adj" fmla="val 6815"/>
            </a:avLst>
          </a:prstGeom>
          <a:solidFill>
            <a:srgbClr val="FED208"/>
          </a:solidFill>
          <a:ln w="31750">
            <a:noFill/>
            <a:round/>
            <a:headEnd/>
            <a:tailEnd/>
          </a:ln>
          <a:effectLst/>
        </p:spPr>
        <p:txBody>
          <a:bodyPr lIns="91390" tIns="45696" rIns="91390" bIns="45696" anchor="ctr" anchorCtr="0"/>
          <a:lstStyle/>
          <a:p>
            <a:pPr algn="ctr">
              <a:spcBef>
                <a:spcPts val="599"/>
              </a:spcBef>
            </a:pPr>
            <a:r>
              <a:rPr lang="en-US" sz="1100" b="1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WorldSkills</a:t>
            </a:r>
            <a:endParaRPr lang="ru-RU" sz="11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24809" y="2924943"/>
            <a:ext cx="18002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AutoShape 16"/>
          <p:cNvSpPr>
            <a:spLocks noChangeArrowheads="1"/>
          </p:cNvSpPr>
          <p:nvPr/>
        </p:nvSpPr>
        <p:spPr bwMode="auto">
          <a:xfrm>
            <a:off x="128464" y="2636911"/>
            <a:ext cx="4896544" cy="288032"/>
          </a:xfrm>
          <a:prstGeom prst="roundRect">
            <a:avLst>
              <a:gd name="adj" fmla="val 6815"/>
            </a:avLst>
          </a:prstGeom>
          <a:solidFill>
            <a:srgbClr val="FED208"/>
          </a:solidFill>
          <a:ln w="31750">
            <a:noFill/>
            <a:round/>
            <a:headEnd/>
            <a:tailEnd/>
          </a:ln>
          <a:effectLst/>
        </p:spPr>
        <p:txBody>
          <a:bodyPr lIns="91390" tIns="45696" rIns="91390" bIns="45696" anchor="ctr" anchorCtr="0"/>
          <a:lstStyle/>
          <a:p>
            <a:pPr algn="ctr">
              <a:spcBef>
                <a:spcPts val="599"/>
              </a:spcBef>
            </a:pPr>
            <a:r>
              <a:rPr lang="ru-RU" sz="11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Обучение наставников</a:t>
            </a:r>
            <a:endParaRPr lang="ru-RU" sz="11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464" y="2924944"/>
            <a:ext cx="201558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4688" y="2924944"/>
            <a:ext cx="113448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097016" y="2636911"/>
            <a:ext cx="4680520" cy="288032"/>
          </a:xfrm>
          <a:prstGeom prst="roundRect">
            <a:avLst>
              <a:gd name="adj" fmla="val 6815"/>
            </a:avLst>
          </a:prstGeom>
          <a:solidFill>
            <a:srgbClr val="FED208"/>
          </a:solidFill>
          <a:ln w="31750">
            <a:noFill/>
            <a:round/>
            <a:headEnd/>
            <a:tailEnd/>
          </a:ln>
          <a:effectLst/>
        </p:spPr>
        <p:txBody>
          <a:bodyPr lIns="91390" tIns="45696" rIns="91390" bIns="45696" anchor="ctr" anchorCtr="0"/>
          <a:lstStyle/>
          <a:p>
            <a:pPr algn="ctr">
              <a:spcBef>
                <a:spcPts val="599"/>
              </a:spcBef>
            </a:pPr>
            <a:r>
              <a:rPr lang="ru-RU" sz="11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Посвящение в нефтяники</a:t>
            </a:r>
            <a:endParaRPr lang="ru-RU" sz="11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689304" y="4797152"/>
            <a:ext cx="2088232" cy="181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AutoShape 16"/>
          <p:cNvSpPr>
            <a:spLocks noChangeArrowheads="1"/>
          </p:cNvSpPr>
          <p:nvPr/>
        </p:nvSpPr>
        <p:spPr bwMode="auto">
          <a:xfrm>
            <a:off x="5097016" y="4509120"/>
            <a:ext cx="4680520" cy="288032"/>
          </a:xfrm>
          <a:prstGeom prst="roundRect">
            <a:avLst>
              <a:gd name="adj" fmla="val 6815"/>
            </a:avLst>
          </a:prstGeom>
          <a:solidFill>
            <a:srgbClr val="FED208"/>
          </a:solidFill>
          <a:ln w="31750">
            <a:noFill/>
            <a:round/>
            <a:headEnd/>
            <a:tailEnd/>
          </a:ln>
          <a:effectLst/>
        </p:spPr>
        <p:txBody>
          <a:bodyPr lIns="91390" tIns="45696" rIns="91390" bIns="45696" anchor="ctr" anchorCtr="0"/>
          <a:lstStyle/>
          <a:p>
            <a:pPr algn="ctr">
              <a:spcBef>
                <a:spcPts val="599"/>
              </a:spcBef>
            </a:pPr>
            <a:r>
              <a:rPr lang="ru-RU" sz="1100" b="1" dirty="0" err="1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Профориентационные</a:t>
            </a:r>
            <a:r>
              <a:rPr lang="ru-RU" sz="11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мероприятия </a:t>
            </a:r>
            <a:endParaRPr lang="ru-RU" sz="11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8464" y="1058741"/>
            <a:ext cx="201622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465168" y="1052737"/>
            <a:ext cx="108012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545288" y="1052737"/>
            <a:ext cx="225079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232920" y="1052738"/>
            <a:ext cx="226648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91453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48548-C86E-4DE2-9521-A687683726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9241FC-620E-4B9F-AC82-898CE14FC3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6" r="38687" b="8237"/>
          <a:stretch/>
        </p:blipFill>
        <p:spPr bwMode="auto">
          <a:xfrm>
            <a:off x="2720752" y="1727067"/>
            <a:ext cx="2276900" cy="2654055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4"/>
          <a:srcRect l="736" t="6309" r="58004" b="55835"/>
          <a:stretch/>
        </p:blipFill>
        <p:spPr bwMode="auto">
          <a:xfrm>
            <a:off x="5134833" y="4464613"/>
            <a:ext cx="3928934" cy="20550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72893" y="4470256"/>
            <a:ext cx="4783620" cy="361950"/>
          </a:xfrm>
          <a:prstGeom prst="rect">
            <a:avLst/>
          </a:prstGeom>
          <a:solidFill>
            <a:srgbClr val="F9BD27"/>
          </a:solidFill>
          <a:ln>
            <a:solidFill>
              <a:srgbClr val="F9BD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prstClr val="black"/>
                </a:solidFill>
                <a:latin typeface="Europe" pitchFamily="2" charset="0"/>
              </a:rPr>
              <a:t>Дистанционное обучение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272893" y="1285336"/>
            <a:ext cx="4718186" cy="3184920"/>
            <a:chOff x="272893" y="1285336"/>
            <a:chExt cx="4718186" cy="318492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72893" y="1285336"/>
              <a:ext cx="4718186" cy="441732"/>
            </a:xfrm>
            <a:prstGeom prst="rect">
              <a:avLst/>
            </a:prstGeom>
            <a:solidFill>
              <a:srgbClr val="F9BD27"/>
            </a:solidFill>
            <a:ln>
              <a:solidFill>
                <a:srgbClr val="F9BD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dirty="0" smtClean="0">
                  <a:solidFill>
                    <a:prstClr val="black"/>
                  </a:solidFill>
                  <a:latin typeface="Europe" pitchFamily="2" charset="0"/>
                </a:rPr>
                <a:t>Брошюра  «ОПЫТ НАСТАВНИКА»</a:t>
              </a:r>
              <a:endParaRPr lang="ru-RU" sz="1800" dirty="0">
                <a:solidFill>
                  <a:prstClr val="black"/>
                </a:solidFill>
                <a:latin typeface="Europe" pitchFamily="2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72893" y="1727067"/>
              <a:ext cx="2375851" cy="2743189"/>
            </a:xfrm>
            <a:prstGeom prst="rect">
              <a:avLst/>
            </a:prstGeom>
            <a:noFill/>
            <a:ln>
              <a:solidFill>
                <a:srgbClr val="F9BD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600" b="1" dirty="0" smtClean="0">
                  <a:solidFill>
                    <a:prstClr val="black"/>
                  </a:solidFill>
                  <a:latin typeface="Europe" pitchFamily="2" charset="0"/>
                </a:rPr>
                <a:t>Предназначен для наставников молодых рабочих</a:t>
              </a:r>
            </a:p>
            <a:p>
              <a:endParaRPr lang="ru-RU" sz="1600" b="1" dirty="0" smtClean="0">
                <a:solidFill>
                  <a:prstClr val="black"/>
                </a:solidFill>
                <a:latin typeface="Europe" pitchFamily="2" charset="0"/>
              </a:endParaRPr>
            </a:p>
            <a:p>
              <a:r>
                <a:rPr lang="ru-RU" sz="1600" dirty="0" smtClean="0">
                  <a:solidFill>
                    <a:prstClr val="black"/>
                  </a:solidFill>
                  <a:latin typeface="Europe" pitchFamily="2" charset="0"/>
                </a:rPr>
                <a:t>Учебное пособие для изучение основ и приемов наставничества, предназначенное для самостоятельной работы</a:t>
              </a:r>
              <a:endParaRPr lang="ru-RU" sz="1600" dirty="0">
                <a:solidFill>
                  <a:prstClr val="black"/>
                </a:solidFill>
                <a:latin typeface="Europe" pitchFamily="2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72892" y="4953548"/>
            <a:ext cx="47836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«Эффективное наставничество»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«Опыт наставника»</a:t>
            </a: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«Наставничество как новый стиль руководства»</a:t>
            </a:r>
            <a:endParaRPr lang="ru-RU" sz="1600" dirty="0">
              <a:solidFill>
                <a:prstClr val="black"/>
              </a:solidFill>
              <a:latin typeface="Europe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8897" y="1299326"/>
            <a:ext cx="4066639" cy="3170099"/>
          </a:xfrm>
          <a:prstGeom prst="rect">
            <a:avLst/>
          </a:prstGeom>
          <a:noFill/>
          <a:ln w="28575">
            <a:solidFill>
              <a:srgbClr val="F9BD27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Разработаны:</a:t>
            </a:r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600" dirty="0" smtClean="0">
                <a:solidFill>
                  <a:prstClr val="black"/>
                </a:solidFill>
              </a:rPr>
              <a:t>20 </a:t>
            </a:r>
            <a:r>
              <a:rPr lang="ru-RU" sz="1600" dirty="0">
                <a:solidFill>
                  <a:prstClr val="black"/>
                </a:solidFill>
              </a:rPr>
              <a:t>учебных фильмов по рабочим профессиям в </a:t>
            </a:r>
            <a:r>
              <a:rPr lang="ru-RU" sz="1600" dirty="0" smtClean="0">
                <a:solidFill>
                  <a:prstClr val="black"/>
                </a:solidFill>
              </a:rPr>
              <a:t>добыче, 34 - по профессиям в нефтепереработке, </a:t>
            </a:r>
          </a:p>
          <a:p>
            <a:pPr>
              <a:buClr>
                <a:srgbClr val="FFC000"/>
              </a:buClr>
            </a:pPr>
            <a:r>
              <a:rPr lang="ru-RU" sz="1600" dirty="0" smtClean="0">
                <a:solidFill>
                  <a:prstClr val="black"/>
                </a:solidFill>
              </a:rPr>
              <a:t>     2 - по профессиям АЗК</a:t>
            </a:r>
            <a:endParaRPr lang="ru-RU" sz="16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Мультимедийные </a:t>
            </a:r>
            <a:r>
              <a:rPr lang="ru-RU" sz="1600" dirty="0" smtClean="0">
                <a:solidFill>
                  <a:prstClr val="black"/>
                </a:solidFill>
              </a:rPr>
              <a:t>пособия:</a:t>
            </a:r>
          </a:p>
          <a:p>
            <a:pPr marL="742950" lvl="1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Сбор и подготовка нефти</a:t>
            </a:r>
          </a:p>
          <a:p>
            <a:pPr marL="742950" lvl="1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Нефтеперерабатывающий завод</a:t>
            </a:r>
          </a:p>
          <a:p>
            <a:pPr marL="742950" lvl="1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Газоперерабатывающий завод</a:t>
            </a:r>
          </a:p>
          <a:p>
            <a:pPr marL="742950" lvl="1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prstClr val="black"/>
                </a:solidFill>
              </a:rPr>
              <a:t>АЗК</a:t>
            </a:r>
            <a:endParaRPr lang="ru-RU" sz="1400" dirty="0">
              <a:solidFill>
                <a:prstClr val="black"/>
              </a:solidFill>
            </a:endParaRPr>
          </a:p>
          <a:p>
            <a:pPr marL="285750" indent="-285750">
              <a:buClr>
                <a:srgbClr val="FFC000"/>
              </a:buClr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prstClr val="black"/>
                </a:solidFill>
              </a:rPr>
              <a:t>Практические кейсы, содержащие порядок </a:t>
            </a:r>
            <a:r>
              <a:rPr lang="ru-RU" sz="1600" dirty="0" smtClean="0">
                <a:solidFill>
                  <a:prstClr val="black"/>
                </a:solidFill>
              </a:rPr>
              <a:t>проведения </a:t>
            </a:r>
            <a:r>
              <a:rPr lang="ru-RU" sz="1600" dirty="0">
                <a:solidFill>
                  <a:prstClr val="black"/>
                </a:solidFill>
              </a:rPr>
              <a:t>работ по функционалу </a:t>
            </a:r>
            <a:r>
              <a:rPr lang="ru-RU" sz="1600" dirty="0" smtClean="0">
                <a:solidFill>
                  <a:prstClr val="black"/>
                </a:solidFill>
              </a:rPr>
              <a:t>профессии</a:t>
            </a:r>
            <a:endParaRPr lang="ru-RU" sz="1600" dirty="0">
              <a:solidFill>
                <a:prstClr val="black"/>
              </a:solidFill>
              <a:latin typeface="Europe" pitchFamily="2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58493" y="332656"/>
            <a:ext cx="8388350" cy="596900"/>
          </a:xfrm>
        </p:spPr>
        <p:txBody>
          <a:bodyPr/>
          <a:lstStyle/>
          <a:p>
            <a:pPr rtl="0" fontAlgn="base"/>
            <a:r>
              <a:rPr lang="ru-RU" sz="1800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САМОПОДГОТОВКА И ДОПОЛНИТЕЛЬНОЕ ОБУЧЕНИЕ</a:t>
            </a:r>
            <a:endParaRPr lang="ru-RU" dirty="0" smtClean="0">
              <a:effectLst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29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48548-C86E-4DE2-9521-A687683726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9241FC-620E-4B9F-AC82-898CE14FC3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2522" y="2147907"/>
            <a:ext cx="4282326" cy="641862"/>
          </a:xfrm>
          <a:prstGeom prst="rect">
            <a:avLst/>
          </a:prstGeom>
          <a:solidFill>
            <a:srgbClr val="F9BD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prstClr val="black"/>
                </a:solidFill>
                <a:latin typeface="Europe" pitchFamily="2" charset="0"/>
              </a:rPr>
              <a:t>Наставник рабочего</a:t>
            </a:r>
            <a:endParaRPr lang="ru-RU" sz="2000" dirty="0">
              <a:solidFill>
                <a:prstClr val="black"/>
              </a:solidFill>
              <a:latin typeface="Europe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41032" y="2131937"/>
            <a:ext cx="4248470" cy="641862"/>
          </a:xfrm>
          <a:prstGeom prst="rect">
            <a:avLst/>
          </a:prstGeom>
          <a:solidFill>
            <a:srgbClr val="F9BD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Europe" pitchFamily="2" charset="0"/>
              </a:rPr>
              <a:t>Наставник молодого специалиста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41032" y="4016353"/>
            <a:ext cx="4248472" cy="864096"/>
          </a:xfrm>
          <a:prstGeom prst="rect">
            <a:avLst/>
          </a:prstGeom>
          <a:noFill/>
          <a:ln>
            <a:solidFill>
              <a:srgbClr val="FA9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обеспечивает корпоративную, социальную, профессиональную адаптацию</a:t>
            </a: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управляет процессом профессионального развития </a:t>
            </a: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обеспечивает развивающую среду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22724" y="2852936"/>
            <a:ext cx="4282328" cy="1080119"/>
          </a:xfrm>
          <a:prstGeom prst="rect">
            <a:avLst/>
          </a:prstGeom>
          <a:noFill/>
          <a:ln>
            <a:solidFill>
              <a:srgbClr val="FA9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Europe" pitchFamily="2" charset="0"/>
              </a:rPr>
              <a:t>из числа рабочих, высокая квалификация</a:t>
            </a:r>
            <a:endParaRPr lang="ru-RU" sz="1100" dirty="0">
              <a:solidFill>
                <a:prstClr val="black"/>
              </a:solidFill>
              <a:latin typeface="Europe" pitchFamily="2" charset="0"/>
            </a:endParaRP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опыт </a:t>
            </a:r>
            <a:r>
              <a:rPr lang="ru-RU" sz="1100" dirty="0" smtClean="0">
                <a:solidFill>
                  <a:prstClr val="black"/>
                </a:solidFill>
                <a:latin typeface="Europe" pitchFamily="2" charset="0"/>
              </a:rPr>
              <a:t>по профессии не </a:t>
            </a: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менее 3 лет</a:t>
            </a:r>
            <a:endParaRPr lang="en-US" sz="1100" dirty="0">
              <a:solidFill>
                <a:prstClr val="black"/>
              </a:solidFill>
              <a:latin typeface="Europe" pitchFamily="2" charset="0"/>
            </a:endParaRP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prstClr val="black"/>
                </a:solidFill>
                <a:latin typeface="Europe" pitchFamily="2" charset="0"/>
              </a:rPr>
              <a:t>разряд 5 и выше</a:t>
            </a:r>
            <a:endParaRPr lang="ru-RU" sz="1100" dirty="0">
              <a:solidFill>
                <a:prstClr val="black"/>
              </a:solidFill>
              <a:latin typeface="Europe" pitchFamily="2" charset="0"/>
            </a:endParaRP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наличие необходимых сертификатов, допусков и квалификаций по профессии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0196" y="5487464"/>
            <a:ext cx="4574652" cy="648072"/>
          </a:xfrm>
          <a:prstGeom prst="rect">
            <a:avLst/>
          </a:prstGeom>
          <a:solidFill>
            <a:srgbClr val="F6D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Смотр-конкурс «Лучший по профессии»</a:t>
            </a:r>
          </a:p>
          <a:p>
            <a:pPr algn="ctr"/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Программа развития «Школа мастеров»</a:t>
            </a:r>
            <a:endParaRPr lang="ru-RU" sz="1600" dirty="0">
              <a:solidFill>
                <a:prstClr val="black"/>
              </a:solidFill>
              <a:latin typeface="Europe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241032" y="5487464"/>
            <a:ext cx="4248473" cy="648072"/>
          </a:xfrm>
          <a:prstGeom prst="rect">
            <a:avLst/>
          </a:prstGeom>
          <a:solidFill>
            <a:srgbClr val="F6D7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Europe" pitchFamily="2" charset="0"/>
              </a:rPr>
              <a:t>Научно-техническая конференция молодых специалистов</a:t>
            </a:r>
            <a:endParaRPr lang="ru-RU" sz="1600" dirty="0">
              <a:solidFill>
                <a:prstClr val="black"/>
              </a:solidFill>
              <a:latin typeface="Europe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195" y="4950942"/>
            <a:ext cx="9149307" cy="40011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</p:spPr>
        <p:txBody>
          <a:bodyPr vert="horz" wrap="square" lIns="76946" tIns="76946" rIns="76946" bIns="76946" numCol="1" anchor="t" anchorCtr="1" compatLnSpc="1">
            <a:prstTxWarp prst="textNoShape">
              <a:avLst/>
            </a:prstTxWarp>
          </a:bodyPr>
          <a:lstStyle>
            <a:defPPr>
              <a:defRPr lang="ru-RU"/>
            </a:defPPr>
            <a:lvl1pPr eaLnBrk="1" hangingPunct="1">
              <a:defRPr sz="2000">
                <a:solidFill>
                  <a:schemeClr val="bg1"/>
                </a:solidFill>
                <a:latin typeface="Europe" pitchFamily="2" charset="0"/>
                <a:ea typeface="+mj-ea"/>
                <a:cs typeface="+mj-cs"/>
              </a:defRPr>
            </a:lvl1pPr>
            <a:lvl2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2pPr>
            <a:lvl3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3pPr>
            <a:lvl4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4pPr>
            <a:lvl5pPr eaLnBrk="0" hangingPunct="0">
              <a:defRPr>
                <a:solidFill>
                  <a:srgbClr val="3D464A"/>
                </a:solidFill>
                <a:latin typeface="Europe" pitchFamily="2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3D464A"/>
                </a:solidFill>
                <a:latin typeface="Europe" pitchFamily="2" charset="0"/>
              </a:defRPr>
            </a:lvl9pPr>
          </a:lstStyle>
          <a:p>
            <a:pPr algn="ctr"/>
            <a:r>
              <a:rPr lang="ru-RU" dirty="0">
                <a:solidFill>
                  <a:prstClr val="white"/>
                </a:solidFill>
              </a:rPr>
              <a:t>Кураторство в проектах </a:t>
            </a:r>
            <a:r>
              <a:rPr lang="ru-RU" dirty="0" smtClean="0">
                <a:solidFill>
                  <a:prstClr val="white"/>
                </a:solidFill>
              </a:rPr>
              <a:t>Компании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40760" y="3158598"/>
            <a:ext cx="9992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</a:rPr>
              <a:t>Требования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00879" y="4025536"/>
            <a:ext cx="11666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prstClr val="black"/>
                </a:solidFill>
              </a:rPr>
              <a:t>Обязанности</a:t>
            </a:r>
            <a:endParaRPr lang="ru-RU" sz="11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2520" y="4016352"/>
            <a:ext cx="4282328" cy="864096"/>
          </a:xfrm>
          <a:prstGeom prst="rect">
            <a:avLst/>
          </a:prstGeom>
          <a:noFill/>
          <a:ln>
            <a:solidFill>
              <a:srgbClr val="FA9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передает наставляемому свои знания и опыт</a:t>
            </a: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знакомит с оборудованием, производством</a:t>
            </a: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способствует формированию взаимоотношений в новом коллективе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231235" y="2852936"/>
            <a:ext cx="4248470" cy="1080120"/>
          </a:xfrm>
          <a:prstGeom prst="rect">
            <a:avLst/>
          </a:prstGeom>
          <a:noFill/>
          <a:ln>
            <a:solidFill>
              <a:srgbClr val="FA9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из числа </a:t>
            </a:r>
            <a:r>
              <a:rPr lang="ru-RU" sz="1100" dirty="0" smtClean="0">
                <a:solidFill>
                  <a:prstClr val="black"/>
                </a:solidFill>
                <a:latin typeface="Europe" pitchFamily="2" charset="0"/>
              </a:rPr>
              <a:t>Руководитель/Специалист/Служащий, </a:t>
            </a: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высшее </a:t>
            </a:r>
            <a:r>
              <a:rPr lang="ru-RU" sz="1100" dirty="0" smtClean="0">
                <a:solidFill>
                  <a:prstClr val="black"/>
                </a:solidFill>
                <a:latin typeface="Europe" pitchFamily="2" charset="0"/>
              </a:rPr>
              <a:t>образование</a:t>
            </a:r>
            <a:endParaRPr lang="ru-RU" sz="1100" dirty="0">
              <a:solidFill>
                <a:prstClr val="black"/>
              </a:solidFill>
              <a:latin typeface="Europe" pitchFamily="2" charset="0"/>
            </a:endParaRP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опыт по специальности не менее 5 лет</a:t>
            </a:r>
            <a:endParaRPr lang="en-US" sz="1100" dirty="0">
              <a:solidFill>
                <a:prstClr val="black"/>
              </a:solidFill>
              <a:latin typeface="Europe" pitchFamily="2" charset="0"/>
            </a:endParaRP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высокая квалификация и практический опыт в сфере профессиональной деятельности</a:t>
            </a:r>
          </a:p>
          <a:p>
            <a:pPr marL="171450" indent="-171450">
              <a:spcBef>
                <a:spcPts val="0"/>
              </a:spcBef>
              <a:buClr>
                <a:srgbClr val="FA9D10"/>
              </a:buClr>
              <a:buFont typeface="Arial" panose="020B0604020202020204" pitchFamily="34" charset="0"/>
              <a:buChar char="•"/>
            </a:pPr>
            <a:r>
              <a:rPr lang="ru-RU" sz="1100" dirty="0">
                <a:solidFill>
                  <a:prstClr val="black"/>
                </a:solidFill>
                <a:latin typeface="Europe" pitchFamily="2" charset="0"/>
              </a:rPr>
              <a:t>обладание компетенциями наставника </a:t>
            </a:r>
          </a:p>
        </p:txBody>
      </p:sp>
      <p:sp>
        <p:nvSpPr>
          <p:cNvPr id="17" name="Freeform 7"/>
          <p:cNvSpPr>
            <a:spLocks noChangeAspect="1"/>
          </p:cNvSpPr>
          <p:nvPr/>
        </p:nvSpPr>
        <p:spPr bwMode="auto">
          <a:xfrm flipH="1">
            <a:off x="2346876" y="1339375"/>
            <a:ext cx="305492" cy="709784"/>
          </a:xfrm>
          <a:custGeom>
            <a:avLst/>
            <a:gdLst>
              <a:gd name="T0" fmla="*/ 2147483647 w 801"/>
              <a:gd name="T1" fmla="*/ 2147483647 h 1951"/>
              <a:gd name="T2" fmla="*/ 2147483647 w 801"/>
              <a:gd name="T3" fmla="*/ 2147483647 h 1951"/>
              <a:gd name="T4" fmla="*/ 2147483647 w 801"/>
              <a:gd name="T5" fmla="*/ 2147483647 h 1951"/>
              <a:gd name="T6" fmla="*/ 2147483647 w 801"/>
              <a:gd name="T7" fmla="*/ 2147483647 h 1951"/>
              <a:gd name="T8" fmla="*/ 0 w 801"/>
              <a:gd name="T9" fmla="*/ 2147483647 h 1951"/>
              <a:gd name="T10" fmla="*/ 2147483647 w 801"/>
              <a:gd name="T11" fmla="*/ 2147483647 h 1951"/>
              <a:gd name="T12" fmla="*/ 2147483647 w 801"/>
              <a:gd name="T13" fmla="*/ 2147483647 h 1951"/>
              <a:gd name="T14" fmla="*/ 2147483647 w 801"/>
              <a:gd name="T15" fmla="*/ 2147483647 h 1951"/>
              <a:gd name="T16" fmla="*/ 2147483647 w 801"/>
              <a:gd name="T17" fmla="*/ 2147483647 h 1951"/>
              <a:gd name="T18" fmla="*/ 2147483647 w 801"/>
              <a:gd name="T19" fmla="*/ 2147483647 h 1951"/>
              <a:gd name="T20" fmla="*/ 2147483647 w 801"/>
              <a:gd name="T21" fmla="*/ 2147483647 h 1951"/>
              <a:gd name="T22" fmla="*/ 2147483647 w 801"/>
              <a:gd name="T23" fmla="*/ 2147483647 h 1951"/>
              <a:gd name="T24" fmla="*/ 2147483647 w 801"/>
              <a:gd name="T25" fmla="*/ 2147483647 h 1951"/>
              <a:gd name="T26" fmla="*/ 2147483647 w 801"/>
              <a:gd name="T27" fmla="*/ 2147483647 h 1951"/>
              <a:gd name="T28" fmla="*/ 2147483647 w 801"/>
              <a:gd name="T29" fmla="*/ 2147483647 h 1951"/>
              <a:gd name="T30" fmla="*/ 2147483647 w 801"/>
              <a:gd name="T31" fmla="*/ 2147483647 h 1951"/>
              <a:gd name="T32" fmla="*/ 2147483647 w 801"/>
              <a:gd name="T33" fmla="*/ 2147483647 h 1951"/>
              <a:gd name="T34" fmla="*/ 2147483647 w 801"/>
              <a:gd name="T35" fmla="*/ 2147483647 h 1951"/>
              <a:gd name="T36" fmla="*/ 2147483647 w 801"/>
              <a:gd name="T37" fmla="*/ 2147483647 h 1951"/>
              <a:gd name="T38" fmla="*/ 2147483647 w 801"/>
              <a:gd name="T39" fmla="*/ 2147483647 h 1951"/>
              <a:gd name="T40" fmla="*/ 2147483647 w 801"/>
              <a:gd name="T41" fmla="*/ 2147483647 h 1951"/>
              <a:gd name="T42" fmla="*/ 2147483647 w 801"/>
              <a:gd name="T43" fmla="*/ 2147483647 h 1951"/>
              <a:gd name="T44" fmla="*/ 2147483647 w 801"/>
              <a:gd name="T45" fmla="*/ 2147483647 h 1951"/>
              <a:gd name="T46" fmla="*/ 2147483647 w 801"/>
              <a:gd name="T47" fmla="*/ 2147483647 h 1951"/>
              <a:gd name="T48" fmla="*/ 2147483647 w 801"/>
              <a:gd name="T49" fmla="*/ 0 h 1951"/>
              <a:gd name="T50" fmla="*/ 2147483647 w 801"/>
              <a:gd name="T51" fmla="*/ 2147483647 h 1951"/>
              <a:gd name="T52" fmla="*/ 2147483647 w 801"/>
              <a:gd name="T53" fmla="*/ 2147483647 h 195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1"/>
              <a:gd name="T82" fmla="*/ 0 h 1951"/>
              <a:gd name="T83" fmla="*/ 801 w 801"/>
              <a:gd name="T84" fmla="*/ 1951 h 195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1" h="1951">
                <a:moveTo>
                  <a:pt x="510" y="428"/>
                </a:moveTo>
                <a:cubicBezTo>
                  <a:pt x="474" y="451"/>
                  <a:pt x="432" y="464"/>
                  <a:pt x="387" y="464"/>
                </a:cubicBezTo>
                <a:cubicBezTo>
                  <a:pt x="344" y="464"/>
                  <a:pt x="303" y="452"/>
                  <a:pt x="269" y="432"/>
                </a:cubicBezTo>
                <a:cubicBezTo>
                  <a:pt x="269" y="432"/>
                  <a:pt x="269" y="432"/>
                  <a:pt x="269" y="432"/>
                </a:cubicBezTo>
                <a:cubicBezTo>
                  <a:pt x="92" y="432"/>
                  <a:pt x="0" y="769"/>
                  <a:pt x="0" y="962"/>
                </a:cubicBezTo>
                <a:cubicBezTo>
                  <a:pt x="0" y="1161"/>
                  <a:pt x="73" y="1146"/>
                  <a:pt x="73" y="1146"/>
                </a:cubicBezTo>
                <a:cubicBezTo>
                  <a:pt x="73" y="1147"/>
                  <a:pt x="73" y="1147"/>
                  <a:pt x="73" y="1147"/>
                </a:cubicBezTo>
                <a:cubicBezTo>
                  <a:pt x="82" y="942"/>
                  <a:pt x="96" y="775"/>
                  <a:pt x="96" y="775"/>
                </a:cubicBezTo>
                <a:cubicBezTo>
                  <a:pt x="96" y="775"/>
                  <a:pt x="8" y="1795"/>
                  <a:pt x="144" y="1883"/>
                </a:cubicBezTo>
                <a:cubicBezTo>
                  <a:pt x="214" y="1929"/>
                  <a:pt x="344" y="1906"/>
                  <a:pt x="344" y="1906"/>
                </a:cubicBezTo>
                <a:cubicBezTo>
                  <a:pt x="306" y="1868"/>
                  <a:pt x="294" y="1325"/>
                  <a:pt x="294" y="1325"/>
                </a:cubicBezTo>
                <a:cubicBezTo>
                  <a:pt x="294" y="1325"/>
                  <a:pt x="306" y="1868"/>
                  <a:pt x="344" y="1906"/>
                </a:cubicBezTo>
                <a:cubicBezTo>
                  <a:pt x="367" y="1930"/>
                  <a:pt x="612" y="1951"/>
                  <a:pt x="658" y="1905"/>
                </a:cubicBezTo>
                <a:cubicBezTo>
                  <a:pt x="704" y="1858"/>
                  <a:pt x="680" y="1204"/>
                  <a:pt x="680" y="1204"/>
                </a:cubicBezTo>
                <a:cubicBezTo>
                  <a:pt x="680" y="1204"/>
                  <a:pt x="680" y="1204"/>
                  <a:pt x="680" y="1204"/>
                </a:cubicBezTo>
                <a:cubicBezTo>
                  <a:pt x="657" y="1200"/>
                  <a:pt x="636" y="1192"/>
                  <a:pt x="619" y="1182"/>
                </a:cubicBezTo>
                <a:cubicBezTo>
                  <a:pt x="576" y="1158"/>
                  <a:pt x="560" y="929"/>
                  <a:pt x="559" y="922"/>
                </a:cubicBezTo>
                <a:cubicBezTo>
                  <a:pt x="560" y="929"/>
                  <a:pt x="576" y="1158"/>
                  <a:pt x="619" y="1182"/>
                </a:cubicBezTo>
                <a:cubicBezTo>
                  <a:pt x="680" y="1217"/>
                  <a:pt x="801" y="1237"/>
                  <a:pt x="801" y="1089"/>
                </a:cubicBezTo>
                <a:cubicBezTo>
                  <a:pt x="801" y="839"/>
                  <a:pt x="759" y="428"/>
                  <a:pt x="510" y="428"/>
                </a:cubicBezTo>
                <a:cubicBezTo>
                  <a:pt x="510" y="428"/>
                  <a:pt x="510" y="428"/>
                  <a:pt x="510" y="428"/>
                </a:cubicBezTo>
                <a:cubicBezTo>
                  <a:pt x="474" y="451"/>
                  <a:pt x="432" y="464"/>
                  <a:pt x="387" y="464"/>
                </a:cubicBezTo>
                <a:cubicBezTo>
                  <a:pt x="344" y="464"/>
                  <a:pt x="303" y="452"/>
                  <a:pt x="269" y="432"/>
                </a:cubicBezTo>
                <a:cubicBezTo>
                  <a:pt x="201" y="391"/>
                  <a:pt x="155" y="317"/>
                  <a:pt x="155" y="232"/>
                </a:cubicBezTo>
                <a:cubicBezTo>
                  <a:pt x="155" y="104"/>
                  <a:pt x="259" y="0"/>
                  <a:pt x="387" y="0"/>
                </a:cubicBezTo>
                <a:cubicBezTo>
                  <a:pt x="515" y="0"/>
                  <a:pt x="619" y="104"/>
                  <a:pt x="619" y="232"/>
                </a:cubicBezTo>
                <a:cubicBezTo>
                  <a:pt x="619" y="315"/>
                  <a:pt x="575" y="387"/>
                  <a:pt x="510" y="428"/>
                </a:cubicBezTo>
              </a:path>
            </a:pathLst>
          </a:custGeom>
          <a:solidFill>
            <a:srgbClr val="F9BD27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90" tIns="45696" rIns="91390" bIns="45696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8" name="Freeform 7"/>
          <p:cNvSpPr>
            <a:spLocks noChangeAspect="1"/>
          </p:cNvSpPr>
          <p:nvPr/>
        </p:nvSpPr>
        <p:spPr bwMode="auto">
          <a:xfrm flipH="1">
            <a:off x="4914849" y="1405904"/>
            <a:ext cx="305492" cy="709784"/>
          </a:xfrm>
          <a:custGeom>
            <a:avLst/>
            <a:gdLst>
              <a:gd name="T0" fmla="*/ 2147483647 w 801"/>
              <a:gd name="T1" fmla="*/ 2147483647 h 1951"/>
              <a:gd name="T2" fmla="*/ 2147483647 w 801"/>
              <a:gd name="T3" fmla="*/ 2147483647 h 1951"/>
              <a:gd name="T4" fmla="*/ 2147483647 w 801"/>
              <a:gd name="T5" fmla="*/ 2147483647 h 1951"/>
              <a:gd name="T6" fmla="*/ 2147483647 w 801"/>
              <a:gd name="T7" fmla="*/ 2147483647 h 1951"/>
              <a:gd name="T8" fmla="*/ 0 w 801"/>
              <a:gd name="T9" fmla="*/ 2147483647 h 1951"/>
              <a:gd name="T10" fmla="*/ 2147483647 w 801"/>
              <a:gd name="T11" fmla="*/ 2147483647 h 1951"/>
              <a:gd name="T12" fmla="*/ 2147483647 w 801"/>
              <a:gd name="T13" fmla="*/ 2147483647 h 1951"/>
              <a:gd name="T14" fmla="*/ 2147483647 w 801"/>
              <a:gd name="T15" fmla="*/ 2147483647 h 1951"/>
              <a:gd name="T16" fmla="*/ 2147483647 w 801"/>
              <a:gd name="T17" fmla="*/ 2147483647 h 1951"/>
              <a:gd name="T18" fmla="*/ 2147483647 w 801"/>
              <a:gd name="T19" fmla="*/ 2147483647 h 1951"/>
              <a:gd name="T20" fmla="*/ 2147483647 w 801"/>
              <a:gd name="T21" fmla="*/ 2147483647 h 1951"/>
              <a:gd name="T22" fmla="*/ 2147483647 w 801"/>
              <a:gd name="T23" fmla="*/ 2147483647 h 1951"/>
              <a:gd name="T24" fmla="*/ 2147483647 w 801"/>
              <a:gd name="T25" fmla="*/ 2147483647 h 1951"/>
              <a:gd name="T26" fmla="*/ 2147483647 w 801"/>
              <a:gd name="T27" fmla="*/ 2147483647 h 1951"/>
              <a:gd name="T28" fmla="*/ 2147483647 w 801"/>
              <a:gd name="T29" fmla="*/ 2147483647 h 1951"/>
              <a:gd name="T30" fmla="*/ 2147483647 w 801"/>
              <a:gd name="T31" fmla="*/ 2147483647 h 1951"/>
              <a:gd name="T32" fmla="*/ 2147483647 w 801"/>
              <a:gd name="T33" fmla="*/ 2147483647 h 1951"/>
              <a:gd name="T34" fmla="*/ 2147483647 w 801"/>
              <a:gd name="T35" fmla="*/ 2147483647 h 1951"/>
              <a:gd name="T36" fmla="*/ 2147483647 w 801"/>
              <a:gd name="T37" fmla="*/ 2147483647 h 1951"/>
              <a:gd name="T38" fmla="*/ 2147483647 w 801"/>
              <a:gd name="T39" fmla="*/ 2147483647 h 1951"/>
              <a:gd name="T40" fmla="*/ 2147483647 w 801"/>
              <a:gd name="T41" fmla="*/ 2147483647 h 1951"/>
              <a:gd name="T42" fmla="*/ 2147483647 w 801"/>
              <a:gd name="T43" fmla="*/ 2147483647 h 1951"/>
              <a:gd name="T44" fmla="*/ 2147483647 w 801"/>
              <a:gd name="T45" fmla="*/ 2147483647 h 1951"/>
              <a:gd name="T46" fmla="*/ 2147483647 w 801"/>
              <a:gd name="T47" fmla="*/ 2147483647 h 1951"/>
              <a:gd name="T48" fmla="*/ 2147483647 w 801"/>
              <a:gd name="T49" fmla="*/ 0 h 1951"/>
              <a:gd name="T50" fmla="*/ 2147483647 w 801"/>
              <a:gd name="T51" fmla="*/ 2147483647 h 1951"/>
              <a:gd name="T52" fmla="*/ 2147483647 w 801"/>
              <a:gd name="T53" fmla="*/ 2147483647 h 195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1"/>
              <a:gd name="T82" fmla="*/ 0 h 1951"/>
              <a:gd name="T83" fmla="*/ 801 w 801"/>
              <a:gd name="T84" fmla="*/ 1951 h 195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1" h="1951">
                <a:moveTo>
                  <a:pt x="510" y="428"/>
                </a:moveTo>
                <a:cubicBezTo>
                  <a:pt x="474" y="451"/>
                  <a:pt x="432" y="464"/>
                  <a:pt x="387" y="464"/>
                </a:cubicBezTo>
                <a:cubicBezTo>
                  <a:pt x="344" y="464"/>
                  <a:pt x="303" y="452"/>
                  <a:pt x="269" y="432"/>
                </a:cubicBezTo>
                <a:cubicBezTo>
                  <a:pt x="269" y="432"/>
                  <a:pt x="269" y="432"/>
                  <a:pt x="269" y="432"/>
                </a:cubicBezTo>
                <a:cubicBezTo>
                  <a:pt x="92" y="432"/>
                  <a:pt x="0" y="769"/>
                  <a:pt x="0" y="962"/>
                </a:cubicBezTo>
                <a:cubicBezTo>
                  <a:pt x="0" y="1161"/>
                  <a:pt x="73" y="1146"/>
                  <a:pt x="73" y="1146"/>
                </a:cubicBezTo>
                <a:cubicBezTo>
                  <a:pt x="73" y="1147"/>
                  <a:pt x="73" y="1147"/>
                  <a:pt x="73" y="1147"/>
                </a:cubicBezTo>
                <a:cubicBezTo>
                  <a:pt x="82" y="942"/>
                  <a:pt x="96" y="775"/>
                  <a:pt x="96" y="775"/>
                </a:cubicBezTo>
                <a:cubicBezTo>
                  <a:pt x="96" y="775"/>
                  <a:pt x="8" y="1795"/>
                  <a:pt x="144" y="1883"/>
                </a:cubicBezTo>
                <a:cubicBezTo>
                  <a:pt x="214" y="1929"/>
                  <a:pt x="344" y="1906"/>
                  <a:pt x="344" y="1906"/>
                </a:cubicBezTo>
                <a:cubicBezTo>
                  <a:pt x="306" y="1868"/>
                  <a:pt x="294" y="1325"/>
                  <a:pt x="294" y="1325"/>
                </a:cubicBezTo>
                <a:cubicBezTo>
                  <a:pt x="294" y="1325"/>
                  <a:pt x="306" y="1868"/>
                  <a:pt x="344" y="1906"/>
                </a:cubicBezTo>
                <a:cubicBezTo>
                  <a:pt x="367" y="1930"/>
                  <a:pt x="612" y="1951"/>
                  <a:pt x="658" y="1905"/>
                </a:cubicBezTo>
                <a:cubicBezTo>
                  <a:pt x="704" y="1858"/>
                  <a:pt x="680" y="1204"/>
                  <a:pt x="680" y="1204"/>
                </a:cubicBezTo>
                <a:cubicBezTo>
                  <a:pt x="680" y="1204"/>
                  <a:pt x="680" y="1204"/>
                  <a:pt x="680" y="1204"/>
                </a:cubicBezTo>
                <a:cubicBezTo>
                  <a:pt x="657" y="1200"/>
                  <a:pt x="636" y="1192"/>
                  <a:pt x="619" y="1182"/>
                </a:cubicBezTo>
                <a:cubicBezTo>
                  <a:pt x="576" y="1158"/>
                  <a:pt x="560" y="929"/>
                  <a:pt x="559" y="922"/>
                </a:cubicBezTo>
                <a:cubicBezTo>
                  <a:pt x="560" y="929"/>
                  <a:pt x="576" y="1158"/>
                  <a:pt x="619" y="1182"/>
                </a:cubicBezTo>
                <a:cubicBezTo>
                  <a:pt x="680" y="1217"/>
                  <a:pt x="801" y="1237"/>
                  <a:pt x="801" y="1089"/>
                </a:cubicBezTo>
                <a:cubicBezTo>
                  <a:pt x="801" y="839"/>
                  <a:pt x="759" y="428"/>
                  <a:pt x="510" y="428"/>
                </a:cubicBezTo>
                <a:cubicBezTo>
                  <a:pt x="510" y="428"/>
                  <a:pt x="510" y="428"/>
                  <a:pt x="510" y="428"/>
                </a:cubicBezTo>
                <a:cubicBezTo>
                  <a:pt x="474" y="451"/>
                  <a:pt x="432" y="464"/>
                  <a:pt x="387" y="464"/>
                </a:cubicBezTo>
                <a:cubicBezTo>
                  <a:pt x="344" y="464"/>
                  <a:pt x="303" y="452"/>
                  <a:pt x="269" y="432"/>
                </a:cubicBezTo>
                <a:cubicBezTo>
                  <a:pt x="201" y="391"/>
                  <a:pt x="155" y="317"/>
                  <a:pt x="155" y="232"/>
                </a:cubicBezTo>
                <a:cubicBezTo>
                  <a:pt x="155" y="104"/>
                  <a:pt x="259" y="0"/>
                  <a:pt x="387" y="0"/>
                </a:cubicBezTo>
                <a:cubicBezTo>
                  <a:pt x="515" y="0"/>
                  <a:pt x="619" y="104"/>
                  <a:pt x="619" y="232"/>
                </a:cubicBezTo>
                <a:cubicBezTo>
                  <a:pt x="619" y="315"/>
                  <a:pt x="575" y="387"/>
                  <a:pt x="510" y="428"/>
                </a:cubicBezTo>
              </a:path>
            </a:pathLst>
          </a:custGeom>
          <a:solidFill>
            <a:srgbClr val="F9BD27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90" tIns="45696" rIns="91390" bIns="45696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9" name="Freeform 7"/>
          <p:cNvSpPr>
            <a:spLocks noChangeAspect="1"/>
          </p:cNvSpPr>
          <p:nvPr/>
        </p:nvSpPr>
        <p:spPr bwMode="auto">
          <a:xfrm flipH="1">
            <a:off x="7352667" y="1311791"/>
            <a:ext cx="305492" cy="709784"/>
          </a:xfrm>
          <a:custGeom>
            <a:avLst/>
            <a:gdLst>
              <a:gd name="T0" fmla="*/ 2147483647 w 801"/>
              <a:gd name="T1" fmla="*/ 2147483647 h 1951"/>
              <a:gd name="T2" fmla="*/ 2147483647 w 801"/>
              <a:gd name="T3" fmla="*/ 2147483647 h 1951"/>
              <a:gd name="T4" fmla="*/ 2147483647 w 801"/>
              <a:gd name="T5" fmla="*/ 2147483647 h 1951"/>
              <a:gd name="T6" fmla="*/ 2147483647 w 801"/>
              <a:gd name="T7" fmla="*/ 2147483647 h 1951"/>
              <a:gd name="T8" fmla="*/ 0 w 801"/>
              <a:gd name="T9" fmla="*/ 2147483647 h 1951"/>
              <a:gd name="T10" fmla="*/ 2147483647 w 801"/>
              <a:gd name="T11" fmla="*/ 2147483647 h 1951"/>
              <a:gd name="T12" fmla="*/ 2147483647 w 801"/>
              <a:gd name="T13" fmla="*/ 2147483647 h 1951"/>
              <a:gd name="T14" fmla="*/ 2147483647 w 801"/>
              <a:gd name="T15" fmla="*/ 2147483647 h 1951"/>
              <a:gd name="T16" fmla="*/ 2147483647 w 801"/>
              <a:gd name="T17" fmla="*/ 2147483647 h 1951"/>
              <a:gd name="T18" fmla="*/ 2147483647 w 801"/>
              <a:gd name="T19" fmla="*/ 2147483647 h 1951"/>
              <a:gd name="T20" fmla="*/ 2147483647 w 801"/>
              <a:gd name="T21" fmla="*/ 2147483647 h 1951"/>
              <a:gd name="T22" fmla="*/ 2147483647 w 801"/>
              <a:gd name="T23" fmla="*/ 2147483647 h 1951"/>
              <a:gd name="T24" fmla="*/ 2147483647 w 801"/>
              <a:gd name="T25" fmla="*/ 2147483647 h 1951"/>
              <a:gd name="T26" fmla="*/ 2147483647 w 801"/>
              <a:gd name="T27" fmla="*/ 2147483647 h 1951"/>
              <a:gd name="T28" fmla="*/ 2147483647 w 801"/>
              <a:gd name="T29" fmla="*/ 2147483647 h 1951"/>
              <a:gd name="T30" fmla="*/ 2147483647 w 801"/>
              <a:gd name="T31" fmla="*/ 2147483647 h 1951"/>
              <a:gd name="T32" fmla="*/ 2147483647 w 801"/>
              <a:gd name="T33" fmla="*/ 2147483647 h 1951"/>
              <a:gd name="T34" fmla="*/ 2147483647 w 801"/>
              <a:gd name="T35" fmla="*/ 2147483647 h 1951"/>
              <a:gd name="T36" fmla="*/ 2147483647 w 801"/>
              <a:gd name="T37" fmla="*/ 2147483647 h 1951"/>
              <a:gd name="T38" fmla="*/ 2147483647 w 801"/>
              <a:gd name="T39" fmla="*/ 2147483647 h 1951"/>
              <a:gd name="T40" fmla="*/ 2147483647 w 801"/>
              <a:gd name="T41" fmla="*/ 2147483647 h 1951"/>
              <a:gd name="T42" fmla="*/ 2147483647 w 801"/>
              <a:gd name="T43" fmla="*/ 2147483647 h 1951"/>
              <a:gd name="T44" fmla="*/ 2147483647 w 801"/>
              <a:gd name="T45" fmla="*/ 2147483647 h 1951"/>
              <a:gd name="T46" fmla="*/ 2147483647 w 801"/>
              <a:gd name="T47" fmla="*/ 2147483647 h 1951"/>
              <a:gd name="T48" fmla="*/ 2147483647 w 801"/>
              <a:gd name="T49" fmla="*/ 0 h 1951"/>
              <a:gd name="T50" fmla="*/ 2147483647 w 801"/>
              <a:gd name="T51" fmla="*/ 2147483647 h 1951"/>
              <a:gd name="T52" fmla="*/ 2147483647 w 801"/>
              <a:gd name="T53" fmla="*/ 2147483647 h 1951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801"/>
              <a:gd name="T82" fmla="*/ 0 h 1951"/>
              <a:gd name="T83" fmla="*/ 801 w 801"/>
              <a:gd name="T84" fmla="*/ 1951 h 1951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801" h="1951">
                <a:moveTo>
                  <a:pt x="510" y="428"/>
                </a:moveTo>
                <a:cubicBezTo>
                  <a:pt x="474" y="451"/>
                  <a:pt x="432" y="464"/>
                  <a:pt x="387" y="464"/>
                </a:cubicBezTo>
                <a:cubicBezTo>
                  <a:pt x="344" y="464"/>
                  <a:pt x="303" y="452"/>
                  <a:pt x="269" y="432"/>
                </a:cubicBezTo>
                <a:cubicBezTo>
                  <a:pt x="269" y="432"/>
                  <a:pt x="269" y="432"/>
                  <a:pt x="269" y="432"/>
                </a:cubicBezTo>
                <a:cubicBezTo>
                  <a:pt x="92" y="432"/>
                  <a:pt x="0" y="769"/>
                  <a:pt x="0" y="962"/>
                </a:cubicBezTo>
                <a:cubicBezTo>
                  <a:pt x="0" y="1161"/>
                  <a:pt x="73" y="1146"/>
                  <a:pt x="73" y="1146"/>
                </a:cubicBezTo>
                <a:cubicBezTo>
                  <a:pt x="73" y="1147"/>
                  <a:pt x="73" y="1147"/>
                  <a:pt x="73" y="1147"/>
                </a:cubicBezTo>
                <a:cubicBezTo>
                  <a:pt x="82" y="942"/>
                  <a:pt x="96" y="775"/>
                  <a:pt x="96" y="775"/>
                </a:cubicBezTo>
                <a:cubicBezTo>
                  <a:pt x="96" y="775"/>
                  <a:pt x="8" y="1795"/>
                  <a:pt x="144" y="1883"/>
                </a:cubicBezTo>
                <a:cubicBezTo>
                  <a:pt x="214" y="1929"/>
                  <a:pt x="344" y="1906"/>
                  <a:pt x="344" y="1906"/>
                </a:cubicBezTo>
                <a:cubicBezTo>
                  <a:pt x="306" y="1868"/>
                  <a:pt x="294" y="1325"/>
                  <a:pt x="294" y="1325"/>
                </a:cubicBezTo>
                <a:cubicBezTo>
                  <a:pt x="294" y="1325"/>
                  <a:pt x="306" y="1868"/>
                  <a:pt x="344" y="1906"/>
                </a:cubicBezTo>
                <a:cubicBezTo>
                  <a:pt x="367" y="1930"/>
                  <a:pt x="612" y="1951"/>
                  <a:pt x="658" y="1905"/>
                </a:cubicBezTo>
                <a:cubicBezTo>
                  <a:pt x="704" y="1858"/>
                  <a:pt x="680" y="1204"/>
                  <a:pt x="680" y="1204"/>
                </a:cubicBezTo>
                <a:cubicBezTo>
                  <a:pt x="680" y="1204"/>
                  <a:pt x="680" y="1204"/>
                  <a:pt x="680" y="1204"/>
                </a:cubicBezTo>
                <a:cubicBezTo>
                  <a:pt x="657" y="1200"/>
                  <a:pt x="636" y="1192"/>
                  <a:pt x="619" y="1182"/>
                </a:cubicBezTo>
                <a:cubicBezTo>
                  <a:pt x="576" y="1158"/>
                  <a:pt x="560" y="929"/>
                  <a:pt x="559" y="922"/>
                </a:cubicBezTo>
                <a:cubicBezTo>
                  <a:pt x="560" y="929"/>
                  <a:pt x="576" y="1158"/>
                  <a:pt x="619" y="1182"/>
                </a:cubicBezTo>
                <a:cubicBezTo>
                  <a:pt x="680" y="1217"/>
                  <a:pt x="801" y="1237"/>
                  <a:pt x="801" y="1089"/>
                </a:cubicBezTo>
                <a:cubicBezTo>
                  <a:pt x="801" y="839"/>
                  <a:pt x="759" y="428"/>
                  <a:pt x="510" y="428"/>
                </a:cubicBezTo>
                <a:cubicBezTo>
                  <a:pt x="510" y="428"/>
                  <a:pt x="510" y="428"/>
                  <a:pt x="510" y="428"/>
                </a:cubicBezTo>
                <a:cubicBezTo>
                  <a:pt x="474" y="451"/>
                  <a:pt x="432" y="464"/>
                  <a:pt x="387" y="464"/>
                </a:cubicBezTo>
                <a:cubicBezTo>
                  <a:pt x="344" y="464"/>
                  <a:pt x="303" y="452"/>
                  <a:pt x="269" y="432"/>
                </a:cubicBezTo>
                <a:cubicBezTo>
                  <a:pt x="201" y="391"/>
                  <a:pt x="155" y="317"/>
                  <a:pt x="155" y="232"/>
                </a:cubicBezTo>
                <a:cubicBezTo>
                  <a:pt x="155" y="104"/>
                  <a:pt x="259" y="0"/>
                  <a:pt x="387" y="0"/>
                </a:cubicBezTo>
                <a:cubicBezTo>
                  <a:pt x="515" y="0"/>
                  <a:pt x="619" y="104"/>
                  <a:pt x="619" y="232"/>
                </a:cubicBezTo>
                <a:cubicBezTo>
                  <a:pt x="619" y="315"/>
                  <a:pt x="575" y="387"/>
                  <a:pt x="510" y="428"/>
                </a:cubicBezTo>
              </a:path>
            </a:pathLst>
          </a:custGeom>
          <a:solidFill>
            <a:srgbClr val="F9BD27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lIns="91390" tIns="45696" rIns="91390" bIns="45696" anchor="ctr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02603" y="1055591"/>
            <a:ext cx="2110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 smtClean="0">
                <a:solidFill>
                  <a:prstClr val="black"/>
                </a:solidFill>
              </a:rPr>
              <a:t>Вновь принятый рабочий</a:t>
            </a:r>
            <a:endParaRPr lang="ru-RU" sz="1200" u="sng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56856" y="980728"/>
            <a:ext cx="268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smtClean="0">
                <a:solidFill>
                  <a:prstClr val="black"/>
                </a:solidFill>
              </a:rPr>
              <a:t>Молодой специалист, работающий по рабочей профессии</a:t>
            </a:r>
            <a:endParaRPr lang="ru-RU" sz="1200" u="sng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45914" y="1041487"/>
            <a:ext cx="18226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u="sng" dirty="0" smtClean="0">
                <a:solidFill>
                  <a:prstClr val="black"/>
                </a:solidFill>
              </a:rPr>
              <a:t>Молодой специалист</a:t>
            </a:r>
            <a:endParaRPr lang="ru-RU" sz="1200" u="sng" dirty="0">
              <a:solidFill>
                <a:prstClr val="black"/>
              </a:solidFill>
            </a:endParaRPr>
          </a:p>
        </p:txBody>
      </p:sp>
      <p:sp>
        <p:nvSpPr>
          <p:cNvPr id="23" name="Выгнутая влево стрелка 22"/>
          <p:cNvSpPr/>
          <p:nvPr/>
        </p:nvSpPr>
        <p:spPr>
          <a:xfrm rot="2333048">
            <a:off x="1868640" y="1409165"/>
            <a:ext cx="286832" cy="618540"/>
          </a:xfrm>
          <a:prstGeom prst="curvedRightArrow">
            <a:avLst/>
          </a:prstGeom>
          <a:solidFill>
            <a:srgbClr val="F9BD27"/>
          </a:solidFill>
          <a:ln>
            <a:solidFill>
              <a:srgbClr val="FA9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Выгнутая влево стрелка 23"/>
          <p:cNvSpPr/>
          <p:nvPr/>
        </p:nvSpPr>
        <p:spPr>
          <a:xfrm rot="20209725" flipH="1">
            <a:off x="7810149" y="1478323"/>
            <a:ext cx="342959" cy="598784"/>
          </a:xfrm>
          <a:prstGeom prst="curvedRightArrow">
            <a:avLst/>
          </a:prstGeom>
          <a:solidFill>
            <a:srgbClr val="F9BD27"/>
          </a:solidFill>
          <a:ln>
            <a:solidFill>
              <a:srgbClr val="FA9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Выгнутая влево стрелка 26"/>
          <p:cNvSpPr/>
          <p:nvPr/>
        </p:nvSpPr>
        <p:spPr>
          <a:xfrm rot="2333048">
            <a:off x="4179739" y="1434913"/>
            <a:ext cx="309511" cy="628066"/>
          </a:xfrm>
          <a:prstGeom prst="curvedRightArrow">
            <a:avLst/>
          </a:prstGeom>
          <a:solidFill>
            <a:srgbClr val="F9BD27"/>
          </a:solidFill>
          <a:ln>
            <a:solidFill>
              <a:srgbClr val="FA9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8" name="Выгнутая влево стрелка 27"/>
          <p:cNvSpPr/>
          <p:nvPr/>
        </p:nvSpPr>
        <p:spPr>
          <a:xfrm rot="20209725" flipH="1">
            <a:off x="5570102" y="1475714"/>
            <a:ext cx="299762" cy="636047"/>
          </a:xfrm>
          <a:prstGeom prst="curvedRightArrow">
            <a:avLst/>
          </a:prstGeom>
          <a:solidFill>
            <a:srgbClr val="F9BD27"/>
          </a:solidFill>
          <a:ln>
            <a:solidFill>
              <a:srgbClr val="FA9D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0" name="Заголовок 29"/>
          <p:cNvSpPr>
            <a:spLocks noGrp="1"/>
          </p:cNvSpPr>
          <p:nvPr>
            <p:ph type="title" idx="4294967295"/>
          </p:nvPr>
        </p:nvSpPr>
        <p:spPr>
          <a:xfrm>
            <a:off x="259171" y="260648"/>
            <a:ext cx="9220533" cy="596900"/>
          </a:xfrm>
        </p:spPr>
        <p:txBody>
          <a:bodyPr/>
          <a:lstStyle/>
          <a:p>
            <a:pPr rtl="0" fontAlgn="base"/>
            <a:r>
              <a:rPr lang="ru-RU" sz="1800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НАСТАВНИК – КЛЮЧЕВАЯ ФИГУРА В РАБОТЕ С</a:t>
            </a:r>
            <a:r>
              <a:rPr lang="en-US" sz="1800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ru-RU" sz="1800" kern="1200" dirty="0" smtClean="0">
                <a:solidFill>
                  <a:srgbClr val="000000"/>
                </a:solidFill>
                <a:effectLst/>
                <a:latin typeface="Arial"/>
                <a:ea typeface="+mn-ea"/>
                <a:cs typeface="Arial"/>
              </a:rPr>
              <a:t>МОЛОДЫМИ КАДРАМИ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5970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848548-C86E-4DE2-9521-A687683726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59241FC-620E-4B9F-AC82-898CE14FC30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Рисунок 3" descr="Описание: C:\Users\evageeva\AppData\Local\Microsoft\Windows\Temporary Internet Files\Content.Outlook\VPXHI2RP\наставничество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313617"/>
            <a:ext cx="9582150" cy="513971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585535" y="1052736"/>
            <a:ext cx="8734929" cy="52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3" tIns="45688" rIns="91373" bIns="45688" anchor="ctr"/>
          <a:lstStyle>
            <a:lvl1pPr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 smtClean="0">
                <a:solidFill>
                  <a:srgbClr val="3D464A"/>
                </a:solidFill>
                <a:latin typeface="Europe" pitchFamily="2" charset="0"/>
              </a:rPr>
              <a:t>Фрагмент квалификационного </a:t>
            </a:r>
            <a:r>
              <a:rPr lang="ru-RU" altLang="ru-RU" sz="1400" dirty="0">
                <a:solidFill>
                  <a:srgbClr val="3D464A"/>
                </a:solidFill>
                <a:latin typeface="Europe" pitchFamily="2" charset="0"/>
              </a:rPr>
              <a:t>профиля по </a:t>
            </a:r>
            <a:r>
              <a:rPr lang="ru-RU" altLang="ru-RU" sz="1400" dirty="0" smtClean="0">
                <a:solidFill>
                  <a:srgbClr val="3D464A"/>
                </a:solidFill>
                <a:latin typeface="Europe" pitchFamily="2" charset="0"/>
              </a:rPr>
              <a:t>профессии с описанием знаний и навыков наставника</a:t>
            </a:r>
            <a:endParaRPr lang="en-US" altLang="ru-RU" sz="1400" dirty="0">
              <a:solidFill>
                <a:srgbClr val="3D464A"/>
              </a:solidFill>
              <a:latin typeface="Europe" pitchFamily="2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44488" y="260648"/>
            <a:ext cx="8388350" cy="596900"/>
          </a:xfrm>
        </p:spPr>
        <p:txBody>
          <a:bodyPr/>
          <a:lstStyle/>
          <a:p>
            <a:pPr algn="ctr" rtl="0" eaLnBrk="1" fontAlgn="base" hangingPunct="1"/>
            <a:r>
              <a:rPr lang="ru-RU" sz="1800" kern="1200" dirty="0" smtClean="0">
                <a:solidFill>
                  <a:srgbClr val="3D464A"/>
                </a:solidFill>
                <a:effectLst/>
                <a:latin typeface="Europe"/>
                <a:ea typeface="+mn-ea"/>
                <a:cs typeface="Arial"/>
              </a:rPr>
              <a:t>ТРЕБОВАНИЯ К НАСТАВНИКАМ РАБОЧИХ КАК СОСТАВНАЯ ЧАСТЬ КВАЛИФИКАЦИОННОГО ПРОФИЛЯ ПО ПРОФЕССИИ</a:t>
            </a:r>
            <a:endParaRPr lang="ru-RU" dirty="0" smtClean="0">
              <a:effectLst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779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1" lang="ru-RU" altLang="ru-RU" sz="2000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ЗАДАЧИ И РЕЗУЛЬТАТ НАСТАВНИЧЕСТВА</a:t>
            </a:r>
            <a:endParaRPr kumimoji="1" lang="ru-RU" altLang="ru-RU" sz="20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31" name="Picture 2" descr="C:\Users\earudyk\AppData\Local\Microsoft\Windows\Temporary Internet Files\Content.Outlook\M9UBGKMU\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2" y="1052736"/>
            <a:ext cx="2315388" cy="15447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R:\Uvat\PR\ФОТО\2017\2017.06.22 - Конкурс профмастерства (рабочие)\Соревнование\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32" y="4191993"/>
            <a:ext cx="2350721" cy="1779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2632218" y="1052735"/>
            <a:ext cx="3875909" cy="2268253"/>
            <a:chOff x="2524392" y="1193324"/>
            <a:chExt cx="3621169" cy="2139337"/>
          </a:xfrm>
        </p:grpSpPr>
        <p:sp>
          <p:nvSpPr>
            <p:cNvPr id="26" name="Полилиния 25"/>
            <p:cNvSpPr/>
            <p:nvPr/>
          </p:nvSpPr>
          <p:spPr>
            <a:xfrm>
              <a:off x="2524392" y="1193324"/>
              <a:ext cx="3605730" cy="414181"/>
            </a:xfrm>
            <a:custGeom>
              <a:avLst/>
              <a:gdLst>
                <a:gd name="connsiteX0" fmla="*/ 0 w 2012156"/>
                <a:gd name="connsiteY0" fmla="*/ 0 h 501923"/>
                <a:gd name="connsiteX1" fmla="*/ 2012156 w 2012156"/>
                <a:gd name="connsiteY1" fmla="*/ 0 h 501923"/>
                <a:gd name="connsiteX2" fmla="*/ 2012156 w 2012156"/>
                <a:gd name="connsiteY2" fmla="*/ 501923 h 501923"/>
                <a:gd name="connsiteX3" fmla="*/ 0 w 2012156"/>
                <a:gd name="connsiteY3" fmla="*/ 501923 h 501923"/>
                <a:gd name="connsiteX4" fmla="*/ 0 w 2012156"/>
                <a:gd name="connsiteY4" fmla="*/ 0 h 50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156" h="501923">
                  <a:moveTo>
                    <a:pt x="0" y="0"/>
                  </a:moveTo>
                  <a:lnTo>
                    <a:pt x="2012156" y="0"/>
                  </a:lnTo>
                  <a:lnTo>
                    <a:pt x="2012156" y="501923"/>
                  </a:lnTo>
                  <a:lnTo>
                    <a:pt x="0" y="501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ЦЕЛЬ </a:t>
              </a: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КАДРОВОЙ ПОЛИТИКИ ПРЕДПРИЯТИЯ</a:t>
              </a:r>
              <a:endParaRPr lang="ru-RU" sz="14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2539831" y="1615866"/>
              <a:ext cx="3605730" cy="318366"/>
            </a:xfrm>
            <a:custGeom>
              <a:avLst/>
              <a:gdLst>
                <a:gd name="connsiteX0" fmla="*/ 0 w 2012156"/>
                <a:gd name="connsiteY0" fmla="*/ 0 h 984768"/>
                <a:gd name="connsiteX1" fmla="*/ 2012156 w 2012156"/>
                <a:gd name="connsiteY1" fmla="*/ 0 h 984768"/>
                <a:gd name="connsiteX2" fmla="*/ 2012156 w 2012156"/>
                <a:gd name="connsiteY2" fmla="*/ 984768 h 984768"/>
                <a:gd name="connsiteX3" fmla="*/ 0 w 2012156"/>
                <a:gd name="connsiteY3" fmla="*/ 984768 h 984768"/>
                <a:gd name="connsiteX4" fmla="*/ 0 w 2012156"/>
                <a:gd name="connsiteY4" fmla="*/ 0 h 98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156" h="984768">
                  <a:moveTo>
                    <a:pt x="0" y="0"/>
                  </a:moveTo>
                  <a:lnTo>
                    <a:pt x="2012156" y="0"/>
                  </a:lnTo>
                  <a:lnTo>
                    <a:pt x="2012156" y="984768"/>
                  </a:lnTo>
                  <a:lnTo>
                    <a:pt x="0" y="9847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4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наличие эффективных сотрудников</a:t>
              </a: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2539831" y="2429188"/>
              <a:ext cx="3605730" cy="360039"/>
            </a:xfrm>
            <a:custGeom>
              <a:avLst/>
              <a:gdLst>
                <a:gd name="connsiteX0" fmla="*/ 0 w 2012156"/>
                <a:gd name="connsiteY0" fmla="*/ 0 h 501923"/>
                <a:gd name="connsiteX1" fmla="*/ 2012156 w 2012156"/>
                <a:gd name="connsiteY1" fmla="*/ 0 h 501923"/>
                <a:gd name="connsiteX2" fmla="*/ 2012156 w 2012156"/>
                <a:gd name="connsiteY2" fmla="*/ 501923 h 501923"/>
                <a:gd name="connsiteX3" fmla="*/ 0 w 2012156"/>
                <a:gd name="connsiteY3" fmla="*/ 501923 h 501923"/>
                <a:gd name="connsiteX4" fmla="*/ 0 w 2012156"/>
                <a:gd name="connsiteY4" fmla="*/ 0 h 501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156" h="501923">
                  <a:moveTo>
                    <a:pt x="0" y="0"/>
                  </a:moveTo>
                  <a:lnTo>
                    <a:pt x="2012156" y="0"/>
                  </a:lnTo>
                  <a:lnTo>
                    <a:pt x="2012156" y="501923"/>
                  </a:lnTo>
                  <a:lnTo>
                    <a:pt x="0" y="5019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9D1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9568" tIns="56896" rIns="99568" bIns="568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ЗАДАЧИ НАСТАВНИКА</a:t>
              </a:r>
              <a:endParaRPr lang="ru-RU" sz="1200" b="1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2539831" y="2840277"/>
              <a:ext cx="3605730" cy="492384"/>
            </a:xfrm>
            <a:custGeom>
              <a:avLst/>
              <a:gdLst>
                <a:gd name="connsiteX0" fmla="*/ 0 w 2012156"/>
                <a:gd name="connsiteY0" fmla="*/ 0 h 984768"/>
                <a:gd name="connsiteX1" fmla="*/ 2012156 w 2012156"/>
                <a:gd name="connsiteY1" fmla="*/ 0 h 984768"/>
                <a:gd name="connsiteX2" fmla="*/ 2012156 w 2012156"/>
                <a:gd name="connsiteY2" fmla="*/ 984768 h 984768"/>
                <a:gd name="connsiteX3" fmla="*/ 0 w 2012156"/>
                <a:gd name="connsiteY3" fmla="*/ 984768 h 984768"/>
                <a:gd name="connsiteX4" fmla="*/ 0 w 2012156"/>
                <a:gd name="connsiteY4" fmla="*/ 0 h 98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2156" h="984768">
                  <a:moveTo>
                    <a:pt x="0" y="0"/>
                  </a:moveTo>
                  <a:lnTo>
                    <a:pt x="2012156" y="0"/>
                  </a:lnTo>
                  <a:lnTo>
                    <a:pt x="2012156" y="984768"/>
                  </a:lnTo>
                  <a:lnTo>
                    <a:pt x="0" y="98476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676" tIns="74676" rIns="99568" bIns="112014" numCol="1" spcCol="1270" anchor="t" anchorCtr="0">
              <a:noAutofit/>
            </a:bodyPr>
            <a:lstStyle/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kern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развитие наставляемого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ыбор пути развития вместе с наставляемым</a:t>
              </a:r>
              <a:endParaRPr lang="ru-RU" sz="1200" kern="1200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14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Полилиния 34"/>
          <p:cNvSpPr/>
          <p:nvPr/>
        </p:nvSpPr>
        <p:spPr>
          <a:xfrm>
            <a:off x="2648743" y="4033580"/>
            <a:ext cx="1396006" cy="357323"/>
          </a:xfrm>
          <a:custGeom>
            <a:avLst/>
            <a:gdLst>
              <a:gd name="connsiteX0" fmla="*/ 0 w 2012156"/>
              <a:gd name="connsiteY0" fmla="*/ 0 h 984768"/>
              <a:gd name="connsiteX1" fmla="*/ 2012156 w 2012156"/>
              <a:gd name="connsiteY1" fmla="*/ 0 h 984768"/>
              <a:gd name="connsiteX2" fmla="*/ 2012156 w 2012156"/>
              <a:gd name="connsiteY2" fmla="*/ 984768 h 984768"/>
              <a:gd name="connsiteX3" fmla="*/ 0 w 2012156"/>
              <a:gd name="connsiteY3" fmla="*/ 984768 h 984768"/>
              <a:gd name="connsiteX4" fmla="*/ 0 w 2012156"/>
              <a:gd name="connsiteY4" fmla="*/ 0 h 98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156" h="984768">
                <a:moveTo>
                  <a:pt x="0" y="0"/>
                </a:moveTo>
                <a:lnTo>
                  <a:pt x="2012156" y="0"/>
                </a:lnTo>
                <a:lnTo>
                  <a:pt x="2012156" y="984768"/>
                </a:lnTo>
                <a:lnTo>
                  <a:pt x="0" y="9847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ctr" anchorCtr="0">
            <a:no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Вертикальное развитие</a:t>
            </a:r>
            <a:endParaRPr lang="ru-RU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5169024" y="4033580"/>
            <a:ext cx="1327539" cy="357323"/>
          </a:xfrm>
          <a:custGeom>
            <a:avLst/>
            <a:gdLst>
              <a:gd name="connsiteX0" fmla="*/ 0 w 2012156"/>
              <a:gd name="connsiteY0" fmla="*/ 0 h 984768"/>
              <a:gd name="connsiteX1" fmla="*/ 2012156 w 2012156"/>
              <a:gd name="connsiteY1" fmla="*/ 0 h 984768"/>
              <a:gd name="connsiteX2" fmla="*/ 2012156 w 2012156"/>
              <a:gd name="connsiteY2" fmla="*/ 984768 h 984768"/>
              <a:gd name="connsiteX3" fmla="*/ 0 w 2012156"/>
              <a:gd name="connsiteY3" fmla="*/ 984768 h 984768"/>
              <a:gd name="connsiteX4" fmla="*/ 0 w 2012156"/>
              <a:gd name="connsiteY4" fmla="*/ 0 h 98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156" h="984768">
                <a:moveTo>
                  <a:pt x="0" y="0"/>
                </a:moveTo>
                <a:lnTo>
                  <a:pt x="2012156" y="0"/>
                </a:lnTo>
                <a:lnTo>
                  <a:pt x="2012156" y="984768"/>
                </a:lnTo>
                <a:lnTo>
                  <a:pt x="0" y="9847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ctr" anchorCtr="0">
            <a:no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Горизонтальное развитие</a:t>
            </a:r>
            <a:endParaRPr lang="ru-RU" sz="12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олилиния 39"/>
          <p:cNvSpPr/>
          <p:nvPr/>
        </p:nvSpPr>
        <p:spPr>
          <a:xfrm>
            <a:off x="2648743" y="4486753"/>
            <a:ext cx="1396006" cy="240355"/>
          </a:xfrm>
          <a:custGeom>
            <a:avLst/>
            <a:gdLst>
              <a:gd name="connsiteX0" fmla="*/ 0 w 2012156"/>
              <a:gd name="connsiteY0" fmla="*/ 0 h 984768"/>
              <a:gd name="connsiteX1" fmla="*/ 2012156 w 2012156"/>
              <a:gd name="connsiteY1" fmla="*/ 0 h 984768"/>
              <a:gd name="connsiteX2" fmla="*/ 2012156 w 2012156"/>
              <a:gd name="connsiteY2" fmla="*/ 984768 h 984768"/>
              <a:gd name="connsiteX3" fmla="*/ 0 w 2012156"/>
              <a:gd name="connsiteY3" fmla="*/ 984768 h 984768"/>
              <a:gd name="connsiteX4" fmla="*/ 0 w 2012156"/>
              <a:gd name="connsiteY4" fmla="*/ 0 h 98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156" h="984768">
                <a:moveTo>
                  <a:pt x="0" y="0"/>
                </a:moveTo>
                <a:lnTo>
                  <a:pt x="2012156" y="0"/>
                </a:lnTo>
                <a:lnTo>
                  <a:pt x="2012156" y="984768"/>
                </a:lnTo>
                <a:lnTo>
                  <a:pt x="0" y="9847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i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руководитель</a:t>
            </a:r>
            <a:endParaRPr lang="ru-RU" sz="1000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олилиния 40"/>
          <p:cNvSpPr/>
          <p:nvPr/>
        </p:nvSpPr>
        <p:spPr>
          <a:xfrm>
            <a:off x="5169024" y="4486753"/>
            <a:ext cx="1327539" cy="240355"/>
          </a:xfrm>
          <a:custGeom>
            <a:avLst/>
            <a:gdLst>
              <a:gd name="connsiteX0" fmla="*/ 0 w 2012156"/>
              <a:gd name="connsiteY0" fmla="*/ 0 h 984768"/>
              <a:gd name="connsiteX1" fmla="*/ 2012156 w 2012156"/>
              <a:gd name="connsiteY1" fmla="*/ 0 h 984768"/>
              <a:gd name="connsiteX2" fmla="*/ 2012156 w 2012156"/>
              <a:gd name="connsiteY2" fmla="*/ 984768 h 984768"/>
              <a:gd name="connsiteX3" fmla="*/ 0 w 2012156"/>
              <a:gd name="connsiteY3" fmla="*/ 984768 h 984768"/>
              <a:gd name="connsiteX4" fmla="*/ 0 w 2012156"/>
              <a:gd name="connsiteY4" fmla="*/ 0 h 98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156" h="984768">
                <a:moveTo>
                  <a:pt x="0" y="0"/>
                </a:moveTo>
                <a:lnTo>
                  <a:pt x="2012156" y="0"/>
                </a:lnTo>
                <a:lnTo>
                  <a:pt x="2012156" y="984768"/>
                </a:lnTo>
                <a:lnTo>
                  <a:pt x="0" y="9847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0" lvl="1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000" i="1" kern="1200" dirty="0" smtClean="0">
                <a:latin typeface="Arial" panose="020B0604020202020204" pitchFamily="34" charset="0"/>
                <a:cs typeface="Arial" panose="020B0604020202020204" pitchFamily="34" charset="0"/>
              </a:rPr>
              <a:t>эксперт</a:t>
            </a:r>
            <a:endParaRPr lang="ru-RU" sz="1000" i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олилиния 44"/>
          <p:cNvSpPr/>
          <p:nvPr/>
        </p:nvSpPr>
        <p:spPr>
          <a:xfrm>
            <a:off x="3613128" y="5194263"/>
            <a:ext cx="2153706" cy="250961"/>
          </a:xfrm>
          <a:custGeom>
            <a:avLst/>
            <a:gdLst>
              <a:gd name="connsiteX0" fmla="*/ 0 w 2012156"/>
              <a:gd name="connsiteY0" fmla="*/ 0 h 501923"/>
              <a:gd name="connsiteX1" fmla="*/ 2012156 w 2012156"/>
              <a:gd name="connsiteY1" fmla="*/ 0 h 501923"/>
              <a:gd name="connsiteX2" fmla="*/ 2012156 w 2012156"/>
              <a:gd name="connsiteY2" fmla="*/ 501923 h 501923"/>
              <a:gd name="connsiteX3" fmla="*/ 0 w 2012156"/>
              <a:gd name="connsiteY3" fmla="*/ 501923 h 501923"/>
              <a:gd name="connsiteX4" fmla="*/ 0 w 2012156"/>
              <a:gd name="connsiteY4" fmla="*/ 0 h 501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156" h="501923">
                <a:moveTo>
                  <a:pt x="0" y="0"/>
                </a:moveTo>
                <a:lnTo>
                  <a:pt x="2012156" y="0"/>
                </a:lnTo>
                <a:lnTo>
                  <a:pt x="2012156" y="501923"/>
                </a:lnTo>
                <a:lnTo>
                  <a:pt x="0" y="501923"/>
                </a:lnTo>
                <a:lnTo>
                  <a:pt x="0" y="0"/>
                </a:lnTo>
                <a:close/>
              </a:path>
            </a:pathLst>
          </a:custGeom>
          <a:solidFill>
            <a:srgbClr val="FA9D1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99568" tIns="56896" rIns="99568" bIns="56896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</a:t>
            </a:r>
            <a:endParaRPr lang="ru-RU" sz="1400" b="1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олилиния 45"/>
          <p:cNvSpPr/>
          <p:nvPr/>
        </p:nvSpPr>
        <p:spPr>
          <a:xfrm>
            <a:off x="2760289" y="5445224"/>
            <a:ext cx="3859384" cy="519223"/>
          </a:xfrm>
          <a:custGeom>
            <a:avLst/>
            <a:gdLst>
              <a:gd name="connsiteX0" fmla="*/ 0 w 2012156"/>
              <a:gd name="connsiteY0" fmla="*/ 0 h 984768"/>
              <a:gd name="connsiteX1" fmla="*/ 2012156 w 2012156"/>
              <a:gd name="connsiteY1" fmla="*/ 0 h 984768"/>
              <a:gd name="connsiteX2" fmla="*/ 2012156 w 2012156"/>
              <a:gd name="connsiteY2" fmla="*/ 984768 h 984768"/>
              <a:gd name="connsiteX3" fmla="*/ 0 w 2012156"/>
              <a:gd name="connsiteY3" fmla="*/ 984768 h 984768"/>
              <a:gd name="connsiteX4" fmla="*/ 0 w 2012156"/>
              <a:gd name="connsiteY4" fmla="*/ 0 h 98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2156" h="984768">
                <a:moveTo>
                  <a:pt x="0" y="0"/>
                </a:moveTo>
                <a:lnTo>
                  <a:pt x="2012156" y="0"/>
                </a:lnTo>
                <a:lnTo>
                  <a:pt x="2012156" y="984768"/>
                </a:lnTo>
                <a:lnTo>
                  <a:pt x="0" y="9847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74676" tIns="74676" rIns="99568" bIns="112014" numCol="1" spcCol="1270" anchor="t" anchorCtr="0">
            <a:noAutofit/>
          </a:bodyPr>
          <a:lstStyle/>
          <a:p>
            <a:pPr marL="114300" lvl="1" indent="-114300" algn="ctr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готовность наставляемого к эффективной самостоятельной работе</a:t>
            </a:r>
            <a:endParaRPr lang="ru-RU" sz="1400" kern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Стрелка вниз 57"/>
          <p:cNvSpPr/>
          <p:nvPr/>
        </p:nvSpPr>
        <p:spPr>
          <a:xfrm>
            <a:off x="3373728" y="1875200"/>
            <a:ext cx="83075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трелка вниз 61"/>
          <p:cNvSpPr/>
          <p:nvPr/>
        </p:nvSpPr>
        <p:spPr>
          <a:xfrm>
            <a:off x="5870161" y="3500472"/>
            <a:ext cx="83075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Стрелка вниз 62"/>
          <p:cNvSpPr/>
          <p:nvPr/>
        </p:nvSpPr>
        <p:spPr>
          <a:xfrm>
            <a:off x="3415265" y="3500472"/>
            <a:ext cx="83075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трелка вниз 63"/>
          <p:cNvSpPr/>
          <p:nvPr/>
        </p:nvSpPr>
        <p:spPr>
          <a:xfrm>
            <a:off x="5828624" y="1875200"/>
            <a:ext cx="83075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Стрелка вниз 65"/>
          <p:cNvSpPr/>
          <p:nvPr/>
        </p:nvSpPr>
        <p:spPr>
          <a:xfrm rot="2984732">
            <a:off x="5414635" y="4679542"/>
            <a:ext cx="83838" cy="4497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трелка вниз 36"/>
          <p:cNvSpPr/>
          <p:nvPr/>
        </p:nvSpPr>
        <p:spPr>
          <a:xfrm rot="17935136">
            <a:off x="3790252" y="4650334"/>
            <a:ext cx="112056" cy="5153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5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5208" y="4941168"/>
            <a:ext cx="2592288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5" name="Rectangle 4"/>
          <p:cNvSpPr>
            <a:spLocks noChangeAspect="1" noChangeArrowheads="1"/>
          </p:cNvSpPr>
          <p:nvPr/>
        </p:nvSpPr>
        <p:spPr bwMode="auto">
          <a:xfrm>
            <a:off x="2270126" y="2972590"/>
            <a:ext cx="4263855" cy="44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9636" name="Rectangle 5"/>
          <p:cNvSpPr>
            <a:spLocks noChangeAspect="1" noChangeArrowheads="1"/>
          </p:cNvSpPr>
          <p:nvPr/>
        </p:nvSpPr>
        <p:spPr bwMode="auto">
          <a:xfrm>
            <a:off x="2372084" y="3023617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 sz="2400">
              <a:solidFill>
                <a:srgbClr val="1F497D"/>
              </a:solidFill>
              <a:latin typeface="Gill Sans" charset="0"/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 rot="10800000">
            <a:off x="1244393" y="1937884"/>
            <a:ext cx="428719" cy="180294"/>
          </a:xfrm>
          <a:prstGeom prst="triangle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390" tIns="45696" rIns="91390" bIns="45696" anchor="ctr"/>
          <a:lstStyle/>
          <a:p>
            <a:pPr algn="ctr">
              <a:defRPr/>
            </a:pPr>
            <a:endParaRPr lang="ru-RU" sz="1200" b="1">
              <a:solidFill>
                <a:srgbClr val="00539B"/>
              </a:solidFill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 rot="10800000">
            <a:off x="4231917" y="1943554"/>
            <a:ext cx="428719" cy="174625"/>
          </a:xfrm>
          <a:prstGeom prst="triangle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390" tIns="45696" rIns="91390" bIns="45696" anchor="ctr"/>
          <a:lstStyle/>
          <a:p>
            <a:pPr algn="ctr">
              <a:defRPr/>
            </a:pPr>
            <a:endParaRPr lang="ru-RU" sz="1200" b="1">
              <a:solidFill>
                <a:srgbClr val="00539B"/>
              </a:solidFill>
            </a:endParaRPr>
          </a:p>
        </p:txBody>
      </p:sp>
      <p:sp>
        <p:nvSpPr>
          <p:cNvPr id="69644" name="Номер слайда 5"/>
          <p:cNvSpPr txBox="1">
            <a:spLocks noGrp="1"/>
          </p:cNvSpPr>
          <p:nvPr/>
        </p:nvSpPr>
        <p:spPr bwMode="auto">
          <a:xfrm>
            <a:off x="8915892" y="151947"/>
            <a:ext cx="990109" cy="59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1197"/>
              </a:spcBef>
            </a:pPr>
            <a:fld id="{25AEA143-ED1E-4F65-805B-9ED3F1831CFD}" type="slidenum">
              <a:rPr lang="en-GB" altLang="ru-RU" sz="1000">
                <a:solidFill>
                  <a:prstClr val="black"/>
                </a:solidFill>
              </a:rPr>
              <a:pPr algn="ctr">
                <a:spcBef>
                  <a:spcPts val="1197"/>
                </a:spcBef>
              </a:pPr>
              <a:t>16</a:t>
            </a:fld>
            <a:endParaRPr lang="en-GB" altLang="ru-RU" sz="1000">
              <a:solidFill>
                <a:prstClr val="black"/>
              </a:solidFill>
            </a:endParaRPr>
          </a:p>
        </p:txBody>
      </p:sp>
      <p:sp>
        <p:nvSpPr>
          <p:cNvPr id="69646" name="Rectangle 2"/>
          <p:cNvSpPr txBox="1">
            <a:spLocks noChangeArrowheads="1"/>
          </p:cNvSpPr>
          <p:nvPr/>
        </p:nvSpPr>
        <p:spPr bwMode="auto">
          <a:xfrm>
            <a:off x="121947" y="332656"/>
            <a:ext cx="9282482" cy="51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3" tIns="45688" rIns="91373" bIns="45688" anchor="ctr"/>
          <a:lstStyle>
            <a:lvl1pPr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ru-RU" altLang="ru-RU" sz="2000" dirty="0" smtClean="0">
                <a:solidFill>
                  <a:srgbClr val="3D464A"/>
                </a:solidFill>
              </a:rPr>
              <a:t>СИСТЕМНЫЙ ПОДХОД  К РАЗВИТИЮ НАСТАВНИЧЕСТВА </a:t>
            </a:r>
            <a:endParaRPr kumimoji="1" lang="ru-RU" altLang="ru-RU" sz="2000" dirty="0">
              <a:solidFill>
                <a:srgbClr val="3D464A"/>
              </a:solidFill>
            </a:endParaRPr>
          </a:p>
        </p:txBody>
      </p:sp>
      <p:sp>
        <p:nvSpPr>
          <p:cNvPr id="69647" name="Номер слайда 1"/>
          <p:cNvSpPr>
            <a:spLocks noGrp="1"/>
          </p:cNvSpPr>
          <p:nvPr>
            <p:ph type="sldNum" sz="quarter" idx="11"/>
          </p:nvPr>
        </p:nvSpPr>
        <p:spPr bwMode="auto">
          <a:xfrm>
            <a:off x="7458319" y="6309320"/>
            <a:ext cx="2311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5875" indent="-213798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5193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97270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39347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1424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3501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65578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07655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A06F99E-3D90-42E9-9266-A6FEF6270C42}" type="slidenum">
              <a:rPr lang="ru-RU" altLang="ru-RU" sz="1100">
                <a:solidFill>
                  <a:srgbClr val="898989"/>
                </a:solidFill>
                <a:latin typeface="Europe" pitchFamily="2" charset="0"/>
              </a:rPr>
              <a:pPr eaLnBrk="1" hangingPunct="1"/>
              <a:t>16</a:t>
            </a:fld>
            <a:endParaRPr lang="ru-RU" altLang="ru-RU" sz="1100" dirty="0">
              <a:solidFill>
                <a:srgbClr val="898989"/>
              </a:solidFill>
              <a:latin typeface="Europe" pitchFamily="2" charset="0"/>
            </a:endParaRP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529064" y="1700808"/>
            <a:ext cx="2160240" cy="792087"/>
          </a:xfrm>
          <a:prstGeom prst="roundRect">
            <a:avLst>
              <a:gd name="adj" fmla="val 6815"/>
            </a:avLst>
          </a:prstGeom>
          <a:solidFill>
            <a:srgbClr val="6985A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Система внутреннего обучения, Учебные центры</a:t>
            </a:r>
            <a:endParaRPr lang="ru-RU" sz="1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6" y="4940926"/>
            <a:ext cx="2934088" cy="1863830"/>
          </a:xfrm>
          <a:prstGeom prst="rect">
            <a:avLst/>
          </a:prstGeom>
        </p:spPr>
      </p:pic>
      <p:pic>
        <p:nvPicPr>
          <p:cNvPr id="36" name="Picture 2" descr="D:\AlmazovOA\Documents\Наставничество\Наставничество в РН и БН\Наставничество РиД\Наставничество пурнефтегаз\Старт в профессию ПНГ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5"/>
          <a:stretch/>
        </p:blipFill>
        <p:spPr bwMode="auto">
          <a:xfrm>
            <a:off x="2846630" y="4860957"/>
            <a:ext cx="1674322" cy="194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D:\AlmazovOA\Documents\Наставничество\Наставничество в РН и БН\Наставничество РиД\Наставничество Оренбург\Фото\Помазание Бузулук (ветеран, МС Оренбургнефти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085" y="4941168"/>
            <a:ext cx="2562123" cy="18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AutoShape 16"/>
          <p:cNvSpPr>
            <a:spLocks noChangeArrowheads="1"/>
          </p:cNvSpPr>
          <p:nvPr/>
        </p:nvSpPr>
        <p:spPr bwMode="auto">
          <a:xfrm>
            <a:off x="417229" y="2924944"/>
            <a:ext cx="9072275" cy="432048"/>
          </a:xfrm>
          <a:prstGeom prst="roundRect">
            <a:avLst>
              <a:gd name="adj" fmla="val 6815"/>
            </a:avLst>
          </a:prstGeom>
          <a:solidFill>
            <a:srgbClr val="FED208"/>
          </a:solidFill>
          <a:ln w="31750">
            <a:solidFill>
              <a:schemeClr val="bg1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lIns="91390" tIns="45696" rIns="91390" bIns="45696" anchor="ctr" anchorCtr="0"/>
          <a:lstStyle/>
          <a:p>
            <a:pPr algn="ctr">
              <a:spcBef>
                <a:spcPts val="599"/>
              </a:spcBef>
            </a:pPr>
            <a:r>
              <a:rPr lang="ru-RU" sz="1800" b="1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Наставничество</a:t>
            </a:r>
            <a:endParaRPr lang="ru-RU" sz="180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3656856" y="2594608"/>
            <a:ext cx="484632" cy="186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2" name="Стрелка вниз 71"/>
          <p:cNvSpPr/>
          <p:nvPr/>
        </p:nvSpPr>
        <p:spPr>
          <a:xfrm>
            <a:off x="8409384" y="2594608"/>
            <a:ext cx="484632" cy="186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3" name="Стрелка вниз 72"/>
          <p:cNvSpPr/>
          <p:nvPr/>
        </p:nvSpPr>
        <p:spPr>
          <a:xfrm>
            <a:off x="6393160" y="2594608"/>
            <a:ext cx="484632" cy="186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4" name="Стрелка вниз 73"/>
          <p:cNvSpPr/>
          <p:nvPr/>
        </p:nvSpPr>
        <p:spPr>
          <a:xfrm rot="10800000">
            <a:off x="4540376" y="3458702"/>
            <a:ext cx="484632" cy="186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5" name="Стрелка вниз 74"/>
          <p:cNvSpPr/>
          <p:nvPr/>
        </p:nvSpPr>
        <p:spPr>
          <a:xfrm rot="10800000">
            <a:off x="1300016" y="3458702"/>
            <a:ext cx="484632" cy="1863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8" name="Rectangle 6"/>
          <p:cNvSpPr>
            <a:spLocks noChangeArrowheads="1"/>
          </p:cNvSpPr>
          <p:nvPr/>
        </p:nvSpPr>
        <p:spPr bwMode="auto">
          <a:xfrm>
            <a:off x="417230" y="1196752"/>
            <a:ext cx="9072274" cy="36004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>
              <a:spcBef>
                <a:spcPct val="20000"/>
              </a:spcBef>
              <a:buSzPct val="80000"/>
            </a:pPr>
            <a:r>
              <a:rPr lang="ru-RU" altLang="ru-RU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Кадровая политика</a:t>
            </a:r>
            <a:endParaRPr lang="ru-RU" altLang="ru-RU" sz="16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0" name="Rectangle 6"/>
          <p:cNvSpPr>
            <a:spLocks noChangeArrowheads="1"/>
          </p:cNvSpPr>
          <p:nvPr/>
        </p:nvSpPr>
        <p:spPr bwMode="auto">
          <a:xfrm>
            <a:off x="417229" y="4365104"/>
            <a:ext cx="9072275" cy="360040"/>
          </a:xfrm>
          <a:prstGeom prst="rect">
            <a:avLst/>
          </a:prstGeom>
          <a:solidFill>
            <a:srgbClr val="6B6B6B"/>
          </a:solidFill>
          <a:ln w="9525">
            <a:noFill/>
            <a:miter lim="800000"/>
            <a:headEnd/>
            <a:tailEnd/>
          </a:ln>
          <a:extLst/>
        </p:spPr>
        <p:txBody>
          <a:bodyPr anchor="ctr"/>
          <a:lstStyle/>
          <a:p>
            <a:pPr algn="ctr">
              <a:spcBef>
                <a:spcPct val="20000"/>
              </a:spcBef>
              <a:buSzPct val="80000"/>
            </a:pPr>
            <a:r>
              <a:rPr lang="ru-RU" altLang="ru-RU" sz="16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Корпоративная культура</a:t>
            </a:r>
            <a:endParaRPr lang="ru-RU" altLang="ru-RU" sz="16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3665026" y="3749030"/>
            <a:ext cx="2224078" cy="472058"/>
          </a:xfrm>
          <a:prstGeom prst="roundRect">
            <a:avLst>
              <a:gd name="adj" fmla="val 6815"/>
            </a:avLst>
          </a:prstGeom>
          <a:solidFill>
            <a:srgbClr val="6985A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Нематериальная мотивация</a:t>
            </a:r>
            <a:endParaRPr lang="ru-RU" sz="1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AutoShape 16"/>
          <p:cNvSpPr>
            <a:spLocks noChangeArrowheads="1"/>
          </p:cNvSpPr>
          <p:nvPr/>
        </p:nvSpPr>
        <p:spPr bwMode="auto">
          <a:xfrm>
            <a:off x="416496" y="3749030"/>
            <a:ext cx="2296086" cy="472058"/>
          </a:xfrm>
          <a:prstGeom prst="roundRect">
            <a:avLst>
              <a:gd name="adj" fmla="val 6815"/>
            </a:avLst>
          </a:prstGeom>
          <a:solidFill>
            <a:srgbClr val="6985A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Корпоративные мероприятия</a:t>
            </a:r>
            <a:endParaRPr lang="ru-RU" sz="1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AutoShape 16"/>
          <p:cNvSpPr>
            <a:spLocks noChangeArrowheads="1"/>
          </p:cNvSpPr>
          <p:nvPr/>
        </p:nvSpPr>
        <p:spPr bwMode="auto">
          <a:xfrm>
            <a:off x="6753200" y="3749030"/>
            <a:ext cx="2736304" cy="472058"/>
          </a:xfrm>
          <a:prstGeom prst="roundRect">
            <a:avLst>
              <a:gd name="adj" fmla="val 6815"/>
            </a:avLst>
          </a:prstGeom>
          <a:solidFill>
            <a:srgbClr val="6985A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Корпоративные компетенции наставников</a:t>
            </a:r>
            <a:endParaRPr lang="ru-RU" sz="1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AutoShape 16"/>
          <p:cNvSpPr>
            <a:spLocks noChangeArrowheads="1"/>
          </p:cNvSpPr>
          <p:nvPr/>
        </p:nvSpPr>
        <p:spPr bwMode="auto">
          <a:xfrm>
            <a:off x="7833320" y="1700807"/>
            <a:ext cx="1656184" cy="792088"/>
          </a:xfrm>
          <a:prstGeom prst="roundRect">
            <a:avLst>
              <a:gd name="adj" fmla="val 6815"/>
            </a:avLst>
          </a:prstGeom>
          <a:solidFill>
            <a:srgbClr val="6985A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Материальная мотивация наставников</a:t>
            </a:r>
            <a:endParaRPr lang="ru-RU" sz="1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>
            <a:off x="2432720" y="1715674"/>
            <a:ext cx="2952328" cy="777221"/>
          </a:xfrm>
          <a:prstGeom prst="roundRect">
            <a:avLst>
              <a:gd name="adj" fmla="val 6815"/>
            </a:avLst>
          </a:prstGeom>
          <a:solidFill>
            <a:srgbClr val="6985A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Молодежная политика </a:t>
            </a:r>
          </a:p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система </a:t>
            </a:r>
          </a:p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«Школа </a:t>
            </a:r>
            <a:r>
              <a:rPr lang="ru-RU" sz="12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</a:t>
            </a: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вуз - предприятие»</a:t>
            </a:r>
            <a:endParaRPr lang="ru-RU" sz="1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Стрелка вниз 39"/>
          <p:cNvSpPr/>
          <p:nvPr/>
        </p:nvSpPr>
        <p:spPr>
          <a:xfrm>
            <a:off x="1136576" y="2594608"/>
            <a:ext cx="484632" cy="1863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Стрелка вниз 34"/>
          <p:cNvSpPr/>
          <p:nvPr/>
        </p:nvSpPr>
        <p:spPr>
          <a:xfrm rot="10800000">
            <a:off x="7924752" y="3458702"/>
            <a:ext cx="484632" cy="18623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1" name="AutoShape 16"/>
          <p:cNvSpPr>
            <a:spLocks noChangeArrowheads="1"/>
          </p:cNvSpPr>
          <p:nvPr/>
        </p:nvSpPr>
        <p:spPr bwMode="auto">
          <a:xfrm>
            <a:off x="416497" y="1715675"/>
            <a:ext cx="1853630" cy="777220"/>
          </a:xfrm>
          <a:prstGeom prst="roundRect">
            <a:avLst>
              <a:gd name="adj" fmla="val 6815"/>
            </a:avLst>
          </a:prstGeom>
          <a:solidFill>
            <a:srgbClr val="6985AF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buSzPct val="80000"/>
            </a:pPr>
            <a:r>
              <a:rPr lang="ru-RU" sz="12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Нормативное обеспечение наставничества</a:t>
            </a:r>
            <a:endParaRPr lang="ru-RU" sz="12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5658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НОРМАТИВНЫЕ ДОКУМЕНТЫ ОБЩЕСТВА,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РЕГЛАМЕНТИРУЮЩИЕ ПРОЦЕССЫ НАСТАВНИЧЕСТВА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494976" y="1304761"/>
            <a:ext cx="9138544" cy="4821562"/>
          </a:xfrm>
        </p:spPr>
        <p:txBody>
          <a:bodyPr/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«О программе наставничества и развития рабочих кадров ООО «РН-Уватнефтегаз»</a:t>
            </a:r>
          </a:p>
          <a:p>
            <a:pPr marL="0" indent="0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«Адаптация вновь принятых работников»</a:t>
            </a:r>
          </a:p>
          <a:p>
            <a:pPr marL="0" indent="0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«О проведении стажировки на рабочем месте»</a:t>
            </a:r>
          </a:p>
          <a:p>
            <a:pPr marL="0" indent="0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Положение «Организация работы с молодыми специалистами»</a:t>
            </a:r>
          </a:p>
          <a:p>
            <a:pPr marL="0" indent="0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 подготовки и развития линейных производственных 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руководителей «Школа мастеров»</a:t>
            </a:r>
          </a:p>
          <a:p>
            <a:pPr marL="0" indent="0">
              <a:buNone/>
            </a:pP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Порядок организации производственных  практик студентов высших</a:t>
            </a:r>
          </a:p>
          <a:p>
            <a:pPr marL="0" indent="0">
              <a:buNone/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учебных заведений в ООО «РН-Уватнефтегаз»</a:t>
            </a:r>
          </a:p>
          <a:p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:\TNG\News\ФОТОРЕПОРТАЖИ 2017\Профмастерство\Лучший по профессии среди рабочих\Соревнование\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184" y="1988840"/>
            <a:ext cx="2808312" cy="1873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R:\TNG\News\ФОТОРЕПОРТАЖИ 2017\Профмастерство\Лучший по профессии среди рабочих\Соревнование\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776" y="4566617"/>
            <a:ext cx="2814816" cy="18780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5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СРАВНИТЕЛЬНЫЕ ЦИФРЫ ЗА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2017год ПО ООО «РН-УВАТНЕФТЕГАЗ»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59121537"/>
              </p:ext>
            </p:extLst>
          </p:nvPr>
        </p:nvGraphicFramePr>
        <p:xfrm>
          <a:off x="632520" y="1412776"/>
          <a:ext cx="1512168" cy="104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730690183"/>
              </p:ext>
            </p:extLst>
          </p:nvPr>
        </p:nvGraphicFramePr>
        <p:xfrm>
          <a:off x="632520" y="3111886"/>
          <a:ext cx="1656184" cy="11572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77842598"/>
              </p:ext>
            </p:extLst>
          </p:nvPr>
        </p:nvGraphicFramePr>
        <p:xfrm>
          <a:off x="776536" y="4602293"/>
          <a:ext cx="1440160" cy="120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720752" y="3117083"/>
            <a:ext cx="6518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выпускников РН-класса поступили на бюджетную форму </a:t>
            </a:r>
          </a:p>
          <a:p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обучения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студента Тюменского 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индустриального </a:t>
            </a:r>
            <a:r>
              <a:rPr lang="ru-RU" sz="14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ниверситета прошли производственную практику в ООО «РН-Уватнефтегаз»</a:t>
            </a:r>
            <a:endParaRPr lang="ru-RU" sz="14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20752" y="4667597"/>
            <a:ext cx="4392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выпускников –первый выпуск РН-класса, </a:t>
            </a:r>
          </a:p>
          <a:p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</a:t>
            </a:r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Золотых медалиста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выпускников поступили на востребованные в Компании специальности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20752" y="1348036"/>
            <a:ext cx="49685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Молодых специалистов из числа студентов Тюменского индустриального университета </a:t>
            </a:r>
          </a:p>
          <a:p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приняты </a:t>
            </a:r>
            <a:r>
              <a:rPr lang="ru-RU" sz="14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работу в «РН-Уватнефтегаз</a:t>
            </a:r>
            <a:r>
              <a:rPr lang="ru-RU" sz="14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sz="14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Пятиугольник 33"/>
          <p:cNvSpPr/>
          <p:nvPr/>
        </p:nvSpPr>
        <p:spPr>
          <a:xfrm>
            <a:off x="2231933" y="1817821"/>
            <a:ext cx="365125" cy="200025"/>
          </a:xfrm>
          <a:prstGeom prst="homePlate">
            <a:avLst/>
          </a:prstGeom>
          <a:solidFill>
            <a:srgbClr val="FED20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Пятиугольник 35"/>
          <p:cNvSpPr/>
          <p:nvPr/>
        </p:nvSpPr>
        <p:spPr>
          <a:xfrm>
            <a:off x="2266422" y="5182629"/>
            <a:ext cx="365125" cy="200025"/>
          </a:xfrm>
          <a:prstGeom prst="homePlate">
            <a:avLst/>
          </a:prstGeom>
          <a:solidFill>
            <a:srgbClr val="FED20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2231933" y="4698404"/>
            <a:ext cx="365125" cy="200025"/>
          </a:xfrm>
          <a:prstGeom prst="homePlate">
            <a:avLst/>
          </a:prstGeom>
          <a:solidFill>
            <a:srgbClr val="FED20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ятиугольник 42"/>
          <p:cNvSpPr/>
          <p:nvPr/>
        </p:nvSpPr>
        <p:spPr>
          <a:xfrm>
            <a:off x="2231933" y="3661023"/>
            <a:ext cx="365125" cy="200025"/>
          </a:xfrm>
          <a:prstGeom prst="homePlate">
            <a:avLst/>
          </a:prstGeom>
          <a:solidFill>
            <a:srgbClr val="FED20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ятиугольник 43"/>
          <p:cNvSpPr/>
          <p:nvPr/>
        </p:nvSpPr>
        <p:spPr>
          <a:xfrm>
            <a:off x="2222289" y="3130500"/>
            <a:ext cx="365125" cy="200025"/>
          </a:xfrm>
          <a:prstGeom prst="homePlate">
            <a:avLst/>
          </a:prstGeom>
          <a:solidFill>
            <a:srgbClr val="FED20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40" y="4602579"/>
            <a:ext cx="2591327" cy="1560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Picture 2" descr="R:\Uvat\PR\ФОТО\фото для ограждения\0029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1" y="1267019"/>
            <a:ext cx="2591326" cy="1513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63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О НАС ГОВОРЯТ…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ПУБЛИКАЦИИ О НАСТАВЛЯЕМЫХ И НАСТАВНИКЕ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4" t="-3804" r="24350" b="3804"/>
          <a:stretch/>
        </p:blipFill>
        <p:spPr bwMode="auto">
          <a:xfrm>
            <a:off x="416496" y="1052736"/>
            <a:ext cx="4320480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8" t="11773" r="31228" b="3613"/>
          <a:stretch/>
        </p:blipFill>
        <p:spPr bwMode="auto">
          <a:xfrm>
            <a:off x="5025008" y="1124744"/>
            <a:ext cx="4176464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301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 txBox="1">
            <a:spLocks noChangeArrowheads="1"/>
          </p:cNvSpPr>
          <p:nvPr/>
        </p:nvSpPr>
        <p:spPr bwMode="auto">
          <a:xfrm>
            <a:off x="0" y="0"/>
            <a:ext cx="1871663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45712" rIns="91423" bIns="45712" anchor="ctr"/>
          <a:lstStyle>
            <a:lvl1pPr defTabSz="912813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defTabSz="912813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12813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12813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12813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en-US" altLang="ru-RU" sz="2400">
              <a:solidFill>
                <a:srgbClr val="1F2325"/>
              </a:solidFill>
              <a:latin typeface="Arial" charset="0"/>
            </a:endParaRPr>
          </a:p>
        </p:txBody>
      </p:sp>
      <p:sp>
        <p:nvSpPr>
          <p:cNvPr id="121859" name="TextBox 1639"/>
          <p:cNvSpPr txBox="1">
            <a:spLocks noChangeArrowheads="1"/>
          </p:cNvSpPr>
          <p:nvPr/>
        </p:nvSpPr>
        <p:spPr bwMode="auto">
          <a:xfrm>
            <a:off x="585788" y="1116013"/>
            <a:ext cx="25209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latin typeface="Verdana" pitchFamily="34" charset="0"/>
              </a:rPr>
              <a:t>Страны ведения деятельности</a:t>
            </a:r>
            <a:endParaRPr lang="en-US" altLang="ru-RU" sz="1000" b="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41" name="Прямоугольник 1640"/>
          <p:cNvSpPr/>
          <p:nvPr/>
        </p:nvSpPr>
        <p:spPr>
          <a:xfrm>
            <a:off x="273050" y="1141413"/>
            <a:ext cx="215900" cy="144462"/>
          </a:xfrm>
          <a:prstGeom prst="rect">
            <a:avLst/>
          </a:prstGeom>
          <a:pattFill prst="divot">
            <a:fgClr>
              <a:srgbClr val="FED208"/>
            </a:fgClr>
            <a:bgClr>
              <a:schemeClr val="bg1"/>
            </a:bgClr>
          </a:pattFill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ru-RU" altLang="ru-RU" sz="1000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724" name="Picture 855" descr="Asset 2-01.pn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405578">
                <a:tint val="45000"/>
                <a:satMod val="400000"/>
              </a:srgbClr>
            </a:duotone>
            <a:lum bright="-3000"/>
          </a:blip>
          <a:stretch>
            <a:fillRect/>
          </a:stretch>
        </p:blipFill>
        <p:spPr>
          <a:xfrm>
            <a:off x="311594" y="1329455"/>
            <a:ext cx="168320" cy="129703"/>
          </a:xfrm>
          <a:prstGeom prst="rect">
            <a:avLst/>
          </a:prstGeom>
        </p:spPr>
      </p:pic>
      <p:pic>
        <p:nvPicPr>
          <p:cNvPr id="121862" name="Рисунок 69" descr="zavod_icon_newl.png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1519238"/>
            <a:ext cx="133350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3" name="Прямоугольник 758"/>
          <p:cNvSpPr>
            <a:spLocks noChangeArrowheads="1"/>
          </p:cNvSpPr>
          <p:nvPr/>
        </p:nvSpPr>
        <p:spPr bwMode="auto">
          <a:xfrm>
            <a:off x="565150" y="1287463"/>
            <a:ext cx="2254250" cy="246062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lvl="1">
              <a:lnSpc>
                <a:spcPts val="1200"/>
              </a:lnSpc>
              <a:spcBef>
                <a:spcPts val="600"/>
              </a:spcBef>
              <a:spcAft>
                <a:spcPts val="900"/>
              </a:spcAft>
              <a:buClr>
                <a:srgbClr val="FED208"/>
              </a:buClr>
              <a:buSzPct val="120000"/>
            </a:pPr>
            <a:r>
              <a:rPr lang="ru-RU" altLang="ru-RU" sz="1000" b="0">
                <a:solidFill>
                  <a:srgbClr val="000000"/>
                </a:solidFill>
                <a:latin typeface="Verdana" pitchFamily="34" charset="0"/>
              </a:rPr>
              <a:t>Активы РиД</a:t>
            </a:r>
            <a:endParaRPr lang="en-US" altLang="ru-RU" sz="1000" b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1864" name="Прямоугольник 758"/>
          <p:cNvSpPr>
            <a:spLocks noChangeArrowheads="1"/>
          </p:cNvSpPr>
          <p:nvPr/>
        </p:nvSpPr>
        <p:spPr bwMode="auto">
          <a:xfrm>
            <a:off x="565150" y="1484313"/>
            <a:ext cx="1825625" cy="246062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0" lvl="1">
              <a:lnSpc>
                <a:spcPts val="1200"/>
              </a:lnSpc>
              <a:spcBef>
                <a:spcPts val="600"/>
              </a:spcBef>
              <a:spcAft>
                <a:spcPts val="900"/>
              </a:spcAft>
              <a:buClr>
                <a:srgbClr val="FED208"/>
              </a:buClr>
              <a:buSzPct val="120000"/>
            </a:pPr>
            <a:r>
              <a:rPr lang="ru-RU" altLang="ru-RU" sz="1000" b="0">
                <a:solidFill>
                  <a:srgbClr val="000000"/>
                </a:solidFill>
                <a:latin typeface="Verdana" pitchFamily="34" charset="0"/>
              </a:rPr>
              <a:t>НПЗ</a:t>
            </a:r>
            <a:endParaRPr lang="en-US" altLang="ru-RU" sz="1000" b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121865" name="Группа 880"/>
          <p:cNvGrpSpPr>
            <a:grpSpLocks/>
          </p:cNvGrpSpPr>
          <p:nvPr/>
        </p:nvGrpSpPr>
        <p:grpSpPr bwMode="auto">
          <a:xfrm>
            <a:off x="58738" y="1255713"/>
            <a:ext cx="9775825" cy="4719637"/>
            <a:chOff x="539552" y="1268760"/>
            <a:chExt cx="8401406" cy="4320828"/>
          </a:xfrm>
        </p:grpSpPr>
        <p:grpSp>
          <p:nvGrpSpPr>
            <p:cNvPr id="121876" name="Группа 1524"/>
            <p:cNvGrpSpPr>
              <a:grpSpLocks noChangeAspect="1"/>
            </p:cNvGrpSpPr>
            <p:nvPr/>
          </p:nvGrpSpPr>
          <p:grpSpPr bwMode="auto">
            <a:xfrm>
              <a:off x="915866" y="1352550"/>
              <a:ext cx="8001000" cy="4237038"/>
              <a:chOff x="813289" y="1006079"/>
              <a:chExt cx="7480788" cy="3656409"/>
            </a:xfrm>
          </p:grpSpPr>
          <p:grpSp>
            <p:nvGrpSpPr>
              <p:cNvPr id="4" name="Group 2"/>
              <p:cNvGrpSpPr>
                <a:grpSpLocks/>
              </p:cNvGrpSpPr>
              <p:nvPr/>
            </p:nvGrpSpPr>
            <p:grpSpPr bwMode="auto">
              <a:xfrm>
                <a:off x="813289" y="1006079"/>
                <a:ext cx="7480788" cy="3656409"/>
                <a:chOff x="320" y="482"/>
                <a:chExt cx="5699" cy="3611"/>
              </a:xfrm>
              <a:solidFill>
                <a:srgbClr val="BCBCBC"/>
              </a:solidFill>
            </p:grpSpPr>
            <p:sp>
              <p:nvSpPr>
                <p:cNvPr id="929" name="Freeform 3"/>
                <p:cNvSpPr>
                  <a:spLocks/>
                </p:cNvSpPr>
                <p:nvPr/>
              </p:nvSpPr>
              <p:spPr bwMode="auto">
                <a:xfrm>
                  <a:off x="3391" y="3098"/>
                  <a:ext cx="122" cy="158"/>
                </a:xfrm>
                <a:custGeom>
                  <a:avLst/>
                  <a:gdLst/>
                  <a:ahLst/>
                  <a:cxnLst>
                    <a:cxn ang="0">
                      <a:pos x="69" y="0"/>
                    </a:cxn>
                    <a:cxn ang="0">
                      <a:pos x="68" y="10"/>
                    </a:cxn>
                    <a:cxn ang="0">
                      <a:pos x="74" y="10"/>
                    </a:cxn>
                    <a:cxn ang="0">
                      <a:pos x="80" y="13"/>
                    </a:cxn>
                    <a:cxn ang="0">
                      <a:pos x="88" y="18"/>
                    </a:cxn>
                    <a:cxn ang="0">
                      <a:pos x="96" y="22"/>
                    </a:cxn>
                    <a:cxn ang="0">
                      <a:pos x="98" y="29"/>
                    </a:cxn>
                    <a:cxn ang="0">
                      <a:pos x="95" y="35"/>
                    </a:cxn>
                    <a:cxn ang="0">
                      <a:pos x="95" y="45"/>
                    </a:cxn>
                    <a:cxn ang="0">
                      <a:pos x="100" y="52"/>
                    </a:cxn>
                    <a:cxn ang="0">
                      <a:pos x="97" y="57"/>
                    </a:cxn>
                    <a:cxn ang="0">
                      <a:pos x="94" y="63"/>
                    </a:cxn>
                    <a:cxn ang="0">
                      <a:pos x="97" y="68"/>
                    </a:cxn>
                    <a:cxn ang="0">
                      <a:pos x="95" y="76"/>
                    </a:cxn>
                    <a:cxn ang="0">
                      <a:pos x="96" y="86"/>
                    </a:cxn>
                    <a:cxn ang="0">
                      <a:pos x="94" y="91"/>
                    </a:cxn>
                    <a:cxn ang="0">
                      <a:pos x="98" y="94"/>
                    </a:cxn>
                    <a:cxn ang="0">
                      <a:pos x="92" y="103"/>
                    </a:cxn>
                    <a:cxn ang="0">
                      <a:pos x="82" y="115"/>
                    </a:cxn>
                    <a:cxn ang="0">
                      <a:pos x="75" y="113"/>
                    </a:cxn>
                    <a:cxn ang="0">
                      <a:pos x="70" y="111"/>
                    </a:cxn>
                    <a:cxn ang="0">
                      <a:pos x="62" y="112"/>
                    </a:cxn>
                    <a:cxn ang="0">
                      <a:pos x="56" y="111"/>
                    </a:cxn>
                    <a:cxn ang="0">
                      <a:pos x="50" y="107"/>
                    </a:cxn>
                    <a:cxn ang="0">
                      <a:pos x="45" y="105"/>
                    </a:cxn>
                    <a:cxn ang="0">
                      <a:pos x="40" y="101"/>
                    </a:cxn>
                    <a:cxn ang="0">
                      <a:pos x="40" y="92"/>
                    </a:cxn>
                    <a:cxn ang="0">
                      <a:pos x="36" y="88"/>
                    </a:cxn>
                    <a:cxn ang="0">
                      <a:pos x="32" y="83"/>
                    </a:cxn>
                    <a:cxn ang="0">
                      <a:pos x="31" y="76"/>
                    </a:cxn>
                    <a:cxn ang="0">
                      <a:pos x="23" y="71"/>
                    </a:cxn>
                    <a:cxn ang="0">
                      <a:pos x="19" y="71"/>
                    </a:cxn>
                    <a:cxn ang="0">
                      <a:pos x="15" y="67"/>
                    </a:cxn>
                    <a:cxn ang="0">
                      <a:pos x="7" y="57"/>
                    </a:cxn>
                    <a:cxn ang="0">
                      <a:pos x="4" y="50"/>
                    </a:cxn>
                    <a:cxn ang="0">
                      <a:pos x="0" y="41"/>
                    </a:cxn>
                    <a:cxn ang="0">
                      <a:pos x="7" y="42"/>
                    </a:cxn>
                    <a:cxn ang="0">
                      <a:pos x="14" y="41"/>
                    </a:cxn>
                    <a:cxn ang="0">
                      <a:pos x="22" y="41"/>
                    </a:cxn>
                    <a:cxn ang="0">
                      <a:pos x="30" y="38"/>
                    </a:cxn>
                    <a:cxn ang="0">
                      <a:pos x="39" y="36"/>
                    </a:cxn>
                    <a:cxn ang="0">
                      <a:pos x="42" y="23"/>
                    </a:cxn>
                    <a:cxn ang="0">
                      <a:pos x="45" y="19"/>
                    </a:cxn>
                    <a:cxn ang="0">
                      <a:pos x="49" y="14"/>
                    </a:cxn>
                    <a:cxn ang="0">
                      <a:pos x="53" y="10"/>
                    </a:cxn>
                    <a:cxn ang="0">
                      <a:pos x="58" y="5"/>
                    </a:cxn>
                    <a:cxn ang="0">
                      <a:pos x="69" y="0"/>
                    </a:cxn>
                  </a:cxnLst>
                  <a:rect l="0" t="0" r="r" b="b"/>
                  <a:pathLst>
                    <a:path w="100" h="115">
                      <a:moveTo>
                        <a:pt x="69" y="0"/>
                      </a:moveTo>
                      <a:cubicBezTo>
                        <a:pt x="68" y="10"/>
                        <a:pt x="68" y="10"/>
                        <a:pt x="68" y="10"/>
                      </a:cubicBezTo>
                      <a:cubicBezTo>
                        <a:pt x="68" y="10"/>
                        <a:pt x="71" y="10"/>
                        <a:pt x="74" y="10"/>
                      </a:cubicBezTo>
                      <a:cubicBezTo>
                        <a:pt x="76" y="11"/>
                        <a:pt x="78" y="12"/>
                        <a:pt x="80" y="13"/>
                      </a:cubicBezTo>
                      <a:cubicBezTo>
                        <a:pt x="82" y="15"/>
                        <a:pt x="85" y="17"/>
                        <a:pt x="88" y="18"/>
                      </a:cubicBezTo>
                      <a:cubicBezTo>
                        <a:pt x="91" y="19"/>
                        <a:pt x="94" y="20"/>
                        <a:pt x="96" y="22"/>
                      </a:cubicBezTo>
                      <a:cubicBezTo>
                        <a:pt x="98" y="24"/>
                        <a:pt x="98" y="29"/>
                        <a:pt x="98" y="29"/>
                      </a:cubicBezTo>
                      <a:cubicBezTo>
                        <a:pt x="98" y="29"/>
                        <a:pt x="94" y="31"/>
                        <a:pt x="95" y="35"/>
                      </a:cubicBezTo>
                      <a:cubicBezTo>
                        <a:pt x="95" y="38"/>
                        <a:pt x="94" y="42"/>
                        <a:pt x="95" y="45"/>
                      </a:cubicBezTo>
                      <a:cubicBezTo>
                        <a:pt x="97" y="48"/>
                        <a:pt x="100" y="52"/>
                        <a:pt x="100" y="52"/>
                      </a:cubicBezTo>
                      <a:cubicBezTo>
                        <a:pt x="100" y="52"/>
                        <a:pt x="98" y="55"/>
                        <a:pt x="97" y="57"/>
                      </a:cubicBezTo>
                      <a:cubicBezTo>
                        <a:pt x="95" y="59"/>
                        <a:pt x="92" y="60"/>
                        <a:pt x="94" y="63"/>
                      </a:cubicBezTo>
                      <a:cubicBezTo>
                        <a:pt x="97" y="65"/>
                        <a:pt x="98" y="66"/>
                        <a:pt x="97" y="68"/>
                      </a:cubicBezTo>
                      <a:cubicBezTo>
                        <a:pt x="93" y="72"/>
                        <a:pt x="97" y="72"/>
                        <a:pt x="95" y="76"/>
                      </a:cubicBezTo>
                      <a:cubicBezTo>
                        <a:pt x="93" y="81"/>
                        <a:pt x="97" y="83"/>
                        <a:pt x="96" y="86"/>
                      </a:cubicBezTo>
                      <a:cubicBezTo>
                        <a:pt x="95" y="94"/>
                        <a:pt x="94" y="88"/>
                        <a:pt x="94" y="91"/>
                      </a:cubicBezTo>
                      <a:cubicBezTo>
                        <a:pt x="95" y="94"/>
                        <a:pt x="100" y="91"/>
                        <a:pt x="98" y="94"/>
                      </a:cubicBezTo>
                      <a:cubicBezTo>
                        <a:pt x="96" y="97"/>
                        <a:pt x="92" y="103"/>
                        <a:pt x="92" y="103"/>
                      </a:cubicBezTo>
                      <a:cubicBezTo>
                        <a:pt x="82" y="115"/>
                        <a:pt x="82" y="115"/>
                        <a:pt x="82" y="115"/>
                      </a:cubicBezTo>
                      <a:cubicBezTo>
                        <a:pt x="82" y="115"/>
                        <a:pt x="79" y="113"/>
                        <a:pt x="75" y="113"/>
                      </a:cubicBezTo>
                      <a:cubicBezTo>
                        <a:pt x="71" y="113"/>
                        <a:pt x="70" y="111"/>
                        <a:pt x="70" y="111"/>
                      </a:cubicBezTo>
                      <a:cubicBezTo>
                        <a:pt x="70" y="111"/>
                        <a:pt x="64" y="111"/>
                        <a:pt x="62" y="112"/>
                      </a:cubicBezTo>
                      <a:cubicBezTo>
                        <a:pt x="60" y="114"/>
                        <a:pt x="56" y="111"/>
                        <a:pt x="56" y="111"/>
                      </a:cubicBezTo>
                      <a:cubicBezTo>
                        <a:pt x="56" y="111"/>
                        <a:pt x="52" y="110"/>
                        <a:pt x="50" y="107"/>
                      </a:cubicBezTo>
                      <a:cubicBezTo>
                        <a:pt x="48" y="104"/>
                        <a:pt x="48" y="109"/>
                        <a:pt x="45" y="105"/>
                      </a:cubicBezTo>
                      <a:cubicBezTo>
                        <a:pt x="41" y="102"/>
                        <a:pt x="40" y="105"/>
                        <a:pt x="40" y="101"/>
                      </a:cubicBezTo>
                      <a:cubicBezTo>
                        <a:pt x="40" y="97"/>
                        <a:pt x="38" y="95"/>
                        <a:pt x="40" y="92"/>
                      </a:cubicBezTo>
                      <a:cubicBezTo>
                        <a:pt x="43" y="89"/>
                        <a:pt x="36" y="90"/>
                        <a:pt x="36" y="88"/>
                      </a:cubicBezTo>
                      <a:cubicBezTo>
                        <a:pt x="36" y="85"/>
                        <a:pt x="33" y="86"/>
                        <a:pt x="32" y="83"/>
                      </a:cubicBezTo>
                      <a:cubicBezTo>
                        <a:pt x="31" y="81"/>
                        <a:pt x="31" y="76"/>
                        <a:pt x="31" y="76"/>
                      </a:cubicBezTo>
                      <a:cubicBezTo>
                        <a:pt x="31" y="76"/>
                        <a:pt x="24" y="74"/>
                        <a:pt x="23" y="71"/>
                      </a:cubicBezTo>
                      <a:cubicBezTo>
                        <a:pt x="22" y="68"/>
                        <a:pt x="23" y="72"/>
                        <a:pt x="19" y="71"/>
                      </a:cubicBezTo>
                      <a:cubicBezTo>
                        <a:pt x="15" y="70"/>
                        <a:pt x="18" y="68"/>
                        <a:pt x="15" y="67"/>
                      </a:cubicBezTo>
                      <a:cubicBezTo>
                        <a:pt x="12" y="66"/>
                        <a:pt x="7" y="57"/>
                        <a:pt x="7" y="57"/>
                      </a:cubicBezTo>
                      <a:cubicBezTo>
                        <a:pt x="7" y="57"/>
                        <a:pt x="7" y="50"/>
                        <a:pt x="4" y="50"/>
                      </a:cubicBezTo>
                      <a:cubicBezTo>
                        <a:pt x="1" y="50"/>
                        <a:pt x="0" y="41"/>
                        <a:pt x="0" y="41"/>
                      </a:cubicBezTo>
                      <a:cubicBezTo>
                        <a:pt x="0" y="41"/>
                        <a:pt x="5" y="43"/>
                        <a:pt x="7" y="42"/>
                      </a:cubicBezTo>
                      <a:cubicBezTo>
                        <a:pt x="9" y="41"/>
                        <a:pt x="12" y="43"/>
                        <a:pt x="14" y="41"/>
                      </a:cubicBezTo>
                      <a:cubicBezTo>
                        <a:pt x="15" y="39"/>
                        <a:pt x="20" y="41"/>
                        <a:pt x="22" y="41"/>
                      </a:cubicBezTo>
                      <a:cubicBezTo>
                        <a:pt x="24" y="41"/>
                        <a:pt x="28" y="40"/>
                        <a:pt x="30" y="38"/>
                      </a:cubicBezTo>
                      <a:cubicBezTo>
                        <a:pt x="33" y="37"/>
                        <a:pt x="37" y="38"/>
                        <a:pt x="39" y="36"/>
                      </a:cubicBezTo>
                      <a:cubicBezTo>
                        <a:pt x="40" y="34"/>
                        <a:pt x="40" y="23"/>
                        <a:pt x="42" y="23"/>
                      </a:cubicBezTo>
                      <a:cubicBezTo>
                        <a:pt x="44" y="22"/>
                        <a:pt x="43" y="20"/>
                        <a:pt x="45" y="19"/>
                      </a:cubicBezTo>
                      <a:cubicBezTo>
                        <a:pt x="48" y="18"/>
                        <a:pt x="49" y="17"/>
                        <a:pt x="49" y="14"/>
                      </a:cubicBezTo>
                      <a:cubicBezTo>
                        <a:pt x="49" y="12"/>
                        <a:pt x="50" y="10"/>
                        <a:pt x="53" y="10"/>
                      </a:cubicBezTo>
                      <a:cubicBezTo>
                        <a:pt x="55" y="9"/>
                        <a:pt x="58" y="5"/>
                        <a:pt x="58" y="5"/>
                      </a:cubicBezTo>
                      <a:lnTo>
                        <a:pt x="69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0" name="Freeform 4"/>
                <p:cNvSpPr>
                  <a:spLocks/>
                </p:cNvSpPr>
                <p:nvPr/>
              </p:nvSpPr>
              <p:spPr bwMode="auto">
                <a:xfrm>
                  <a:off x="3342" y="2943"/>
                  <a:ext cx="183" cy="215"/>
                </a:xfrm>
                <a:custGeom>
                  <a:avLst/>
                  <a:gdLst/>
                  <a:ahLst/>
                  <a:cxnLst>
                    <a:cxn ang="0">
                      <a:pos x="31" y="150"/>
                    </a:cxn>
                    <a:cxn ang="0">
                      <a:pos x="40" y="154"/>
                    </a:cxn>
                    <a:cxn ang="0">
                      <a:pos x="54" y="154"/>
                    </a:cxn>
                    <a:cxn ang="0">
                      <a:pos x="70" y="151"/>
                    </a:cxn>
                    <a:cxn ang="0">
                      <a:pos x="82" y="136"/>
                    </a:cxn>
                    <a:cxn ang="0">
                      <a:pos x="89" y="127"/>
                    </a:cxn>
                    <a:cxn ang="0">
                      <a:pos x="98" y="118"/>
                    </a:cxn>
                    <a:cxn ang="0">
                      <a:pos x="109" y="113"/>
                    </a:cxn>
                    <a:cxn ang="0">
                      <a:pos x="135" y="96"/>
                    </a:cxn>
                    <a:cxn ang="0">
                      <a:pos x="135" y="79"/>
                    </a:cxn>
                    <a:cxn ang="0">
                      <a:pos x="144" y="60"/>
                    </a:cxn>
                    <a:cxn ang="0">
                      <a:pos x="139" y="47"/>
                    </a:cxn>
                    <a:cxn ang="0">
                      <a:pos x="147" y="34"/>
                    </a:cxn>
                    <a:cxn ang="0">
                      <a:pos x="141" y="18"/>
                    </a:cxn>
                    <a:cxn ang="0">
                      <a:pos x="129" y="11"/>
                    </a:cxn>
                    <a:cxn ang="0">
                      <a:pos x="122" y="3"/>
                    </a:cxn>
                    <a:cxn ang="0">
                      <a:pos x="109" y="0"/>
                    </a:cxn>
                    <a:cxn ang="0">
                      <a:pos x="81" y="13"/>
                    </a:cxn>
                    <a:cxn ang="0">
                      <a:pos x="77" y="18"/>
                    </a:cxn>
                    <a:cxn ang="0">
                      <a:pos x="79" y="28"/>
                    </a:cxn>
                    <a:cxn ang="0">
                      <a:pos x="80" y="43"/>
                    </a:cxn>
                    <a:cxn ang="0">
                      <a:pos x="94" y="56"/>
                    </a:cxn>
                    <a:cxn ang="0">
                      <a:pos x="106" y="57"/>
                    </a:cxn>
                    <a:cxn ang="0">
                      <a:pos x="100" y="71"/>
                    </a:cxn>
                    <a:cxn ang="0">
                      <a:pos x="89" y="72"/>
                    </a:cxn>
                    <a:cxn ang="0">
                      <a:pos x="79" y="59"/>
                    </a:cxn>
                    <a:cxn ang="0">
                      <a:pos x="71" y="48"/>
                    </a:cxn>
                    <a:cxn ang="0">
                      <a:pos x="60" y="53"/>
                    </a:cxn>
                    <a:cxn ang="0">
                      <a:pos x="46" y="50"/>
                    </a:cxn>
                    <a:cxn ang="0">
                      <a:pos x="43" y="44"/>
                    </a:cxn>
                    <a:cxn ang="0">
                      <a:pos x="35" y="36"/>
                    </a:cxn>
                    <a:cxn ang="0">
                      <a:pos x="31" y="48"/>
                    </a:cxn>
                    <a:cxn ang="0">
                      <a:pos x="29" y="62"/>
                    </a:cxn>
                    <a:cxn ang="0">
                      <a:pos x="0" y="66"/>
                    </a:cxn>
                    <a:cxn ang="0">
                      <a:pos x="3" y="131"/>
                    </a:cxn>
                    <a:cxn ang="0">
                      <a:pos x="18" y="151"/>
                    </a:cxn>
                  </a:cxnLst>
                  <a:rect l="0" t="0" r="r" b="b"/>
                  <a:pathLst>
                    <a:path w="149" h="156">
                      <a:moveTo>
                        <a:pt x="18" y="151"/>
                      </a:moveTo>
                      <a:cubicBezTo>
                        <a:pt x="31" y="150"/>
                        <a:pt x="31" y="150"/>
                        <a:pt x="31" y="150"/>
                      </a:cubicBezTo>
                      <a:cubicBezTo>
                        <a:pt x="31" y="150"/>
                        <a:pt x="35" y="149"/>
                        <a:pt x="36" y="151"/>
                      </a:cubicBezTo>
                      <a:cubicBezTo>
                        <a:pt x="38" y="154"/>
                        <a:pt x="40" y="154"/>
                        <a:pt x="40" y="154"/>
                      </a:cubicBezTo>
                      <a:cubicBezTo>
                        <a:pt x="40" y="154"/>
                        <a:pt x="45" y="156"/>
                        <a:pt x="47" y="155"/>
                      </a:cubicBezTo>
                      <a:cubicBezTo>
                        <a:pt x="49" y="154"/>
                        <a:pt x="52" y="156"/>
                        <a:pt x="54" y="154"/>
                      </a:cubicBezTo>
                      <a:cubicBezTo>
                        <a:pt x="55" y="152"/>
                        <a:pt x="60" y="154"/>
                        <a:pt x="62" y="154"/>
                      </a:cubicBezTo>
                      <a:cubicBezTo>
                        <a:pt x="64" y="154"/>
                        <a:pt x="68" y="153"/>
                        <a:pt x="70" y="151"/>
                      </a:cubicBezTo>
                      <a:cubicBezTo>
                        <a:pt x="73" y="150"/>
                        <a:pt x="77" y="151"/>
                        <a:pt x="79" y="149"/>
                      </a:cubicBezTo>
                      <a:cubicBezTo>
                        <a:pt x="80" y="147"/>
                        <a:pt x="80" y="136"/>
                        <a:pt x="82" y="136"/>
                      </a:cubicBezTo>
                      <a:cubicBezTo>
                        <a:pt x="84" y="135"/>
                        <a:pt x="83" y="133"/>
                        <a:pt x="85" y="132"/>
                      </a:cubicBezTo>
                      <a:cubicBezTo>
                        <a:pt x="88" y="131"/>
                        <a:pt x="89" y="130"/>
                        <a:pt x="89" y="127"/>
                      </a:cubicBezTo>
                      <a:cubicBezTo>
                        <a:pt x="89" y="125"/>
                        <a:pt x="90" y="123"/>
                        <a:pt x="93" y="123"/>
                      </a:cubicBezTo>
                      <a:cubicBezTo>
                        <a:pt x="95" y="122"/>
                        <a:pt x="98" y="118"/>
                        <a:pt x="98" y="118"/>
                      </a:cubicBezTo>
                      <a:cubicBezTo>
                        <a:pt x="109" y="114"/>
                        <a:pt x="109" y="114"/>
                        <a:pt x="109" y="114"/>
                      </a:cubicBezTo>
                      <a:cubicBezTo>
                        <a:pt x="109" y="113"/>
                        <a:pt x="109" y="113"/>
                        <a:pt x="109" y="113"/>
                      </a:cubicBezTo>
                      <a:cubicBezTo>
                        <a:pt x="110" y="110"/>
                        <a:pt x="105" y="105"/>
                        <a:pt x="105" y="105"/>
                      </a:cubicBezTo>
                      <a:cubicBezTo>
                        <a:pt x="135" y="96"/>
                        <a:pt x="135" y="96"/>
                        <a:pt x="135" y="96"/>
                      </a:cubicBezTo>
                      <a:cubicBezTo>
                        <a:pt x="135" y="96"/>
                        <a:pt x="133" y="90"/>
                        <a:pt x="133" y="88"/>
                      </a:cubicBezTo>
                      <a:cubicBezTo>
                        <a:pt x="132" y="85"/>
                        <a:pt x="136" y="82"/>
                        <a:pt x="135" y="79"/>
                      </a:cubicBezTo>
                      <a:cubicBezTo>
                        <a:pt x="134" y="76"/>
                        <a:pt x="134" y="70"/>
                        <a:pt x="136" y="68"/>
                      </a:cubicBezTo>
                      <a:cubicBezTo>
                        <a:pt x="139" y="66"/>
                        <a:pt x="145" y="65"/>
                        <a:pt x="144" y="60"/>
                      </a:cubicBezTo>
                      <a:cubicBezTo>
                        <a:pt x="143" y="56"/>
                        <a:pt x="140" y="60"/>
                        <a:pt x="140" y="57"/>
                      </a:cubicBezTo>
                      <a:cubicBezTo>
                        <a:pt x="141" y="53"/>
                        <a:pt x="140" y="50"/>
                        <a:pt x="139" y="47"/>
                      </a:cubicBezTo>
                      <a:cubicBezTo>
                        <a:pt x="138" y="44"/>
                        <a:pt x="143" y="44"/>
                        <a:pt x="144" y="41"/>
                      </a:cubicBezTo>
                      <a:cubicBezTo>
                        <a:pt x="145" y="39"/>
                        <a:pt x="149" y="36"/>
                        <a:pt x="147" y="34"/>
                      </a:cubicBezTo>
                      <a:cubicBezTo>
                        <a:pt x="144" y="32"/>
                        <a:pt x="147" y="26"/>
                        <a:pt x="145" y="24"/>
                      </a:cubicBezTo>
                      <a:cubicBezTo>
                        <a:pt x="143" y="23"/>
                        <a:pt x="142" y="19"/>
                        <a:pt x="141" y="18"/>
                      </a:cubicBezTo>
                      <a:cubicBezTo>
                        <a:pt x="140" y="18"/>
                        <a:pt x="135" y="17"/>
                        <a:pt x="134" y="15"/>
                      </a:cubicBezTo>
                      <a:cubicBezTo>
                        <a:pt x="132" y="13"/>
                        <a:pt x="131" y="11"/>
                        <a:pt x="129" y="11"/>
                      </a:cubicBezTo>
                      <a:cubicBezTo>
                        <a:pt x="126" y="11"/>
                        <a:pt x="128" y="4"/>
                        <a:pt x="128" y="4"/>
                      </a:cubicBezTo>
                      <a:cubicBezTo>
                        <a:pt x="128" y="4"/>
                        <a:pt x="124" y="4"/>
                        <a:pt x="122" y="3"/>
                      </a:cubicBezTo>
                      <a:cubicBezTo>
                        <a:pt x="123" y="6"/>
                        <a:pt x="123" y="7"/>
                        <a:pt x="118" y="8"/>
                      </a:cubicBezTo>
                      <a:cubicBezTo>
                        <a:pt x="112" y="8"/>
                        <a:pt x="111" y="5"/>
                        <a:pt x="109" y="0"/>
                      </a:cubicBezTo>
                      <a:cubicBezTo>
                        <a:pt x="89" y="6"/>
                        <a:pt x="89" y="6"/>
                        <a:pt x="89" y="6"/>
                      </a:cubicBezTo>
                      <a:cubicBezTo>
                        <a:pt x="89" y="6"/>
                        <a:pt x="84" y="10"/>
                        <a:pt x="81" y="13"/>
                      </a:cubicBezTo>
                      <a:cubicBezTo>
                        <a:pt x="80" y="15"/>
                        <a:pt x="80" y="17"/>
                        <a:pt x="78" y="18"/>
                      </a:cubicBezTo>
                      <a:cubicBezTo>
                        <a:pt x="77" y="18"/>
                        <a:pt x="77" y="18"/>
                        <a:pt x="77" y="18"/>
                      </a:cubicBezTo>
                      <a:cubicBezTo>
                        <a:pt x="77" y="20"/>
                        <a:pt x="77" y="22"/>
                        <a:pt x="78" y="23"/>
                      </a:cubicBezTo>
                      <a:cubicBezTo>
                        <a:pt x="78" y="25"/>
                        <a:pt x="79" y="24"/>
                        <a:pt x="79" y="28"/>
                      </a:cubicBezTo>
                      <a:cubicBezTo>
                        <a:pt x="79" y="32"/>
                        <a:pt x="83" y="34"/>
                        <a:pt x="81" y="37"/>
                      </a:cubicBezTo>
                      <a:cubicBezTo>
                        <a:pt x="80" y="39"/>
                        <a:pt x="80" y="41"/>
                        <a:pt x="80" y="43"/>
                      </a:cubicBezTo>
                      <a:cubicBezTo>
                        <a:pt x="80" y="45"/>
                        <a:pt x="83" y="48"/>
                        <a:pt x="86" y="50"/>
                      </a:cubicBezTo>
                      <a:cubicBezTo>
                        <a:pt x="89" y="53"/>
                        <a:pt x="91" y="51"/>
                        <a:pt x="94" y="56"/>
                      </a:cubicBezTo>
                      <a:cubicBezTo>
                        <a:pt x="98" y="61"/>
                        <a:pt x="96" y="59"/>
                        <a:pt x="99" y="59"/>
                      </a:cubicBezTo>
                      <a:cubicBezTo>
                        <a:pt x="101" y="59"/>
                        <a:pt x="106" y="57"/>
                        <a:pt x="106" y="57"/>
                      </a:cubicBezTo>
                      <a:cubicBezTo>
                        <a:pt x="106" y="72"/>
                        <a:pt x="106" y="72"/>
                        <a:pt x="106" y="72"/>
                      </a:cubicBezTo>
                      <a:cubicBezTo>
                        <a:pt x="100" y="71"/>
                        <a:pt x="100" y="71"/>
                        <a:pt x="100" y="71"/>
                      </a:cubicBezTo>
                      <a:cubicBezTo>
                        <a:pt x="100" y="71"/>
                        <a:pt x="98" y="71"/>
                        <a:pt x="96" y="73"/>
                      </a:cubicBezTo>
                      <a:cubicBezTo>
                        <a:pt x="94" y="75"/>
                        <a:pt x="89" y="75"/>
                        <a:pt x="89" y="72"/>
                      </a:cubicBezTo>
                      <a:cubicBezTo>
                        <a:pt x="89" y="69"/>
                        <a:pt x="90" y="67"/>
                        <a:pt x="88" y="64"/>
                      </a:cubicBezTo>
                      <a:cubicBezTo>
                        <a:pt x="86" y="61"/>
                        <a:pt x="80" y="63"/>
                        <a:pt x="79" y="59"/>
                      </a:cubicBezTo>
                      <a:cubicBezTo>
                        <a:pt x="77" y="55"/>
                        <a:pt x="74" y="55"/>
                        <a:pt x="74" y="53"/>
                      </a:cubicBezTo>
                      <a:cubicBezTo>
                        <a:pt x="74" y="50"/>
                        <a:pt x="74" y="48"/>
                        <a:pt x="71" y="48"/>
                      </a:cubicBezTo>
                      <a:cubicBezTo>
                        <a:pt x="69" y="48"/>
                        <a:pt x="68" y="46"/>
                        <a:pt x="66" y="49"/>
                      </a:cubicBezTo>
                      <a:cubicBezTo>
                        <a:pt x="65" y="53"/>
                        <a:pt x="64" y="53"/>
                        <a:pt x="60" y="53"/>
                      </a:cubicBezTo>
                      <a:cubicBezTo>
                        <a:pt x="56" y="53"/>
                        <a:pt x="53" y="53"/>
                        <a:pt x="50" y="53"/>
                      </a:cubicBezTo>
                      <a:cubicBezTo>
                        <a:pt x="48" y="53"/>
                        <a:pt x="46" y="50"/>
                        <a:pt x="46" y="50"/>
                      </a:cubicBezTo>
                      <a:cubicBezTo>
                        <a:pt x="46" y="50"/>
                        <a:pt x="47" y="49"/>
                        <a:pt x="47" y="46"/>
                      </a:cubicBezTo>
                      <a:cubicBezTo>
                        <a:pt x="47" y="43"/>
                        <a:pt x="45" y="41"/>
                        <a:pt x="43" y="44"/>
                      </a:cubicBezTo>
                      <a:cubicBezTo>
                        <a:pt x="41" y="46"/>
                        <a:pt x="37" y="47"/>
                        <a:pt x="37" y="44"/>
                      </a:cubicBezTo>
                      <a:cubicBezTo>
                        <a:pt x="37" y="41"/>
                        <a:pt x="35" y="36"/>
                        <a:pt x="35" y="36"/>
                      </a:cubicBezTo>
                      <a:cubicBezTo>
                        <a:pt x="28" y="38"/>
                        <a:pt x="28" y="38"/>
                        <a:pt x="28" y="38"/>
                      </a:cubicBezTo>
                      <a:cubicBezTo>
                        <a:pt x="28" y="38"/>
                        <a:pt x="31" y="45"/>
                        <a:pt x="31" y="48"/>
                      </a:cubicBezTo>
                      <a:cubicBezTo>
                        <a:pt x="31" y="51"/>
                        <a:pt x="28" y="53"/>
                        <a:pt x="28" y="55"/>
                      </a:cubicBezTo>
                      <a:cubicBezTo>
                        <a:pt x="29" y="58"/>
                        <a:pt x="29" y="59"/>
                        <a:pt x="29" y="62"/>
                      </a:cubicBezTo>
                      <a:cubicBezTo>
                        <a:pt x="29" y="64"/>
                        <a:pt x="28" y="66"/>
                        <a:pt x="28" y="66"/>
                      </a:cubicBezTo>
                      <a:cubicBezTo>
                        <a:pt x="0" y="66"/>
                        <a:pt x="0" y="66"/>
                        <a:pt x="0" y="66"/>
                      </a:cubicBezTo>
                      <a:cubicBezTo>
                        <a:pt x="0" y="125"/>
                        <a:pt x="0" y="125"/>
                        <a:pt x="0" y="125"/>
                      </a:cubicBezTo>
                      <a:cubicBezTo>
                        <a:pt x="0" y="125"/>
                        <a:pt x="1" y="125"/>
                        <a:pt x="3" y="131"/>
                      </a:cubicBezTo>
                      <a:cubicBezTo>
                        <a:pt x="4" y="138"/>
                        <a:pt x="4" y="136"/>
                        <a:pt x="10" y="141"/>
                      </a:cubicBezTo>
                      <a:cubicBezTo>
                        <a:pt x="15" y="146"/>
                        <a:pt x="11" y="152"/>
                        <a:pt x="18" y="15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1" name="Freeform 5"/>
                <p:cNvSpPr>
                  <a:spLocks/>
                </p:cNvSpPr>
                <p:nvPr/>
              </p:nvSpPr>
              <p:spPr bwMode="auto">
                <a:xfrm>
                  <a:off x="3176" y="2632"/>
                  <a:ext cx="320" cy="415"/>
                </a:xfrm>
                <a:custGeom>
                  <a:avLst/>
                  <a:gdLst/>
                  <a:ahLst/>
                  <a:cxnLst>
                    <a:cxn ang="0">
                      <a:pos x="97" y="9"/>
                    </a:cxn>
                    <a:cxn ang="0">
                      <a:pos x="120" y="10"/>
                    </a:cxn>
                    <a:cxn ang="0">
                      <a:pos x="148" y="14"/>
                    </a:cxn>
                    <a:cxn ang="0">
                      <a:pos x="166" y="8"/>
                    </a:cxn>
                    <a:cxn ang="0">
                      <a:pos x="180" y="0"/>
                    </a:cxn>
                    <a:cxn ang="0">
                      <a:pos x="202" y="1"/>
                    </a:cxn>
                    <a:cxn ang="0">
                      <a:pos x="214" y="11"/>
                    </a:cxn>
                    <a:cxn ang="0">
                      <a:pos x="234" y="14"/>
                    </a:cxn>
                    <a:cxn ang="0">
                      <a:pos x="252" y="27"/>
                    </a:cxn>
                    <a:cxn ang="0">
                      <a:pos x="254" y="45"/>
                    </a:cxn>
                    <a:cxn ang="0">
                      <a:pos x="253" y="65"/>
                    </a:cxn>
                    <a:cxn ang="0">
                      <a:pos x="242" y="73"/>
                    </a:cxn>
                    <a:cxn ang="0">
                      <a:pos x="233" y="88"/>
                    </a:cxn>
                    <a:cxn ang="0">
                      <a:pos x="226" y="110"/>
                    </a:cxn>
                    <a:cxn ang="0">
                      <a:pos x="227" y="119"/>
                    </a:cxn>
                    <a:cxn ang="0">
                      <a:pos x="220" y="134"/>
                    </a:cxn>
                    <a:cxn ang="0">
                      <a:pos x="228" y="147"/>
                    </a:cxn>
                    <a:cxn ang="0">
                      <a:pos x="224" y="164"/>
                    </a:cxn>
                    <a:cxn ang="0">
                      <a:pos x="222" y="186"/>
                    </a:cxn>
                    <a:cxn ang="0">
                      <a:pos x="240" y="218"/>
                    </a:cxn>
                    <a:cxn ang="0">
                      <a:pos x="215" y="239"/>
                    </a:cxn>
                    <a:cxn ang="0">
                      <a:pos x="208" y="244"/>
                    </a:cxn>
                    <a:cxn ang="0">
                      <a:pos x="213" y="254"/>
                    </a:cxn>
                    <a:cxn ang="0">
                      <a:pos x="220" y="276"/>
                    </a:cxn>
                    <a:cxn ang="0">
                      <a:pos x="240" y="283"/>
                    </a:cxn>
                    <a:cxn ang="0">
                      <a:pos x="230" y="299"/>
                    </a:cxn>
                    <a:cxn ang="0">
                      <a:pos x="213" y="285"/>
                    </a:cxn>
                    <a:cxn ang="0">
                      <a:pos x="200" y="275"/>
                    </a:cxn>
                    <a:cxn ang="0">
                      <a:pos x="180" y="276"/>
                    </a:cxn>
                    <a:cxn ang="0">
                      <a:pos x="171" y="270"/>
                    </a:cxn>
                    <a:cxn ang="0">
                      <a:pos x="153" y="264"/>
                    </a:cxn>
                    <a:cxn ang="0">
                      <a:pos x="139" y="256"/>
                    </a:cxn>
                    <a:cxn ang="0">
                      <a:pos x="136" y="233"/>
                    </a:cxn>
                    <a:cxn ang="0">
                      <a:pos x="132" y="207"/>
                    </a:cxn>
                    <a:cxn ang="0">
                      <a:pos x="112" y="200"/>
                    </a:cxn>
                    <a:cxn ang="0">
                      <a:pos x="100" y="212"/>
                    </a:cxn>
                    <a:cxn ang="0">
                      <a:pos x="80" y="206"/>
                    </a:cxn>
                    <a:cxn ang="0">
                      <a:pos x="75" y="179"/>
                    </a:cxn>
                    <a:cxn ang="0">
                      <a:pos x="19" y="183"/>
                    </a:cxn>
                    <a:cxn ang="0">
                      <a:pos x="2" y="176"/>
                    </a:cxn>
                    <a:cxn ang="0">
                      <a:pos x="14" y="164"/>
                    </a:cxn>
                    <a:cxn ang="0">
                      <a:pos x="30" y="157"/>
                    </a:cxn>
                    <a:cxn ang="0">
                      <a:pos x="42" y="150"/>
                    </a:cxn>
                    <a:cxn ang="0">
                      <a:pos x="56" y="156"/>
                    </a:cxn>
                    <a:cxn ang="0">
                      <a:pos x="67" y="139"/>
                    </a:cxn>
                    <a:cxn ang="0">
                      <a:pos x="70" y="111"/>
                    </a:cxn>
                    <a:cxn ang="0">
                      <a:pos x="82" y="75"/>
                    </a:cxn>
                    <a:cxn ang="0">
                      <a:pos x="87" y="44"/>
                    </a:cxn>
                  </a:cxnLst>
                  <a:rect l="0" t="0" r="r" b="b"/>
                  <a:pathLst>
                    <a:path w="260" h="301">
                      <a:moveTo>
                        <a:pt x="89" y="29"/>
                      </a:moveTo>
                      <a:cubicBezTo>
                        <a:pt x="90" y="16"/>
                        <a:pt x="90" y="16"/>
                        <a:pt x="90" y="16"/>
                      </a:cubicBezTo>
                      <a:cubicBezTo>
                        <a:pt x="90" y="16"/>
                        <a:pt x="97" y="13"/>
                        <a:pt x="97" y="9"/>
                      </a:cubicBezTo>
                      <a:cubicBezTo>
                        <a:pt x="97" y="5"/>
                        <a:pt x="100" y="2"/>
                        <a:pt x="102" y="2"/>
                      </a:cubicBezTo>
                      <a:cubicBezTo>
                        <a:pt x="105" y="2"/>
                        <a:pt x="108" y="0"/>
                        <a:pt x="112" y="2"/>
                      </a:cubicBezTo>
                      <a:cubicBezTo>
                        <a:pt x="116" y="4"/>
                        <a:pt x="118" y="8"/>
                        <a:pt x="120" y="10"/>
                      </a:cubicBezTo>
                      <a:cubicBezTo>
                        <a:pt x="123" y="11"/>
                        <a:pt x="129" y="11"/>
                        <a:pt x="132" y="11"/>
                      </a:cubicBezTo>
                      <a:cubicBezTo>
                        <a:pt x="135" y="11"/>
                        <a:pt x="136" y="12"/>
                        <a:pt x="140" y="13"/>
                      </a:cubicBezTo>
                      <a:cubicBezTo>
                        <a:pt x="144" y="14"/>
                        <a:pt x="148" y="14"/>
                        <a:pt x="148" y="14"/>
                      </a:cubicBezTo>
                      <a:cubicBezTo>
                        <a:pt x="148" y="14"/>
                        <a:pt x="147" y="7"/>
                        <a:pt x="150" y="7"/>
                      </a:cubicBezTo>
                      <a:cubicBezTo>
                        <a:pt x="154" y="7"/>
                        <a:pt x="154" y="11"/>
                        <a:pt x="159" y="10"/>
                      </a:cubicBezTo>
                      <a:cubicBezTo>
                        <a:pt x="163" y="8"/>
                        <a:pt x="166" y="8"/>
                        <a:pt x="166" y="8"/>
                      </a:cubicBezTo>
                      <a:cubicBezTo>
                        <a:pt x="166" y="8"/>
                        <a:pt x="165" y="4"/>
                        <a:pt x="168" y="3"/>
                      </a:cubicBezTo>
                      <a:cubicBezTo>
                        <a:pt x="172" y="3"/>
                        <a:pt x="169" y="9"/>
                        <a:pt x="174" y="4"/>
                      </a:cubicBezTo>
                      <a:cubicBezTo>
                        <a:pt x="178" y="0"/>
                        <a:pt x="176" y="0"/>
                        <a:pt x="180" y="0"/>
                      </a:cubicBezTo>
                      <a:cubicBezTo>
                        <a:pt x="190" y="0"/>
                        <a:pt x="190" y="0"/>
                        <a:pt x="190" y="0"/>
                      </a:cubicBezTo>
                      <a:cubicBezTo>
                        <a:pt x="194" y="0"/>
                        <a:pt x="192" y="2"/>
                        <a:pt x="194" y="2"/>
                      </a:cubicBezTo>
                      <a:cubicBezTo>
                        <a:pt x="196" y="2"/>
                        <a:pt x="202" y="1"/>
                        <a:pt x="202" y="1"/>
                      </a:cubicBezTo>
                      <a:cubicBezTo>
                        <a:pt x="206" y="8"/>
                        <a:pt x="206" y="8"/>
                        <a:pt x="206" y="8"/>
                      </a:cubicBezTo>
                      <a:cubicBezTo>
                        <a:pt x="206" y="8"/>
                        <a:pt x="207" y="12"/>
                        <a:pt x="209" y="14"/>
                      </a:cubicBezTo>
                      <a:cubicBezTo>
                        <a:pt x="211" y="15"/>
                        <a:pt x="213" y="14"/>
                        <a:pt x="214" y="11"/>
                      </a:cubicBezTo>
                      <a:cubicBezTo>
                        <a:pt x="214" y="7"/>
                        <a:pt x="219" y="12"/>
                        <a:pt x="222" y="14"/>
                      </a:cubicBezTo>
                      <a:cubicBezTo>
                        <a:pt x="225" y="15"/>
                        <a:pt x="225" y="14"/>
                        <a:pt x="227" y="12"/>
                      </a:cubicBezTo>
                      <a:cubicBezTo>
                        <a:pt x="229" y="9"/>
                        <a:pt x="232" y="11"/>
                        <a:pt x="234" y="14"/>
                      </a:cubicBezTo>
                      <a:cubicBezTo>
                        <a:pt x="235" y="17"/>
                        <a:pt x="237" y="20"/>
                        <a:pt x="239" y="22"/>
                      </a:cubicBezTo>
                      <a:cubicBezTo>
                        <a:pt x="241" y="24"/>
                        <a:pt x="245" y="25"/>
                        <a:pt x="247" y="27"/>
                      </a:cubicBezTo>
                      <a:cubicBezTo>
                        <a:pt x="249" y="29"/>
                        <a:pt x="252" y="27"/>
                        <a:pt x="252" y="27"/>
                      </a:cubicBezTo>
                      <a:cubicBezTo>
                        <a:pt x="259" y="30"/>
                        <a:pt x="259" y="30"/>
                        <a:pt x="259" y="30"/>
                      </a:cubicBezTo>
                      <a:cubicBezTo>
                        <a:pt x="259" y="30"/>
                        <a:pt x="260" y="34"/>
                        <a:pt x="259" y="37"/>
                      </a:cubicBezTo>
                      <a:cubicBezTo>
                        <a:pt x="258" y="40"/>
                        <a:pt x="251" y="45"/>
                        <a:pt x="254" y="45"/>
                      </a:cubicBezTo>
                      <a:cubicBezTo>
                        <a:pt x="258" y="45"/>
                        <a:pt x="254" y="49"/>
                        <a:pt x="253" y="51"/>
                      </a:cubicBezTo>
                      <a:cubicBezTo>
                        <a:pt x="252" y="53"/>
                        <a:pt x="251" y="59"/>
                        <a:pt x="253" y="59"/>
                      </a:cubicBezTo>
                      <a:cubicBezTo>
                        <a:pt x="255" y="59"/>
                        <a:pt x="256" y="63"/>
                        <a:pt x="253" y="65"/>
                      </a:cubicBezTo>
                      <a:cubicBezTo>
                        <a:pt x="249" y="70"/>
                        <a:pt x="249" y="70"/>
                        <a:pt x="249" y="70"/>
                      </a:cubicBezTo>
                      <a:cubicBezTo>
                        <a:pt x="249" y="70"/>
                        <a:pt x="250" y="67"/>
                        <a:pt x="252" y="65"/>
                      </a:cubicBezTo>
                      <a:cubicBezTo>
                        <a:pt x="250" y="67"/>
                        <a:pt x="243" y="70"/>
                        <a:pt x="242" y="73"/>
                      </a:cubicBezTo>
                      <a:cubicBezTo>
                        <a:pt x="241" y="74"/>
                        <a:pt x="243" y="76"/>
                        <a:pt x="243" y="78"/>
                      </a:cubicBezTo>
                      <a:cubicBezTo>
                        <a:pt x="237" y="81"/>
                        <a:pt x="237" y="81"/>
                        <a:pt x="237" y="81"/>
                      </a:cubicBezTo>
                      <a:cubicBezTo>
                        <a:pt x="237" y="81"/>
                        <a:pt x="233" y="86"/>
                        <a:pt x="233" y="88"/>
                      </a:cubicBezTo>
                      <a:cubicBezTo>
                        <a:pt x="233" y="91"/>
                        <a:pt x="231" y="98"/>
                        <a:pt x="230" y="101"/>
                      </a:cubicBezTo>
                      <a:cubicBezTo>
                        <a:pt x="230" y="100"/>
                        <a:pt x="229" y="99"/>
                        <a:pt x="226" y="101"/>
                      </a:cubicBezTo>
                      <a:cubicBezTo>
                        <a:pt x="222" y="102"/>
                        <a:pt x="217" y="112"/>
                        <a:pt x="226" y="110"/>
                      </a:cubicBezTo>
                      <a:cubicBezTo>
                        <a:pt x="226" y="110"/>
                        <a:pt x="227" y="108"/>
                        <a:pt x="228" y="107"/>
                      </a:cubicBezTo>
                      <a:cubicBezTo>
                        <a:pt x="228" y="108"/>
                        <a:pt x="227" y="109"/>
                        <a:pt x="227" y="110"/>
                      </a:cubicBezTo>
                      <a:cubicBezTo>
                        <a:pt x="221" y="116"/>
                        <a:pt x="227" y="119"/>
                        <a:pt x="227" y="119"/>
                      </a:cubicBezTo>
                      <a:cubicBezTo>
                        <a:pt x="227" y="119"/>
                        <a:pt x="226" y="123"/>
                        <a:pt x="226" y="126"/>
                      </a:cubicBezTo>
                      <a:cubicBezTo>
                        <a:pt x="224" y="125"/>
                        <a:pt x="220" y="122"/>
                        <a:pt x="220" y="120"/>
                      </a:cubicBezTo>
                      <a:cubicBezTo>
                        <a:pt x="220" y="122"/>
                        <a:pt x="211" y="136"/>
                        <a:pt x="220" y="134"/>
                      </a:cubicBezTo>
                      <a:cubicBezTo>
                        <a:pt x="220" y="135"/>
                        <a:pt x="219" y="136"/>
                        <a:pt x="220" y="137"/>
                      </a:cubicBezTo>
                      <a:cubicBezTo>
                        <a:pt x="220" y="140"/>
                        <a:pt x="226" y="141"/>
                        <a:pt x="226" y="141"/>
                      </a:cubicBezTo>
                      <a:cubicBezTo>
                        <a:pt x="228" y="147"/>
                        <a:pt x="228" y="147"/>
                        <a:pt x="228" y="147"/>
                      </a:cubicBezTo>
                      <a:cubicBezTo>
                        <a:pt x="227" y="149"/>
                        <a:pt x="227" y="149"/>
                        <a:pt x="227" y="149"/>
                      </a:cubicBezTo>
                      <a:cubicBezTo>
                        <a:pt x="226" y="149"/>
                        <a:pt x="225" y="149"/>
                        <a:pt x="224" y="148"/>
                      </a:cubicBezTo>
                      <a:cubicBezTo>
                        <a:pt x="224" y="152"/>
                        <a:pt x="216" y="164"/>
                        <a:pt x="224" y="164"/>
                      </a:cubicBezTo>
                      <a:cubicBezTo>
                        <a:pt x="223" y="167"/>
                        <a:pt x="221" y="168"/>
                        <a:pt x="222" y="172"/>
                      </a:cubicBezTo>
                      <a:cubicBezTo>
                        <a:pt x="226" y="176"/>
                        <a:pt x="226" y="176"/>
                        <a:pt x="226" y="176"/>
                      </a:cubicBezTo>
                      <a:cubicBezTo>
                        <a:pt x="226" y="181"/>
                        <a:pt x="225" y="184"/>
                        <a:pt x="222" y="186"/>
                      </a:cubicBezTo>
                      <a:cubicBezTo>
                        <a:pt x="222" y="186"/>
                        <a:pt x="227" y="202"/>
                        <a:pt x="228" y="204"/>
                      </a:cubicBezTo>
                      <a:cubicBezTo>
                        <a:pt x="240" y="212"/>
                        <a:pt x="240" y="212"/>
                        <a:pt x="240" y="212"/>
                      </a:cubicBezTo>
                      <a:cubicBezTo>
                        <a:pt x="241" y="214"/>
                        <a:pt x="239" y="215"/>
                        <a:pt x="240" y="218"/>
                      </a:cubicBezTo>
                      <a:cubicBezTo>
                        <a:pt x="242" y="221"/>
                        <a:pt x="242" y="224"/>
                        <a:pt x="243" y="226"/>
                      </a:cubicBezTo>
                      <a:cubicBezTo>
                        <a:pt x="223" y="232"/>
                        <a:pt x="223" y="232"/>
                        <a:pt x="223" y="232"/>
                      </a:cubicBezTo>
                      <a:cubicBezTo>
                        <a:pt x="215" y="239"/>
                        <a:pt x="215" y="239"/>
                        <a:pt x="215" y="239"/>
                      </a:cubicBezTo>
                      <a:cubicBezTo>
                        <a:pt x="215" y="237"/>
                        <a:pt x="215" y="235"/>
                        <a:pt x="216" y="234"/>
                      </a:cubicBezTo>
                      <a:cubicBezTo>
                        <a:pt x="213" y="236"/>
                        <a:pt x="209" y="238"/>
                        <a:pt x="206" y="240"/>
                      </a:cubicBezTo>
                      <a:cubicBezTo>
                        <a:pt x="207" y="240"/>
                        <a:pt x="209" y="243"/>
                        <a:pt x="208" y="244"/>
                      </a:cubicBezTo>
                      <a:cubicBezTo>
                        <a:pt x="211" y="244"/>
                        <a:pt x="211" y="244"/>
                        <a:pt x="211" y="244"/>
                      </a:cubicBezTo>
                      <a:cubicBezTo>
                        <a:pt x="211" y="246"/>
                        <a:pt x="211" y="248"/>
                        <a:pt x="212" y="249"/>
                      </a:cubicBezTo>
                      <a:cubicBezTo>
                        <a:pt x="212" y="251"/>
                        <a:pt x="213" y="250"/>
                        <a:pt x="213" y="254"/>
                      </a:cubicBezTo>
                      <a:cubicBezTo>
                        <a:pt x="213" y="258"/>
                        <a:pt x="217" y="260"/>
                        <a:pt x="215" y="263"/>
                      </a:cubicBezTo>
                      <a:cubicBezTo>
                        <a:pt x="214" y="265"/>
                        <a:pt x="214" y="267"/>
                        <a:pt x="214" y="269"/>
                      </a:cubicBezTo>
                      <a:cubicBezTo>
                        <a:pt x="214" y="271"/>
                        <a:pt x="217" y="274"/>
                        <a:pt x="220" y="276"/>
                      </a:cubicBezTo>
                      <a:cubicBezTo>
                        <a:pt x="223" y="279"/>
                        <a:pt x="225" y="277"/>
                        <a:pt x="228" y="282"/>
                      </a:cubicBezTo>
                      <a:cubicBezTo>
                        <a:pt x="232" y="287"/>
                        <a:pt x="230" y="285"/>
                        <a:pt x="233" y="285"/>
                      </a:cubicBezTo>
                      <a:cubicBezTo>
                        <a:pt x="235" y="285"/>
                        <a:pt x="240" y="283"/>
                        <a:pt x="240" y="283"/>
                      </a:cubicBezTo>
                      <a:cubicBezTo>
                        <a:pt x="240" y="298"/>
                        <a:pt x="240" y="298"/>
                        <a:pt x="240" y="298"/>
                      </a:cubicBezTo>
                      <a:cubicBezTo>
                        <a:pt x="234" y="297"/>
                        <a:pt x="234" y="297"/>
                        <a:pt x="234" y="297"/>
                      </a:cubicBezTo>
                      <a:cubicBezTo>
                        <a:pt x="234" y="297"/>
                        <a:pt x="232" y="297"/>
                        <a:pt x="230" y="299"/>
                      </a:cubicBezTo>
                      <a:cubicBezTo>
                        <a:pt x="228" y="301"/>
                        <a:pt x="223" y="301"/>
                        <a:pt x="223" y="298"/>
                      </a:cubicBezTo>
                      <a:cubicBezTo>
                        <a:pt x="223" y="295"/>
                        <a:pt x="224" y="293"/>
                        <a:pt x="222" y="290"/>
                      </a:cubicBezTo>
                      <a:cubicBezTo>
                        <a:pt x="220" y="287"/>
                        <a:pt x="214" y="289"/>
                        <a:pt x="213" y="285"/>
                      </a:cubicBezTo>
                      <a:cubicBezTo>
                        <a:pt x="211" y="281"/>
                        <a:pt x="208" y="281"/>
                        <a:pt x="208" y="279"/>
                      </a:cubicBezTo>
                      <a:cubicBezTo>
                        <a:pt x="208" y="276"/>
                        <a:pt x="208" y="274"/>
                        <a:pt x="205" y="274"/>
                      </a:cubicBezTo>
                      <a:cubicBezTo>
                        <a:pt x="203" y="274"/>
                        <a:pt x="202" y="272"/>
                        <a:pt x="200" y="275"/>
                      </a:cubicBezTo>
                      <a:cubicBezTo>
                        <a:pt x="199" y="279"/>
                        <a:pt x="198" y="279"/>
                        <a:pt x="194" y="279"/>
                      </a:cubicBezTo>
                      <a:cubicBezTo>
                        <a:pt x="184" y="279"/>
                        <a:pt x="184" y="279"/>
                        <a:pt x="184" y="279"/>
                      </a:cubicBezTo>
                      <a:cubicBezTo>
                        <a:pt x="182" y="279"/>
                        <a:pt x="180" y="276"/>
                        <a:pt x="180" y="276"/>
                      </a:cubicBezTo>
                      <a:cubicBezTo>
                        <a:pt x="180" y="276"/>
                        <a:pt x="181" y="275"/>
                        <a:pt x="181" y="272"/>
                      </a:cubicBezTo>
                      <a:cubicBezTo>
                        <a:pt x="181" y="269"/>
                        <a:pt x="179" y="267"/>
                        <a:pt x="177" y="270"/>
                      </a:cubicBezTo>
                      <a:cubicBezTo>
                        <a:pt x="175" y="272"/>
                        <a:pt x="171" y="273"/>
                        <a:pt x="171" y="270"/>
                      </a:cubicBezTo>
                      <a:cubicBezTo>
                        <a:pt x="171" y="267"/>
                        <a:pt x="169" y="262"/>
                        <a:pt x="169" y="262"/>
                      </a:cubicBezTo>
                      <a:cubicBezTo>
                        <a:pt x="162" y="264"/>
                        <a:pt x="162" y="264"/>
                        <a:pt x="162" y="264"/>
                      </a:cubicBezTo>
                      <a:cubicBezTo>
                        <a:pt x="162" y="264"/>
                        <a:pt x="155" y="264"/>
                        <a:pt x="153" y="264"/>
                      </a:cubicBezTo>
                      <a:cubicBezTo>
                        <a:pt x="151" y="263"/>
                        <a:pt x="149" y="262"/>
                        <a:pt x="148" y="265"/>
                      </a:cubicBezTo>
                      <a:cubicBezTo>
                        <a:pt x="146" y="267"/>
                        <a:pt x="144" y="267"/>
                        <a:pt x="141" y="264"/>
                      </a:cubicBezTo>
                      <a:cubicBezTo>
                        <a:pt x="139" y="262"/>
                        <a:pt x="140" y="260"/>
                        <a:pt x="139" y="256"/>
                      </a:cubicBezTo>
                      <a:cubicBezTo>
                        <a:pt x="138" y="251"/>
                        <a:pt x="139" y="251"/>
                        <a:pt x="140" y="248"/>
                      </a:cubicBezTo>
                      <a:cubicBezTo>
                        <a:pt x="141" y="246"/>
                        <a:pt x="141" y="243"/>
                        <a:pt x="138" y="241"/>
                      </a:cubicBezTo>
                      <a:cubicBezTo>
                        <a:pt x="135" y="238"/>
                        <a:pt x="138" y="236"/>
                        <a:pt x="136" y="233"/>
                      </a:cubicBezTo>
                      <a:cubicBezTo>
                        <a:pt x="134" y="229"/>
                        <a:pt x="134" y="229"/>
                        <a:pt x="134" y="224"/>
                      </a:cubicBezTo>
                      <a:cubicBezTo>
                        <a:pt x="133" y="220"/>
                        <a:pt x="136" y="217"/>
                        <a:pt x="133" y="216"/>
                      </a:cubicBezTo>
                      <a:cubicBezTo>
                        <a:pt x="130" y="215"/>
                        <a:pt x="133" y="211"/>
                        <a:pt x="132" y="207"/>
                      </a:cubicBezTo>
                      <a:cubicBezTo>
                        <a:pt x="130" y="202"/>
                        <a:pt x="120" y="204"/>
                        <a:pt x="120" y="204"/>
                      </a:cubicBezTo>
                      <a:cubicBezTo>
                        <a:pt x="120" y="201"/>
                        <a:pt x="120" y="201"/>
                        <a:pt x="120" y="201"/>
                      </a:cubicBezTo>
                      <a:cubicBezTo>
                        <a:pt x="120" y="197"/>
                        <a:pt x="117" y="200"/>
                        <a:pt x="112" y="200"/>
                      </a:cubicBezTo>
                      <a:cubicBezTo>
                        <a:pt x="107" y="199"/>
                        <a:pt x="106" y="198"/>
                        <a:pt x="104" y="200"/>
                      </a:cubicBezTo>
                      <a:cubicBezTo>
                        <a:pt x="102" y="203"/>
                        <a:pt x="103" y="208"/>
                        <a:pt x="104" y="210"/>
                      </a:cubicBezTo>
                      <a:cubicBezTo>
                        <a:pt x="105" y="212"/>
                        <a:pt x="102" y="214"/>
                        <a:pt x="100" y="212"/>
                      </a:cubicBezTo>
                      <a:cubicBezTo>
                        <a:pt x="97" y="210"/>
                        <a:pt x="96" y="215"/>
                        <a:pt x="92" y="215"/>
                      </a:cubicBezTo>
                      <a:cubicBezTo>
                        <a:pt x="89" y="215"/>
                        <a:pt x="87" y="216"/>
                        <a:pt x="84" y="213"/>
                      </a:cubicBezTo>
                      <a:cubicBezTo>
                        <a:pt x="81" y="210"/>
                        <a:pt x="81" y="212"/>
                        <a:pt x="80" y="206"/>
                      </a:cubicBezTo>
                      <a:cubicBezTo>
                        <a:pt x="79" y="201"/>
                        <a:pt x="80" y="200"/>
                        <a:pt x="78" y="196"/>
                      </a:cubicBezTo>
                      <a:cubicBezTo>
                        <a:pt x="77" y="192"/>
                        <a:pt x="79" y="191"/>
                        <a:pt x="78" y="188"/>
                      </a:cubicBezTo>
                      <a:cubicBezTo>
                        <a:pt x="77" y="186"/>
                        <a:pt x="75" y="179"/>
                        <a:pt x="75" y="179"/>
                      </a:cubicBezTo>
                      <a:cubicBezTo>
                        <a:pt x="49" y="180"/>
                        <a:pt x="49" y="180"/>
                        <a:pt x="49" y="180"/>
                      </a:cubicBezTo>
                      <a:cubicBezTo>
                        <a:pt x="49" y="180"/>
                        <a:pt x="38" y="180"/>
                        <a:pt x="32" y="179"/>
                      </a:cubicBezTo>
                      <a:cubicBezTo>
                        <a:pt x="26" y="178"/>
                        <a:pt x="21" y="180"/>
                        <a:pt x="19" y="183"/>
                      </a:cubicBezTo>
                      <a:cubicBezTo>
                        <a:pt x="16" y="186"/>
                        <a:pt x="9" y="189"/>
                        <a:pt x="9" y="189"/>
                      </a:cubicBezTo>
                      <a:cubicBezTo>
                        <a:pt x="7" y="190"/>
                        <a:pt x="7" y="190"/>
                        <a:pt x="7" y="190"/>
                      </a:cubicBezTo>
                      <a:cubicBezTo>
                        <a:pt x="6" y="184"/>
                        <a:pt x="5" y="180"/>
                        <a:pt x="2" y="176"/>
                      </a:cubicBezTo>
                      <a:cubicBezTo>
                        <a:pt x="0" y="175"/>
                        <a:pt x="3" y="173"/>
                        <a:pt x="3" y="173"/>
                      </a:cubicBezTo>
                      <a:cubicBezTo>
                        <a:pt x="13" y="168"/>
                        <a:pt x="13" y="168"/>
                        <a:pt x="13" y="168"/>
                      </a:cubicBezTo>
                      <a:cubicBezTo>
                        <a:pt x="13" y="168"/>
                        <a:pt x="12" y="168"/>
                        <a:pt x="14" y="164"/>
                      </a:cubicBezTo>
                      <a:cubicBezTo>
                        <a:pt x="15" y="161"/>
                        <a:pt x="18" y="157"/>
                        <a:pt x="18" y="157"/>
                      </a:cubicBezTo>
                      <a:cubicBezTo>
                        <a:pt x="18" y="157"/>
                        <a:pt x="20" y="159"/>
                        <a:pt x="21" y="157"/>
                      </a:cubicBezTo>
                      <a:cubicBezTo>
                        <a:pt x="23" y="155"/>
                        <a:pt x="27" y="157"/>
                        <a:pt x="30" y="157"/>
                      </a:cubicBezTo>
                      <a:cubicBezTo>
                        <a:pt x="33" y="157"/>
                        <a:pt x="31" y="150"/>
                        <a:pt x="31" y="150"/>
                      </a:cubicBezTo>
                      <a:cubicBezTo>
                        <a:pt x="31" y="150"/>
                        <a:pt x="32" y="151"/>
                        <a:pt x="35" y="151"/>
                      </a:cubicBezTo>
                      <a:cubicBezTo>
                        <a:pt x="38" y="152"/>
                        <a:pt x="42" y="150"/>
                        <a:pt x="42" y="150"/>
                      </a:cubicBezTo>
                      <a:cubicBezTo>
                        <a:pt x="41" y="159"/>
                        <a:pt x="41" y="159"/>
                        <a:pt x="41" y="159"/>
                      </a:cubicBezTo>
                      <a:cubicBezTo>
                        <a:pt x="41" y="159"/>
                        <a:pt x="46" y="158"/>
                        <a:pt x="49" y="158"/>
                      </a:cubicBezTo>
                      <a:cubicBezTo>
                        <a:pt x="52" y="158"/>
                        <a:pt x="53" y="158"/>
                        <a:pt x="56" y="156"/>
                      </a:cubicBezTo>
                      <a:cubicBezTo>
                        <a:pt x="59" y="154"/>
                        <a:pt x="61" y="156"/>
                        <a:pt x="62" y="154"/>
                      </a:cubicBezTo>
                      <a:cubicBezTo>
                        <a:pt x="63" y="152"/>
                        <a:pt x="64" y="149"/>
                        <a:pt x="63" y="144"/>
                      </a:cubicBezTo>
                      <a:cubicBezTo>
                        <a:pt x="63" y="140"/>
                        <a:pt x="65" y="144"/>
                        <a:pt x="67" y="139"/>
                      </a:cubicBezTo>
                      <a:cubicBezTo>
                        <a:pt x="69" y="133"/>
                        <a:pt x="68" y="137"/>
                        <a:pt x="69" y="132"/>
                      </a:cubicBezTo>
                      <a:cubicBezTo>
                        <a:pt x="69" y="127"/>
                        <a:pt x="66" y="126"/>
                        <a:pt x="65" y="121"/>
                      </a:cubicBezTo>
                      <a:cubicBezTo>
                        <a:pt x="65" y="116"/>
                        <a:pt x="67" y="115"/>
                        <a:pt x="70" y="111"/>
                      </a:cubicBezTo>
                      <a:cubicBezTo>
                        <a:pt x="72" y="107"/>
                        <a:pt x="75" y="109"/>
                        <a:pt x="75" y="103"/>
                      </a:cubicBezTo>
                      <a:cubicBezTo>
                        <a:pt x="75" y="98"/>
                        <a:pt x="75" y="95"/>
                        <a:pt x="79" y="90"/>
                      </a:cubicBezTo>
                      <a:cubicBezTo>
                        <a:pt x="82" y="85"/>
                        <a:pt x="82" y="82"/>
                        <a:pt x="82" y="75"/>
                      </a:cubicBezTo>
                      <a:cubicBezTo>
                        <a:pt x="82" y="69"/>
                        <a:pt x="81" y="70"/>
                        <a:pt x="81" y="66"/>
                      </a:cubicBezTo>
                      <a:cubicBezTo>
                        <a:pt x="81" y="61"/>
                        <a:pt x="82" y="59"/>
                        <a:pt x="82" y="53"/>
                      </a:cubicBezTo>
                      <a:cubicBezTo>
                        <a:pt x="82" y="46"/>
                        <a:pt x="85" y="46"/>
                        <a:pt x="87" y="44"/>
                      </a:cubicBezTo>
                      <a:cubicBezTo>
                        <a:pt x="89" y="42"/>
                        <a:pt x="89" y="29"/>
                        <a:pt x="89" y="2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2" name="Freeform 6"/>
                <p:cNvSpPr>
                  <a:spLocks/>
                </p:cNvSpPr>
                <p:nvPr/>
              </p:nvSpPr>
              <p:spPr bwMode="auto">
                <a:xfrm>
                  <a:off x="3453" y="2806"/>
                  <a:ext cx="2" cy="6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2" y="2"/>
                    </a:cxn>
                    <a:cxn ang="0">
                      <a:pos x="0" y="5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" h="5">
                      <a:moveTo>
                        <a:pt x="2" y="0"/>
                      </a:moveTo>
                      <a:cubicBezTo>
                        <a:pt x="2" y="1"/>
                        <a:pt x="2" y="2"/>
                        <a:pt x="2" y="2"/>
                      </a:cubicBezTo>
                      <a:cubicBezTo>
                        <a:pt x="2" y="3"/>
                        <a:pt x="1" y="4"/>
                        <a:pt x="0" y="5"/>
                      </a:cubicBezTo>
                      <a:cubicBezTo>
                        <a:pt x="1" y="3"/>
                        <a:pt x="0" y="1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3" name="Freeform 7"/>
                <p:cNvSpPr>
                  <a:spLocks/>
                </p:cNvSpPr>
                <p:nvPr/>
              </p:nvSpPr>
              <p:spPr bwMode="auto">
                <a:xfrm>
                  <a:off x="3285" y="1700"/>
                  <a:ext cx="83" cy="105"/>
                </a:xfrm>
                <a:custGeom>
                  <a:avLst/>
                  <a:gdLst/>
                  <a:ahLst/>
                  <a:cxnLst>
                    <a:cxn ang="0">
                      <a:pos x="1" y="66"/>
                    </a:cxn>
                    <a:cxn ang="0">
                      <a:pos x="12" y="71"/>
                    </a:cxn>
                    <a:cxn ang="0">
                      <a:pos x="12" y="68"/>
                    </a:cxn>
                    <a:cxn ang="0">
                      <a:pos x="20" y="64"/>
                    </a:cxn>
                    <a:cxn ang="0">
                      <a:pos x="22" y="69"/>
                    </a:cxn>
                    <a:cxn ang="0">
                      <a:pos x="25" y="66"/>
                    </a:cxn>
                    <a:cxn ang="0">
                      <a:pos x="31" y="72"/>
                    </a:cxn>
                    <a:cxn ang="0">
                      <a:pos x="32" y="77"/>
                    </a:cxn>
                    <a:cxn ang="0">
                      <a:pos x="39" y="72"/>
                    </a:cxn>
                    <a:cxn ang="0">
                      <a:pos x="45" y="73"/>
                    </a:cxn>
                    <a:cxn ang="0">
                      <a:pos x="49" y="67"/>
                    </a:cxn>
                    <a:cxn ang="0">
                      <a:pos x="63" y="63"/>
                    </a:cxn>
                    <a:cxn ang="0">
                      <a:pos x="62" y="58"/>
                    </a:cxn>
                    <a:cxn ang="0">
                      <a:pos x="66" y="48"/>
                    </a:cxn>
                    <a:cxn ang="0">
                      <a:pos x="59" y="40"/>
                    </a:cxn>
                    <a:cxn ang="0">
                      <a:pos x="63" y="35"/>
                    </a:cxn>
                    <a:cxn ang="0">
                      <a:pos x="68" y="28"/>
                    </a:cxn>
                    <a:cxn ang="0">
                      <a:pos x="62" y="25"/>
                    </a:cxn>
                    <a:cxn ang="0">
                      <a:pos x="63" y="20"/>
                    </a:cxn>
                    <a:cxn ang="0">
                      <a:pos x="64" y="18"/>
                    </a:cxn>
                    <a:cxn ang="0">
                      <a:pos x="56" y="16"/>
                    </a:cxn>
                    <a:cxn ang="0">
                      <a:pos x="51" y="18"/>
                    </a:cxn>
                    <a:cxn ang="0">
                      <a:pos x="46" y="15"/>
                    </a:cxn>
                    <a:cxn ang="0">
                      <a:pos x="44" y="10"/>
                    </a:cxn>
                    <a:cxn ang="0">
                      <a:pos x="38" y="0"/>
                    </a:cxn>
                    <a:cxn ang="0">
                      <a:pos x="31" y="0"/>
                    </a:cxn>
                    <a:cxn ang="0">
                      <a:pos x="22" y="4"/>
                    </a:cxn>
                    <a:cxn ang="0">
                      <a:pos x="16" y="8"/>
                    </a:cxn>
                    <a:cxn ang="0">
                      <a:pos x="14" y="15"/>
                    </a:cxn>
                    <a:cxn ang="0">
                      <a:pos x="14" y="22"/>
                    </a:cxn>
                    <a:cxn ang="0">
                      <a:pos x="13" y="27"/>
                    </a:cxn>
                    <a:cxn ang="0">
                      <a:pos x="17" y="33"/>
                    </a:cxn>
                    <a:cxn ang="0">
                      <a:pos x="12" y="36"/>
                    </a:cxn>
                    <a:cxn ang="0">
                      <a:pos x="18" y="42"/>
                    </a:cxn>
                    <a:cxn ang="0">
                      <a:pos x="12" y="45"/>
                    </a:cxn>
                    <a:cxn ang="0">
                      <a:pos x="9" y="50"/>
                    </a:cxn>
                    <a:cxn ang="0">
                      <a:pos x="4" y="52"/>
                    </a:cxn>
                    <a:cxn ang="0">
                      <a:pos x="3" y="64"/>
                    </a:cxn>
                    <a:cxn ang="0">
                      <a:pos x="1" y="66"/>
                    </a:cxn>
                  </a:cxnLst>
                  <a:rect l="0" t="0" r="r" b="b"/>
                  <a:pathLst>
                    <a:path w="68" h="77">
                      <a:moveTo>
                        <a:pt x="1" y="66"/>
                      </a:moveTo>
                      <a:cubicBezTo>
                        <a:pt x="1" y="67"/>
                        <a:pt x="12" y="71"/>
                        <a:pt x="12" y="71"/>
                      </a:cubicBezTo>
                      <a:cubicBezTo>
                        <a:pt x="12" y="68"/>
                        <a:pt x="12" y="68"/>
                        <a:pt x="12" y="68"/>
                      </a:cubicBezTo>
                      <a:cubicBezTo>
                        <a:pt x="20" y="64"/>
                        <a:pt x="20" y="64"/>
                        <a:pt x="20" y="64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5" y="66"/>
                        <a:pt x="25" y="66"/>
                        <a:pt x="25" y="66"/>
                      </a:cubicBezTo>
                      <a:cubicBezTo>
                        <a:pt x="31" y="72"/>
                        <a:pt x="31" y="72"/>
                        <a:pt x="31" y="72"/>
                      </a:cubicBezTo>
                      <a:cubicBezTo>
                        <a:pt x="32" y="77"/>
                        <a:pt x="32" y="77"/>
                        <a:pt x="32" y="77"/>
                      </a:cubicBezTo>
                      <a:cubicBezTo>
                        <a:pt x="39" y="72"/>
                        <a:pt x="39" y="72"/>
                        <a:pt x="39" y="72"/>
                      </a:cubicBezTo>
                      <a:cubicBezTo>
                        <a:pt x="45" y="73"/>
                        <a:pt x="45" y="73"/>
                        <a:pt x="45" y="73"/>
                      </a:cubicBezTo>
                      <a:cubicBezTo>
                        <a:pt x="49" y="67"/>
                        <a:pt x="49" y="67"/>
                        <a:pt x="49" y="67"/>
                      </a:cubicBezTo>
                      <a:cubicBezTo>
                        <a:pt x="63" y="63"/>
                        <a:pt x="63" y="63"/>
                        <a:pt x="63" y="63"/>
                      </a:cubicBezTo>
                      <a:cubicBezTo>
                        <a:pt x="62" y="61"/>
                        <a:pt x="61" y="60"/>
                        <a:pt x="62" y="58"/>
                      </a:cubicBezTo>
                      <a:cubicBezTo>
                        <a:pt x="62" y="55"/>
                        <a:pt x="67" y="50"/>
                        <a:pt x="66" y="48"/>
                      </a:cubicBezTo>
                      <a:cubicBezTo>
                        <a:pt x="64" y="45"/>
                        <a:pt x="57" y="42"/>
                        <a:pt x="59" y="40"/>
                      </a:cubicBezTo>
                      <a:cubicBezTo>
                        <a:pt x="61" y="38"/>
                        <a:pt x="60" y="37"/>
                        <a:pt x="63" y="35"/>
                      </a:cubicBezTo>
                      <a:cubicBezTo>
                        <a:pt x="66" y="33"/>
                        <a:pt x="68" y="28"/>
                        <a:pt x="68" y="28"/>
                      </a:cubicBezTo>
                      <a:cubicBezTo>
                        <a:pt x="68" y="28"/>
                        <a:pt x="64" y="27"/>
                        <a:pt x="62" y="25"/>
                      </a:cubicBezTo>
                      <a:cubicBezTo>
                        <a:pt x="60" y="23"/>
                        <a:pt x="59" y="20"/>
                        <a:pt x="63" y="20"/>
                      </a:cubicBezTo>
                      <a:cubicBezTo>
                        <a:pt x="66" y="20"/>
                        <a:pt x="68" y="20"/>
                        <a:pt x="64" y="18"/>
                      </a:cubicBezTo>
                      <a:cubicBezTo>
                        <a:pt x="61" y="16"/>
                        <a:pt x="57" y="14"/>
                        <a:pt x="56" y="16"/>
                      </a:cubicBezTo>
                      <a:cubicBezTo>
                        <a:pt x="54" y="18"/>
                        <a:pt x="53" y="21"/>
                        <a:pt x="51" y="18"/>
                      </a:cubicBezTo>
                      <a:cubicBezTo>
                        <a:pt x="48" y="14"/>
                        <a:pt x="49" y="15"/>
                        <a:pt x="46" y="15"/>
                      </a:cubicBezTo>
                      <a:cubicBezTo>
                        <a:pt x="43" y="15"/>
                        <a:pt x="44" y="13"/>
                        <a:pt x="44" y="10"/>
                      </a:cubicBezTo>
                      <a:cubicBezTo>
                        <a:pt x="45" y="7"/>
                        <a:pt x="38" y="0"/>
                        <a:pt x="38" y="0"/>
                      </a:cubicBezTo>
                      <a:cubicBezTo>
                        <a:pt x="36" y="0"/>
                        <a:pt x="33" y="0"/>
                        <a:pt x="31" y="0"/>
                      </a:cubicBezTo>
                      <a:cubicBezTo>
                        <a:pt x="27" y="0"/>
                        <a:pt x="23" y="1"/>
                        <a:pt x="22" y="4"/>
                      </a:cubicBezTo>
                      <a:cubicBezTo>
                        <a:pt x="21" y="6"/>
                        <a:pt x="18" y="7"/>
                        <a:pt x="16" y="8"/>
                      </a:cubicBezTo>
                      <a:cubicBezTo>
                        <a:pt x="16" y="8"/>
                        <a:pt x="12" y="13"/>
                        <a:pt x="14" y="15"/>
                      </a:cubicBezTo>
                      <a:cubicBezTo>
                        <a:pt x="19" y="18"/>
                        <a:pt x="16" y="21"/>
                        <a:pt x="14" y="22"/>
                      </a:cubicBezTo>
                      <a:cubicBezTo>
                        <a:pt x="14" y="22"/>
                        <a:pt x="13" y="25"/>
                        <a:pt x="13" y="27"/>
                      </a:cubicBezTo>
                      <a:cubicBezTo>
                        <a:pt x="14" y="29"/>
                        <a:pt x="18" y="30"/>
                        <a:pt x="17" y="33"/>
                      </a:cubicBezTo>
                      <a:cubicBezTo>
                        <a:pt x="16" y="35"/>
                        <a:pt x="13" y="33"/>
                        <a:pt x="12" y="36"/>
                      </a:cubicBezTo>
                      <a:cubicBezTo>
                        <a:pt x="10" y="39"/>
                        <a:pt x="20" y="38"/>
                        <a:pt x="18" y="42"/>
                      </a:cubicBezTo>
                      <a:cubicBezTo>
                        <a:pt x="17" y="44"/>
                        <a:pt x="14" y="43"/>
                        <a:pt x="12" y="45"/>
                      </a:cubicBezTo>
                      <a:cubicBezTo>
                        <a:pt x="10" y="46"/>
                        <a:pt x="11" y="48"/>
                        <a:pt x="9" y="50"/>
                      </a:cubicBezTo>
                      <a:cubicBezTo>
                        <a:pt x="7" y="51"/>
                        <a:pt x="5" y="50"/>
                        <a:pt x="4" y="52"/>
                      </a:cubicBezTo>
                      <a:cubicBezTo>
                        <a:pt x="0" y="55"/>
                        <a:pt x="5" y="60"/>
                        <a:pt x="3" y="64"/>
                      </a:cubicBezTo>
                      <a:cubicBezTo>
                        <a:pt x="2" y="65"/>
                        <a:pt x="1" y="66"/>
                        <a:pt x="1" y="6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4" name="Freeform 8"/>
                <p:cNvSpPr>
                  <a:spLocks/>
                </p:cNvSpPr>
                <p:nvPr/>
              </p:nvSpPr>
              <p:spPr bwMode="auto">
                <a:xfrm>
                  <a:off x="3668" y="2339"/>
                  <a:ext cx="171" cy="130"/>
                </a:xfrm>
                <a:custGeom>
                  <a:avLst/>
                  <a:gdLst/>
                  <a:ahLst/>
                  <a:cxnLst>
                    <a:cxn ang="0">
                      <a:pos x="2" y="34"/>
                    </a:cxn>
                    <a:cxn ang="0">
                      <a:pos x="5" y="30"/>
                    </a:cxn>
                    <a:cxn ang="0">
                      <a:pos x="7" y="27"/>
                    </a:cxn>
                    <a:cxn ang="0">
                      <a:pos x="9" y="23"/>
                    </a:cxn>
                    <a:cxn ang="0">
                      <a:pos x="12" y="20"/>
                    </a:cxn>
                    <a:cxn ang="0">
                      <a:pos x="17" y="24"/>
                    </a:cxn>
                    <a:cxn ang="0">
                      <a:pos x="25" y="24"/>
                    </a:cxn>
                    <a:cxn ang="0">
                      <a:pos x="47" y="30"/>
                    </a:cxn>
                    <a:cxn ang="0">
                      <a:pos x="50" y="46"/>
                    </a:cxn>
                    <a:cxn ang="0">
                      <a:pos x="57" y="38"/>
                    </a:cxn>
                    <a:cxn ang="0">
                      <a:pos x="74" y="16"/>
                    </a:cxn>
                    <a:cxn ang="0">
                      <a:pos x="119" y="0"/>
                    </a:cxn>
                    <a:cxn ang="0">
                      <a:pos x="119" y="4"/>
                    </a:cxn>
                    <a:cxn ang="0">
                      <a:pos x="132" y="28"/>
                    </a:cxn>
                    <a:cxn ang="0">
                      <a:pos x="139" y="35"/>
                    </a:cxn>
                    <a:cxn ang="0">
                      <a:pos x="138" y="36"/>
                    </a:cxn>
                    <a:cxn ang="0">
                      <a:pos x="123" y="40"/>
                    </a:cxn>
                    <a:cxn ang="0">
                      <a:pos x="123" y="50"/>
                    </a:cxn>
                    <a:cxn ang="0">
                      <a:pos x="119" y="50"/>
                    </a:cxn>
                    <a:cxn ang="0">
                      <a:pos x="117" y="56"/>
                    </a:cxn>
                    <a:cxn ang="0">
                      <a:pos x="115" y="56"/>
                    </a:cxn>
                    <a:cxn ang="0">
                      <a:pos x="115" y="58"/>
                    </a:cxn>
                    <a:cxn ang="0">
                      <a:pos x="81" y="72"/>
                    </a:cxn>
                    <a:cxn ang="0">
                      <a:pos x="75" y="80"/>
                    </a:cxn>
                    <a:cxn ang="0">
                      <a:pos x="61" y="78"/>
                    </a:cxn>
                    <a:cxn ang="0">
                      <a:pos x="56" y="82"/>
                    </a:cxn>
                    <a:cxn ang="0">
                      <a:pos x="44" y="82"/>
                    </a:cxn>
                    <a:cxn ang="0">
                      <a:pos x="24" y="94"/>
                    </a:cxn>
                    <a:cxn ang="0">
                      <a:pos x="8" y="76"/>
                    </a:cxn>
                    <a:cxn ang="0">
                      <a:pos x="2" y="70"/>
                    </a:cxn>
                    <a:cxn ang="0">
                      <a:pos x="4" y="68"/>
                    </a:cxn>
                    <a:cxn ang="0">
                      <a:pos x="0" y="44"/>
                    </a:cxn>
                    <a:cxn ang="0">
                      <a:pos x="0" y="40"/>
                    </a:cxn>
                    <a:cxn ang="0">
                      <a:pos x="1" y="37"/>
                    </a:cxn>
                    <a:cxn ang="0">
                      <a:pos x="2" y="34"/>
                    </a:cxn>
                  </a:cxnLst>
                  <a:rect l="0" t="0" r="r" b="b"/>
                  <a:pathLst>
                    <a:path w="139" h="95">
                      <a:moveTo>
                        <a:pt x="2" y="34"/>
                      </a:moveTo>
                      <a:cubicBezTo>
                        <a:pt x="2" y="34"/>
                        <a:pt x="5" y="33"/>
                        <a:pt x="5" y="30"/>
                      </a:cubicBezTo>
                      <a:cubicBezTo>
                        <a:pt x="5" y="28"/>
                        <a:pt x="7" y="30"/>
                        <a:pt x="7" y="27"/>
                      </a:cubicBezTo>
                      <a:cubicBezTo>
                        <a:pt x="7" y="23"/>
                        <a:pt x="7" y="24"/>
                        <a:pt x="9" y="23"/>
                      </a:cubicBezTo>
                      <a:cubicBezTo>
                        <a:pt x="10" y="21"/>
                        <a:pt x="9" y="21"/>
                        <a:pt x="12" y="20"/>
                      </a:cubicBezTo>
                      <a:cubicBezTo>
                        <a:pt x="18" y="18"/>
                        <a:pt x="13" y="22"/>
                        <a:pt x="17" y="24"/>
                      </a:cubicBezTo>
                      <a:cubicBezTo>
                        <a:pt x="20" y="26"/>
                        <a:pt x="20" y="24"/>
                        <a:pt x="25" y="24"/>
                      </a:cubicBezTo>
                      <a:cubicBezTo>
                        <a:pt x="29" y="23"/>
                        <a:pt x="47" y="30"/>
                        <a:pt x="47" y="30"/>
                      </a:cubicBezTo>
                      <a:cubicBezTo>
                        <a:pt x="50" y="46"/>
                        <a:pt x="50" y="46"/>
                        <a:pt x="50" y="46"/>
                      </a:cubicBezTo>
                      <a:cubicBezTo>
                        <a:pt x="49" y="46"/>
                        <a:pt x="57" y="38"/>
                        <a:pt x="57" y="38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119" y="0"/>
                        <a:pt x="119" y="0"/>
                        <a:pt x="119" y="0"/>
                      </a:cubicBezTo>
                      <a:cubicBezTo>
                        <a:pt x="119" y="4"/>
                        <a:pt x="119" y="4"/>
                        <a:pt x="119" y="4"/>
                      </a:cubicBezTo>
                      <a:cubicBezTo>
                        <a:pt x="132" y="28"/>
                        <a:pt x="132" y="28"/>
                        <a:pt x="132" y="28"/>
                      </a:cubicBezTo>
                      <a:cubicBezTo>
                        <a:pt x="139" y="35"/>
                        <a:pt x="139" y="35"/>
                        <a:pt x="139" y="35"/>
                      </a:cubicBezTo>
                      <a:cubicBezTo>
                        <a:pt x="138" y="36"/>
                        <a:pt x="138" y="36"/>
                        <a:pt x="138" y="36"/>
                      </a:cubicBezTo>
                      <a:cubicBezTo>
                        <a:pt x="132" y="37"/>
                        <a:pt x="127" y="36"/>
                        <a:pt x="123" y="40"/>
                      </a:cubicBezTo>
                      <a:cubicBezTo>
                        <a:pt x="119" y="44"/>
                        <a:pt x="124" y="48"/>
                        <a:pt x="123" y="50"/>
                      </a:cubicBezTo>
                      <a:cubicBezTo>
                        <a:pt x="119" y="50"/>
                        <a:pt x="119" y="50"/>
                        <a:pt x="119" y="50"/>
                      </a:cubicBezTo>
                      <a:cubicBezTo>
                        <a:pt x="117" y="56"/>
                        <a:pt x="117" y="56"/>
                        <a:pt x="117" y="56"/>
                      </a:cubicBezTo>
                      <a:cubicBezTo>
                        <a:pt x="115" y="56"/>
                        <a:pt x="115" y="56"/>
                        <a:pt x="115" y="56"/>
                      </a:cubicBezTo>
                      <a:cubicBezTo>
                        <a:pt x="115" y="58"/>
                        <a:pt x="115" y="58"/>
                        <a:pt x="115" y="58"/>
                      </a:cubicBezTo>
                      <a:cubicBezTo>
                        <a:pt x="105" y="65"/>
                        <a:pt x="92" y="66"/>
                        <a:pt x="81" y="72"/>
                      </a:cubicBezTo>
                      <a:cubicBezTo>
                        <a:pt x="79" y="73"/>
                        <a:pt x="77" y="79"/>
                        <a:pt x="75" y="80"/>
                      </a:cubicBezTo>
                      <a:cubicBezTo>
                        <a:pt x="66" y="83"/>
                        <a:pt x="65" y="80"/>
                        <a:pt x="61" y="78"/>
                      </a:cubicBezTo>
                      <a:cubicBezTo>
                        <a:pt x="60" y="78"/>
                        <a:pt x="56" y="82"/>
                        <a:pt x="56" y="82"/>
                      </a:cubicBezTo>
                      <a:cubicBezTo>
                        <a:pt x="52" y="83"/>
                        <a:pt x="47" y="81"/>
                        <a:pt x="44" y="82"/>
                      </a:cubicBezTo>
                      <a:cubicBezTo>
                        <a:pt x="36" y="84"/>
                        <a:pt x="33" y="93"/>
                        <a:pt x="24" y="94"/>
                      </a:cubicBezTo>
                      <a:cubicBezTo>
                        <a:pt x="5" y="95"/>
                        <a:pt x="11" y="89"/>
                        <a:pt x="8" y="76"/>
                      </a:cubicBezTo>
                      <a:cubicBezTo>
                        <a:pt x="7" y="74"/>
                        <a:pt x="3" y="72"/>
                        <a:pt x="2" y="70"/>
                      </a:cubicBezTo>
                      <a:cubicBezTo>
                        <a:pt x="2" y="70"/>
                        <a:pt x="2" y="65"/>
                        <a:pt x="4" y="68"/>
                      </a:cubicBezTo>
                      <a:cubicBezTo>
                        <a:pt x="2" y="62"/>
                        <a:pt x="1" y="44"/>
                        <a:pt x="0" y="44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40"/>
                        <a:pt x="0" y="38"/>
                        <a:pt x="1" y="37"/>
                      </a:cubicBezTo>
                      <a:lnTo>
                        <a:pt x="2" y="3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5" name="Freeform 9"/>
                <p:cNvSpPr>
                  <a:spLocks/>
                </p:cNvSpPr>
                <p:nvPr/>
              </p:nvSpPr>
              <p:spPr bwMode="auto">
                <a:xfrm>
                  <a:off x="3842" y="2472"/>
                  <a:ext cx="16" cy="6"/>
                </a:xfrm>
                <a:custGeom>
                  <a:avLst/>
                  <a:gdLst/>
                  <a:ahLst/>
                  <a:cxnLst>
                    <a:cxn ang="0">
                      <a:pos x="5" y="1"/>
                    </a:cxn>
                    <a:cxn ang="0">
                      <a:pos x="11" y="5"/>
                    </a:cxn>
                    <a:cxn ang="0">
                      <a:pos x="5" y="1"/>
                    </a:cxn>
                  </a:cxnLst>
                  <a:rect l="0" t="0" r="r" b="b"/>
                  <a:pathLst>
                    <a:path w="14" h="5">
                      <a:moveTo>
                        <a:pt x="5" y="1"/>
                      </a:moveTo>
                      <a:cubicBezTo>
                        <a:pt x="0" y="1"/>
                        <a:pt x="11" y="5"/>
                        <a:pt x="11" y="5"/>
                      </a:cubicBezTo>
                      <a:cubicBezTo>
                        <a:pt x="11" y="5"/>
                        <a:pt x="14" y="0"/>
                        <a:pt x="5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6" name="Freeform 10"/>
                <p:cNvSpPr>
                  <a:spLocks/>
                </p:cNvSpPr>
                <p:nvPr/>
              </p:nvSpPr>
              <p:spPr bwMode="auto">
                <a:xfrm>
                  <a:off x="2724" y="2140"/>
                  <a:ext cx="144" cy="149"/>
                </a:xfrm>
                <a:custGeom>
                  <a:avLst/>
                  <a:gdLst/>
                  <a:ahLst/>
                  <a:cxnLst>
                    <a:cxn ang="0">
                      <a:pos x="62" y="1"/>
                    </a:cxn>
                    <a:cxn ang="0">
                      <a:pos x="60" y="6"/>
                    </a:cxn>
                    <a:cxn ang="0">
                      <a:pos x="50" y="8"/>
                    </a:cxn>
                    <a:cxn ang="0">
                      <a:pos x="46" y="20"/>
                    </a:cxn>
                    <a:cxn ang="0">
                      <a:pos x="36" y="28"/>
                    </a:cxn>
                    <a:cxn ang="0">
                      <a:pos x="26" y="58"/>
                    </a:cxn>
                    <a:cxn ang="0">
                      <a:pos x="16" y="68"/>
                    </a:cxn>
                    <a:cxn ang="0">
                      <a:pos x="8" y="92"/>
                    </a:cxn>
                    <a:cxn ang="0">
                      <a:pos x="2" y="96"/>
                    </a:cxn>
                    <a:cxn ang="0">
                      <a:pos x="0" y="109"/>
                    </a:cxn>
                    <a:cxn ang="0">
                      <a:pos x="4" y="106"/>
                    </a:cxn>
                    <a:cxn ang="0">
                      <a:pos x="52" y="104"/>
                    </a:cxn>
                    <a:cxn ang="0">
                      <a:pos x="51" y="79"/>
                    </a:cxn>
                    <a:cxn ang="0">
                      <a:pos x="67" y="70"/>
                    </a:cxn>
                    <a:cxn ang="0">
                      <a:pos x="68" y="35"/>
                    </a:cxn>
                    <a:cxn ang="0">
                      <a:pos x="117" y="34"/>
                    </a:cxn>
                    <a:cxn ang="0">
                      <a:pos x="116" y="10"/>
                    </a:cxn>
                    <a:cxn ang="0">
                      <a:pos x="116" y="0"/>
                    </a:cxn>
                    <a:cxn ang="0">
                      <a:pos x="62" y="1"/>
                    </a:cxn>
                  </a:cxnLst>
                  <a:rect l="0" t="0" r="r" b="b"/>
                  <a:pathLst>
                    <a:path w="117" h="109">
                      <a:moveTo>
                        <a:pt x="62" y="1"/>
                      </a:moveTo>
                      <a:cubicBezTo>
                        <a:pt x="61" y="3"/>
                        <a:pt x="60" y="6"/>
                        <a:pt x="60" y="6"/>
                      </a:cubicBezTo>
                      <a:cubicBezTo>
                        <a:pt x="56" y="9"/>
                        <a:pt x="53" y="6"/>
                        <a:pt x="50" y="8"/>
                      </a:cubicBezTo>
                      <a:cubicBezTo>
                        <a:pt x="47" y="11"/>
                        <a:pt x="48" y="17"/>
                        <a:pt x="46" y="20"/>
                      </a:cubicBezTo>
                      <a:cubicBezTo>
                        <a:pt x="44" y="23"/>
                        <a:pt x="37" y="26"/>
                        <a:pt x="36" y="28"/>
                      </a:cubicBezTo>
                      <a:cubicBezTo>
                        <a:pt x="31" y="37"/>
                        <a:pt x="31" y="49"/>
                        <a:pt x="26" y="58"/>
                      </a:cubicBezTo>
                      <a:cubicBezTo>
                        <a:pt x="24" y="62"/>
                        <a:pt x="18" y="64"/>
                        <a:pt x="16" y="68"/>
                      </a:cubicBezTo>
                      <a:cubicBezTo>
                        <a:pt x="12" y="76"/>
                        <a:pt x="13" y="84"/>
                        <a:pt x="8" y="92"/>
                      </a:cubicBezTo>
                      <a:cubicBezTo>
                        <a:pt x="7" y="93"/>
                        <a:pt x="3" y="95"/>
                        <a:pt x="2" y="96"/>
                      </a:cubicBezTo>
                      <a:cubicBezTo>
                        <a:pt x="0" y="102"/>
                        <a:pt x="0" y="106"/>
                        <a:pt x="0" y="109"/>
                      </a:cubicBezTo>
                      <a:cubicBezTo>
                        <a:pt x="4" y="103"/>
                        <a:pt x="4" y="106"/>
                        <a:pt x="4" y="106"/>
                      </a:cubicBezTo>
                      <a:cubicBezTo>
                        <a:pt x="52" y="104"/>
                        <a:pt x="52" y="104"/>
                        <a:pt x="52" y="104"/>
                      </a:cubicBezTo>
                      <a:cubicBezTo>
                        <a:pt x="52" y="104"/>
                        <a:pt x="51" y="88"/>
                        <a:pt x="51" y="79"/>
                      </a:cubicBezTo>
                      <a:cubicBezTo>
                        <a:pt x="51" y="68"/>
                        <a:pt x="67" y="70"/>
                        <a:pt x="67" y="70"/>
                      </a:cubicBezTo>
                      <a:cubicBezTo>
                        <a:pt x="68" y="35"/>
                        <a:pt x="68" y="35"/>
                        <a:pt x="68" y="35"/>
                      </a:cubicBezTo>
                      <a:cubicBezTo>
                        <a:pt x="117" y="34"/>
                        <a:pt x="117" y="34"/>
                        <a:pt x="117" y="34"/>
                      </a:cubicBezTo>
                      <a:cubicBezTo>
                        <a:pt x="116" y="10"/>
                        <a:pt x="116" y="10"/>
                        <a:pt x="116" y="10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lnTo>
                        <a:pt x="62" y="1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7" name="Freeform 11"/>
                <p:cNvSpPr>
                  <a:spLocks/>
                </p:cNvSpPr>
                <p:nvPr/>
              </p:nvSpPr>
              <p:spPr bwMode="auto">
                <a:xfrm>
                  <a:off x="4618" y="2252"/>
                  <a:ext cx="110" cy="319"/>
                </a:xfrm>
                <a:custGeom>
                  <a:avLst/>
                  <a:gdLst/>
                  <a:ahLst/>
                  <a:cxnLst>
                    <a:cxn ang="0">
                      <a:pos x="64" y="23"/>
                    </a:cxn>
                    <a:cxn ang="0">
                      <a:pos x="51" y="25"/>
                    </a:cxn>
                    <a:cxn ang="0">
                      <a:pos x="47" y="12"/>
                    </a:cxn>
                    <a:cxn ang="0">
                      <a:pos x="43" y="8"/>
                    </a:cxn>
                    <a:cxn ang="0">
                      <a:pos x="30" y="0"/>
                    </a:cxn>
                    <a:cxn ang="0">
                      <a:pos x="18" y="4"/>
                    </a:cxn>
                    <a:cxn ang="0">
                      <a:pos x="7" y="3"/>
                    </a:cxn>
                    <a:cxn ang="0">
                      <a:pos x="0" y="10"/>
                    </a:cxn>
                    <a:cxn ang="0">
                      <a:pos x="9" y="18"/>
                    </a:cxn>
                    <a:cxn ang="0">
                      <a:pos x="16" y="23"/>
                    </a:cxn>
                    <a:cxn ang="0">
                      <a:pos x="26" y="21"/>
                    </a:cxn>
                    <a:cxn ang="0">
                      <a:pos x="30" y="34"/>
                    </a:cxn>
                    <a:cxn ang="0">
                      <a:pos x="27" y="47"/>
                    </a:cxn>
                    <a:cxn ang="0">
                      <a:pos x="18" y="50"/>
                    </a:cxn>
                    <a:cxn ang="0">
                      <a:pos x="16" y="59"/>
                    </a:cxn>
                    <a:cxn ang="0">
                      <a:pos x="28" y="74"/>
                    </a:cxn>
                    <a:cxn ang="0">
                      <a:pos x="37" y="85"/>
                    </a:cxn>
                    <a:cxn ang="0">
                      <a:pos x="42" y="96"/>
                    </a:cxn>
                    <a:cxn ang="0">
                      <a:pos x="51" y="105"/>
                    </a:cxn>
                    <a:cxn ang="0">
                      <a:pos x="58" y="114"/>
                    </a:cxn>
                    <a:cxn ang="0">
                      <a:pos x="60" y="129"/>
                    </a:cxn>
                    <a:cxn ang="0">
                      <a:pos x="59" y="141"/>
                    </a:cxn>
                    <a:cxn ang="0">
                      <a:pos x="62" y="153"/>
                    </a:cxn>
                    <a:cxn ang="0">
                      <a:pos x="65" y="165"/>
                    </a:cxn>
                    <a:cxn ang="0">
                      <a:pos x="60" y="183"/>
                    </a:cxn>
                    <a:cxn ang="0">
                      <a:pos x="47" y="191"/>
                    </a:cxn>
                    <a:cxn ang="0">
                      <a:pos x="35" y="194"/>
                    </a:cxn>
                    <a:cxn ang="0">
                      <a:pos x="27" y="197"/>
                    </a:cxn>
                    <a:cxn ang="0">
                      <a:pos x="21" y="205"/>
                    </a:cxn>
                    <a:cxn ang="0">
                      <a:pos x="28" y="228"/>
                    </a:cxn>
                    <a:cxn ang="0">
                      <a:pos x="34" y="228"/>
                    </a:cxn>
                    <a:cxn ang="0">
                      <a:pos x="40" y="225"/>
                    </a:cxn>
                    <a:cxn ang="0">
                      <a:pos x="44" y="219"/>
                    </a:cxn>
                    <a:cxn ang="0">
                      <a:pos x="40" y="209"/>
                    </a:cxn>
                    <a:cxn ang="0">
                      <a:pos x="42" y="207"/>
                    </a:cxn>
                    <a:cxn ang="0">
                      <a:pos x="54" y="203"/>
                    </a:cxn>
                    <a:cxn ang="0">
                      <a:pos x="82" y="143"/>
                    </a:cxn>
                    <a:cxn ang="0">
                      <a:pos x="70" y="121"/>
                    </a:cxn>
                    <a:cxn ang="0">
                      <a:pos x="58" y="101"/>
                    </a:cxn>
                    <a:cxn ang="0">
                      <a:pos x="48" y="91"/>
                    </a:cxn>
                    <a:cxn ang="0">
                      <a:pos x="40" y="79"/>
                    </a:cxn>
                    <a:cxn ang="0">
                      <a:pos x="46" y="50"/>
                    </a:cxn>
                    <a:cxn ang="0">
                      <a:pos x="68" y="26"/>
                    </a:cxn>
                  </a:cxnLst>
                  <a:rect l="0" t="0" r="r" b="b"/>
                  <a:pathLst>
                    <a:path w="89" h="232">
                      <a:moveTo>
                        <a:pt x="69" y="25"/>
                      </a:move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6" y="23"/>
                        <a:pt x="56" y="23"/>
                        <a:pt x="56" y="23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6" y="9"/>
                        <a:pt x="46" y="9"/>
                        <a:pt x="46" y="9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36" y="2"/>
                        <a:pt x="36" y="2"/>
                        <a:pt x="36" y="2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3"/>
                        <a:pt x="27" y="3"/>
                        <a:pt x="27" y="3"/>
                      </a:cubicBezTo>
                      <a:cubicBezTo>
                        <a:pt x="18" y="4"/>
                        <a:pt x="18" y="4"/>
                        <a:pt x="18" y="4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9" y="18"/>
                        <a:pt x="9" y="18"/>
                        <a:pt x="9" y="18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20" y="19"/>
                        <a:pt x="20" y="19"/>
                        <a:pt x="20" y="19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30" y="34"/>
                        <a:pt x="30" y="34"/>
                        <a:pt x="30" y="34"/>
                      </a:cubicBezTo>
                      <a:cubicBezTo>
                        <a:pt x="27" y="36"/>
                        <a:pt x="27" y="36"/>
                        <a:pt x="27" y="36"/>
                      </a:cubicBezTo>
                      <a:cubicBezTo>
                        <a:pt x="27" y="47"/>
                        <a:pt x="27" y="47"/>
                        <a:pt x="27" y="47"/>
                      </a:cubicBezTo>
                      <a:cubicBezTo>
                        <a:pt x="25" y="50"/>
                        <a:pt x="25" y="50"/>
                        <a:pt x="25" y="50"/>
                      </a:cubicBezTo>
                      <a:cubicBezTo>
                        <a:pt x="18" y="50"/>
                        <a:pt x="18" y="50"/>
                        <a:pt x="18" y="50"/>
                      </a:cubicBezTo>
                      <a:cubicBezTo>
                        <a:pt x="14" y="53"/>
                        <a:pt x="14" y="53"/>
                        <a:pt x="14" y="53"/>
                      </a:cubicBezTo>
                      <a:cubicBezTo>
                        <a:pt x="16" y="59"/>
                        <a:pt x="16" y="59"/>
                        <a:pt x="16" y="59"/>
                      </a:cubicBezTo>
                      <a:cubicBezTo>
                        <a:pt x="25" y="64"/>
                        <a:pt x="25" y="64"/>
                        <a:pt x="25" y="64"/>
                      </a:cubicBezTo>
                      <a:cubicBezTo>
                        <a:pt x="28" y="74"/>
                        <a:pt x="28" y="74"/>
                        <a:pt x="28" y="74"/>
                      </a:cubicBezTo>
                      <a:cubicBezTo>
                        <a:pt x="33" y="82"/>
                        <a:pt x="33" y="82"/>
                        <a:pt x="33" y="82"/>
                      </a:cubicBezTo>
                      <a:cubicBezTo>
                        <a:pt x="37" y="85"/>
                        <a:pt x="37" y="85"/>
                        <a:pt x="37" y="85"/>
                      </a:cubicBezTo>
                      <a:cubicBezTo>
                        <a:pt x="38" y="90"/>
                        <a:pt x="38" y="90"/>
                        <a:pt x="38" y="90"/>
                      </a:cubicBezTo>
                      <a:cubicBezTo>
                        <a:pt x="42" y="96"/>
                        <a:pt x="42" y="96"/>
                        <a:pt x="42" y="96"/>
                      </a:cubicBezTo>
                      <a:cubicBezTo>
                        <a:pt x="48" y="99"/>
                        <a:pt x="48" y="99"/>
                        <a:pt x="48" y="99"/>
                      </a:cubicBezTo>
                      <a:cubicBezTo>
                        <a:pt x="51" y="105"/>
                        <a:pt x="51" y="105"/>
                        <a:pt x="51" y="105"/>
                      </a:cubicBezTo>
                      <a:cubicBezTo>
                        <a:pt x="53" y="111"/>
                        <a:pt x="53" y="111"/>
                        <a:pt x="53" y="111"/>
                      </a:cubicBezTo>
                      <a:cubicBezTo>
                        <a:pt x="58" y="114"/>
                        <a:pt x="58" y="114"/>
                        <a:pt x="58" y="114"/>
                      </a:cubicBezTo>
                      <a:cubicBezTo>
                        <a:pt x="59" y="120"/>
                        <a:pt x="59" y="120"/>
                        <a:pt x="59" y="120"/>
                      </a:cubicBezTo>
                      <a:cubicBezTo>
                        <a:pt x="60" y="129"/>
                        <a:pt x="60" y="129"/>
                        <a:pt x="60" y="129"/>
                      </a:cubicBezTo>
                      <a:cubicBezTo>
                        <a:pt x="59" y="134"/>
                        <a:pt x="59" y="134"/>
                        <a:pt x="59" y="134"/>
                      </a:cubicBezTo>
                      <a:cubicBezTo>
                        <a:pt x="59" y="141"/>
                        <a:pt x="59" y="141"/>
                        <a:pt x="59" y="141"/>
                      </a:cubicBezTo>
                      <a:cubicBezTo>
                        <a:pt x="62" y="147"/>
                        <a:pt x="62" y="147"/>
                        <a:pt x="62" y="147"/>
                      </a:cubicBezTo>
                      <a:cubicBezTo>
                        <a:pt x="62" y="153"/>
                        <a:pt x="62" y="153"/>
                        <a:pt x="62" y="153"/>
                      </a:cubicBezTo>
                      <a:cubicBezTo>
                        <a:pt x="64" y="158"/>
                        <a:pt x="64" y="158"/>
                        <a:pt x="64" y="158"/>
                      </a:cubicBezTo>
                      <a:cubicBezTo>
                        <a:pt x="65" y="165"/>
                        <a:pt x="65" y="165"/>
                        <a:pt x="65" y="165"/>
                      </a:cubicBezTo>
                      <a:cubicBezTo>
                        <a:pt x="64" y="173"/>
                        <a:pt x="64" y="173"/>
                        <a:pt x="64" y="173"/>
                      </a:cubicBezTo>
                      <a:cubicBezTo>
                        <a:pt x="60" y="183"/>
                        <a:pt x="60" y="183"/>
                        <a:pt x="60" y="183"/>
                      </a:cubicBezTo>
                      <a:cubicBezTo>
                        <a:pt x="52" y="186"/>
                        <a:pt x="52" y="186"/>
                        <a:pt x="52" y="186"/>
                      </a:cubicBezTo>
                      <a:cubicBezTo>
                        <a:pt x="47" y="191"/>
                        <a:pt x="47" y="191"/>
                        <a:pt x="47" y="191"/>
                      </a:cubicBezTo>
                      <a:cubicBezTo>
                        <a:pt x="45" y="197"/>
                        <a:pt x="45" y="197"/>
                        <a:pt x="45" y="197"/>
                      </a:cubicBezTo>
                      <a:cubicBezTo>
                        <a:pt x="35" y="194"/>
                        <a:pt x="35" y="194"/>
                        <a:pt x="35" y="194"/>
                      </a:cubicBezTo>
                      <a:cubicBezTo>
                        <a:pt x="30" y="195"/>
                        <a:pt x="30" y="195"/>
                        <a:pt x="30" y="195"/>
                      </a:cubicBezTo>
                      <a:cubicBezTo>
                        <a:pt x="27" y="197"/>
                        <a:pt x="27" y="197"/>
                        <a:pt x="27" y="197"/>
                      </a:cubicBezTo>
                      <a:cubicBezTo>
                        <a:pt x="23" y="200"/>
                        <a:pt x="23" y="200"/>
                        <a:pt x="23" y="200"/>
                      </a:cubicBezTo>
                      <a:cubicBezTo>
                        <a:pt x="21" y="205"/>
                        <a:pt x="21" y="205"/>
                        <a:pt x="21" y="205"/>
                      </a:cubicBezTo>
                      <a:cubicBezTo>
                        <a:pt x="22" y="205"/>
                        <a:pt x="23" y="206"/>
                        <a:pt x="25" y="207"/>
                      </a:cubicBezTo>
                      <a:cubicBezTo>
                        <a:pt x="24" y="217"/>
                        <a:pt x="21" y="225"/>
                        <a:pt x="28" y="228"/>
                      </a:cubicBezTo>
                      <a:cubicBezTo>
                        <a:pt x="30" y="229"/>
                        <a:pt x="26" y="230"/>
                        <a:pt x="26" y="232"/>
                      </a:cubicBezTo>
                      <a:cubicBezTo>
                        <a:pt x="29" y="230"/>
                        <a:pt x="32" y="230"/>
                        <a:pt x="34" y="228"/>
                      </a:cubicBezTo>
                      <a:cubicBezTo>
                        <a:pt x="34" y="225"/>
                        <a:pt x="34" y="225"/>
                        <a:pt x="34" y="225"/>
                      </a:cubicBezTo>
                      <a:cubicBezTo>
                        <a:pt x="36" y="224"/>
                        <a:pt x="39" y="225"/>
                        <a:pt x="40" y="225"/>
                      </a:cubicBezTo>
                      <a:cubicBezTo>
                        <a:pt x="40" y="224"/>
                        <a:pt x="36" y="216"/>
                        <a:pt x="38" y="215"/>
                      </a:cubicBezTo>
                      <a:cubicBezTo>
                        <a:pt x="39" y="215"/>
                        <a:pt x="43" y="219"/>
                        <a:pt x="44" y="219"/>
                      </a:cubicBezTo>
                      <a:cubicBezTo>
                        <a:pt x="44" y="218"/>
                        <a:pt x="46" y="214"/>
                        <a:pt x="46" y="213"/>
                      </a:cubicBezTo>
                      <a:cubicBezTo>
                        <a:pt x="44" y="211"/>
                        <a:pt x="42" y="212"/>
                        <a:pt x="40" y="209"/>
                      </a:cubicBezTo>
                      <a:cubicBezTo>
                        <a:pt x="37" y="203"/>
                        <a:pt x="35" y="202"/>
                        <a:pt x="42" y="205"/>
                      </a:cubicBezTo>
                      <a:cubicBezTo>
                        <a:pt x="42" y="207"/>
                        <a:pt x="42" y="207"/>
                        <a:pt x="42" y="207"/>
                      </a:cubicBezTo>
                      <a:cubicBezTo>
                        <a:pt x="49" y="207"/>
                        <a:pt x="53" y="207"/>
                        <a:pt x="56" y="207"/>
                      </a:cubicBezTo>
                      <a:cubicBezTo>
                        <a:pt x="56" y="206"/>
                        <a:pt x="54" y="203"/>
                        <a:pt x="54" y="203"/>
                      </a:cubicBezTo>
                      <a:cubicBezTo>
                        <a:pt x="61" y="200"/>
                        <a:pt x="56" y="205"/>
                        <a:pt x="64" y="201"/>
                      </a:cubicBezTo>
                      <a:cubicBezTo>
                        <a:pt x="89" y="187"/>
                        <a:pt x="89" y="171"/>
                        <a:pt x="82" y="143"/>
                      </a:cubicBezTo>
                      <a:cubicBezTo>
                        <a:pt x="78" y="127"/>
                        <a:pt x="78" y="127"/>
                        <a:pt x="78" y="127"/>
                      </a:cubicBezTo>
                      <a:cubicBezTo>
                        <a:pt x="77" y="125"/>
                        <a:pt x="71" y="124"/>
                        <a:pt x="70" y="121"/>
                      </a:cubicBezTo>
                      <a:cubicBezTo>
                        <a:pt x="70" y="119"/>
                        <a:pt x="71" y="115"/>
                        <a:pt x="70" y="113"/>
                      </a:cubicBezTo>
                      <a:cubicBezTo>
                        <a:pt x="70" y="112"/>
                        <a:pt x="59" y="104"/>
                        <a:pt x="58" y="101"/>
                      </a:cubicBezTo>
                      <a:cubicBezTo>
                        <a:pt x="58" y="100"/>
                        <a:pt x="59" y="96"/>
                        <a:pt x="58" y="95"/>
                      </a:cubicBezTo>
                      <a:cubicBezTo>
                        <a:pt x="57" y="93"/>
                        <a:pt x="50" y="93"/>
                        <a:pt x="48" y="91"/>
                      </a:cubicBezTo>
                      <a:cubicBezTo>
                        <a:pt x="46" y="89"/>
                        <a:pt x="48" y="86"/>
                        <a:pt x="46" y="83"/>
                      </a:cubicBezTo>
                      <a:cubicBezTo>
                        <a:pt x="45" y="82"/>
                        <a:pt x="41" y="81"/>
                        <a:pt x="40" y="79"/>
                      </a:cubicBezTo>
                      <a:cubicBezTo>
                        <a:pt x="36" y="73"/>
                        <a:pt x="36" y="60"/>
                        <a:pt x="40" y="52"/>
                      </a:cubicBezTo>
                      <a:cubicBezTo>
                        <a:pt x="41" y="50"/>
                        <a:pt x="45" y="51"/>
                        <a:pt x="46" y="50"/>
                      </a:cubicBezTo>
                      <a:cubicBezTo>
                        <a:pt x="50" y="46"/>
                        <a:pt x="51" y="39"/>
                        <a:pt x="54" y="36"/>
                      </a:cubicBezTo>
                      <a:cubicBezTo>
                        <a:pt x="59" y="31"/>
                        <a:pt x="63" y="28"/>
                        <a:pt x="68" y="26"/>
                      </a:cubicBezTo>
                      <a:lnTo>
                        <a:pt x="69" y="25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8" name="Freeform 12"/>
                <p:cNvSpPr>
                  <a:spLocks/>
                </p:cNvSpPr>
                <p:nvPr/>
              </p:nvSpPr>
              <p:spPr bwMode="auto">
                <a:xfrm>
                  <a:off x="4662" y="2539"/>
                  <a:ext cx="7" cy="8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3"/>
                        <a:pt x="1" y="6"/>
                        <a:pt x="1" y="6"/>
                      </a:cubicBezTo>
                      <a:cubicBezTo>
                        <a:pt x="2" y="4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39" name="Freeform 13"/>
                <p:cNvSpPr>
                  <a:spLocks/>
                </p:cNvSpPr>
                <p:nvPr/>
              </p:nvSpPr>
              <p:spPr bwMode="auto">
                <a:xfrm>
                  <a:off x="4659" y="2533"/>
                  <a:ext cx="7" cy="9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3"/>
                        <a:pt x="1" y="6"/>
                        <a:pt x="1" y="6"/>
                      </a:cubicBezTo>
                      <a:cubicBezTo>
                        <a:pt x="2" y="4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0" name="Freeform 14"/>
                <p:cNvSpPr>
                  <a:spLocks/>
                </p:cNvSpPr>
                <p:nvPr/>
              </p:nvSpPr>
              <p:spPr bwMode="auto">
                <a:xfrm>
                  <a:off x="4654" y="2524"/>
                  <a:ext cx="8" cy="7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6" h="5">
                      <a:moveTo>
                        <a:pt x="3" y="1"/>
                      </a:moveTo>
                      <a:cubicBezTo>
                        <a:pt x="6" y="1"/>
                        <a:pt x="6" y="4"/>
                        <a:pt x="1" y="5"/>
                      </a:cubicBezTo>
                      <a:cubicBezTo>
                        <a:pt x="2" y="2"/>
                        <a:pt x="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1" name="Freeform 15"/>
                <p:cNvSpPr>
                  <a:spLocks/>
                </p:cNvSpPr>
                <p:nvPr/>
              </p:nvSpPr>
              <p:spPr bwMode="auto">
                <a:xfrm>
                  <a:off x="1823" y="2499"/>
                  <a:ext cx="218" cy="252"/>
                </a:xfrm>
                <a:custGeom>
                  <a:avLst/>
                  <a:gdLst/>
                  <a:ahLst/>
                  <a:cxnLst>
                    <a:cxn ang="0">
                      <a:pos x="154" y="52"/>
                    </a:cxn>
                    <a:cxn ang="0">
                      <a:pos x="150" y="48"/>
                    </a:cxn>
                    <a:cxn ang="0">
                      <a:pos x="166" y="37"/>
                    </a:cxn>
                    <a:cxn ang="0">
                      <a:pos x="156" y="35"/>
                    </a:cxn>
                    <a:cxn ang="0">
                      <a:pos x="148" y="33"/>
                    </a:cxn>
                    <a:cxn ang="0">
                      <a:pos x="144" y="23"/>
                    </a:cxn>
                    <a:cxn ang="0">
                      <a:pos x="130" y="19"/>
                    </a:cxn>
                    <a:cxn ang="0">
                      <a:pos x="126" y="21"/>
                    </a:cxn>
                    <a:cxn ang="0">
                      <a:pos x="100" y="25"/>
                    </a:cxn>
                    <a:cxn ang="0">
                      <a:pos x="73" y="27"/>
                    </a:cxn>
                    <a:cxn ang="0">
                      <a:pos x="51" y="9"/>
                    </a:cxn>
                    <a:cxn ang="0">
                      <a:pos x="45" y="1"/>
                    </a:cxn>
                    <a:cxn ang="0">
                      <a:pos x="51" y="13"/>
                    </a:cxn>
                    <a:cxn ang="0">
                      <a:pos x="31" y="29"/>
                    </a:cxn>
                    <a:cxn ang="0">
                      <a:pos x="23" y="29"/>
                    </a:cxn>
                    <a:cxn ang="0">
                      <a:pos x="29" y="21"/>
                    </a:cxn>
                    <a:cxn ang="0">
                      <a:pos x="27" y="17"/>
                    </a:cxn>
                    <a:cxn ang="0">
                      <a:pos x="21" y="13"/>
                    </a:cxn>
                    <a:cxn ang="0">
                      <a:pos x="30" y="0"/>
                    </a:cxn>
                    <a:cxn ang="0">
                      <a:pos x="16" y="11"/>
                    </a:cxn>
                    <a:cxn ang="0">
                      <a:pos x="6" y="26"/>
                    </a:cxn>
                    <a:cxn ang="0">
                      <a:pos x="3" y="46"/>
                    </a:cxn>
                    <a:cxn ang="0">
                      <a:pos x="10" y="50"/>
                    </a:cxn>
                    <a:cxn ang="0">
                      <a:pos x="13" y="66"/>
                    </a:cxn>
                    <a:cxn ang="0">
                      <a:pos x="21" y="82"/>
                    </a:cxn>
                    <a:cxn ang="0">
                      <a:pos x="41" y="84"/>
                    </a:cxn>
                    <a:cxn ang="0">
                      <a:pos x="55" y="97"/>
                    </a:cxn>
                    <a:cxn ang="0">
                      <a:pos x="73" y="98"/>
                    </a:cxn>
                    <a:cxn ang="0">
                      <a:pos x="70" y="113"/>
                    </a:cxn>
                    <a:cxn ang="0">
                      <a:pos x="84" y="131"/>
                    </a:cxn>
                    <a:cxn ang="0">
                      <a:pos x="93" y="149"/>
                    </a:cxn>
                    <a:cxn ang="0">
                      <a:pos x="89" y="161"/>
                    </a:cxn>
                    <a:cxn ang="0">
                      <a:pos x="96" y="170"/>
                    </a:cxn>
                    <a:cxn ang="0">
                      <a:pos x="101" y="183"/>
                    </a:cxn>
                    <a:cxn ang="0">
                      <a:pos x="117" y="172"/>
                    </a:cxn>
                    <a:cxn ang="0">
                      <a:pos x="131" y="161"/>
                    </a:cxn>
                    <a:cxn ang="0">
                      <a:pos x="131" y="155"/>
                    </a:cxn>
                    <a:cxn ang="0">
                      <a:pos x="116" y="151"/>
                    </a:cxn>
                    <a:cxn ang="0">
                      <a:pos x="114" y="134"/>
                    </a:cxn>
                    <a:cxn ang="0">
                      <a:pos x="113" y="124"/>
                    </a:cxn>
                    <a:cxn ang="0">
                      <a:pos x="131" y="129"/>
                    </a:cxn>
                    <a:cxn ang="0">
                      <a:pos x="138" y="128"/>
                    </a:cxn>
                    <a:cxn ang="0">
                      <a:pos x="149" y="127"/>
                    </a:cxn>
                    <a:cxn ang="0">
                      <a:pos x="160" y="118"/>
                    </a:cxn>
                    <a:cxn ang="0">
                      <a:pos x="168" y="112"/>
                    </a:cxn>
                    <a:cxn ang="0">
                      <a:pos x="156" y="91"/>
                    </a:cxn>
                    <a:cxn ang="0">
                      <a:pos x="162" y="82"/>
                    </a:cxn>
                    <a:cxn ang="0">
                      <a:pos x="169" y="75"/>
                    </a:cxn>
                    <a:cxn ang="0">
                      <a:pos x="165" y="63"/>
                    </a:cxn>
                    <a:cxn ang="0">
                      <a:pos x="177" y="57"/>
                    </a:cxn>
                  </a:cxnLst>
                  <a:rect l="0" t="0" r="r" b="b"/>
                  <a:pathLst>
                    <a:path w="178" h="183">
                      <a:moveTo>
                        <a:pt x="178" y="51"/>
                      </a:moveTo>
                      <a:cubicBezTo>
                        <a:pt x="169" y="49"/>
                        <a:pt x="162" y="52"/>
                        <a:pt x="154" y="52"/>
                      </a:cubicBezTo>
                      <a:cubicBezTo>
                        <a:pt x="154" y="52"/>
                        <a:pt x="149" y="54"/>
                        <a:pt x="148" y="54"/>
                      </a:cubicBezTo>
                      <a:cubicBezTo>
                        <a:pt x="150" y="54"/>
                        <a:pt x="149" y="51"/>
                        <a:pt x="150" y="48"/>
                      </a:cubicBezTo>
                      <a:cubicBezTo>
                        <a:pt x="155" y="48"/>
                        <a:pt x="159" y="49"/>
                        <a:pt x="164" y="48"/>
                      </a:cubicBezTo>
                      <a:cubicBezTo>
                        <a:pt x="165" y="43"/>
                        <a:pt x="164" y="41"/>
                        <a:pt x="166" y="37"/>
                      </a:cubicBezTo>
                      <a:cubicBezTo>
                        <a:pt x="172" y="37"/>
                        <a:pt x="164" y="33"/>
                        <a:pt x="164" y="33"/>
                      </a:cubicBezTo>
                      <a:cubicBezTo>
                        <a:pt x="159" y="32"/>
                        <a:pt x="161" y="35"/>
                        <a:pt x="156" y="35"/>
                      </a:cubicBezTo>
                      <a:cubicBezTo>
                        <a:pt x="156" y="31"/>
                        <a:pt x="156" y="31"/>
                        <a:pt x="156" y="31"/>
                      </a:cubicBezTo>
                      <a:cubicBezTo>
                        <a:pt x="151" y="29"/>
                        <a:pt x="153" y="34"/>
                        <a:pt x="148" y="33"/>
                      </a:cubicBezTo>
                      <a:cubicBezTo>
                        <a:pt x="148" y="29"/>
                        <a:pt x="148" y="29"/>
                        <a:pt x="148" y="29"/>
                      </a:cubicBezTo>
                      <a:cubicBezTo>
                        <a:pt x="145" y="30"/>
                        <a:pt x="145" y="24"/>
                        <a:pt x="144" y="23"/>
                      </a:cubicBezTo>
                      <a:cubicBezTo>
                        <a:pt x="149" y="21"/>
                        <a:pt x="149" y="21"/>
                        <a:pt x="152" y="19"/>
                      </a:cubicBezTo>
                      <a:cubicBezTo>
                        <a:pt x="145" y="19"/>
                        <a:pt x="137" y="19"/>
                        <a:pt x="130" y="19"/>
                      </a:cubicBezTo>
                      <a:cubicBezTo>
                        <a:pt x="130" y="19"/>
                        <a:pt x="135" y="23"/>
                        <a:pt x="134" y="23"/>
                      </a:cubicBezTo>
                      <a:cubicBezTo>
                        <a:pt x="131" y="23"/>
                        <a:pt x="128" y="20"/>
                        <a:pt x="126" y="21"/>
                      </a:cubicBezTo>
                      <a:cubicBezTo>
                        <a:pt x="126" y="21"/>
                        <a:pt x="122" y="27"/>
                        <a:pt x="122" y="27"/>
                      </a:cubicBezTo>
                      <a:cubicBezTo>
                        <a:pt x="114" y="28"/>
                        <a:pt x="106" y="25"/>
                        <a:pt x="100" y="25"/>
                      </a:cubicBezTo>
                      <a:cubicBezTo>
                        <a:pt x="100" y="21"/>
                        <a:pt x="100" y="21"/>
                        <a:pt x="100" y="21"/>
                      </a:cubicBezTo>
                      <a:cubicBezTo>
                        <a:pt x="91" y="19"/>
                        <a:pt x="80" y="25"/>
                        <a:pt x="73" y="27"/>
                      </a:cubicBezTo>
                      <a:cubicBezTo>
                        <a:pt x="71" y="19"/>
                        <a:pt x="70" y="11"/>
                        <a:pt x="59" y="9"/>
                      </a:cubicBezTo>
                      <a:cubicBezTo>
                        <a:pt x="57" y="8"/>
                        <a:pt x="52" y="10"/>
                        <a:pt x="51" y="9"/>
                      </a:cubicBezTo>
                      <a:cubicBezTo>
                        <a:pt x="50" y="8"/>
                        <a:pt x="51" y="3"/>
                        <a:pt x="51" y="3"/>
                      </a:cubicBezTo>
                      <a:cubicBezTo>
                        <a:pt x="50" y="2"/>
                        <a:pt x="46" y="1"/>
                        <a:pt x="45" y="1"/>
                      </a:cubicBezTo>
                      <a:cubicBezTo>
                        <a:pt x="45" y="2"/>
                        <a:pt x="45" y="6"/>
                        <a:pt x="45" y="7"/>
                      </a:cubicBezTo>
                      <a:cubicBezTo>
                        <a:pt x="49" y="7"/>
                        <a:pt x="48" y="11"/>
                        <a:pt x="51" y="13"/>
                      </a:cubicBezTo>
                      <a:cubicBezTo>
                        <a:pt x="43" y="15"/>
                        <a:pt x="38" y="14"/>
                        <a:pt x="31" y="17"/>
                      </a:cubicBezTo>
                      <a:cubicBezTo>
                        <a:pt x="32" y="20"/>
                        <a:pt x="30" y="25"/>
                        <a:pt x="31" y="29"/>
                      </a:cubicBezTo>
                      <a:cubicBezTo>
                        <a:pt x="31" y="29"/>
                        <a:pt x="46" y="45"/>
                        <a:pt x="35" y="46"/>
                      </a:cubicBezTo>
                      <a:cubicBezTo>
                        <a:pt x="22" y="48"/>
                        <a:pt x="25" y="38"/>
                        <a:pt x="23" y="29"/>
                      </a:cubicBezTo>
                      <a:cubicBezTo>
                        <a:pt x="25" y="28"/>
                        <a:pt x="28" y="29"/>
                        <a:pt x="29" y="27"/>
                      </a:cubicBezTo>
                      <a:cubicBezTo>
                        <a:pt x="30" y="24"/>
                        <a:pt x="28" y="23"/>
                        <a:pt x="29" y="21"/>
                      </a:cubicBezTo>
                      <a:cubicBezTo>
                        <a:pt x="25" y="21"/>
                        <a:pt x="25" y="21"/>
                        <a:pt x="25" y="21"/>
                      </a:cubicBezTo>
                      <a:cubicBezTo>
                        <a:pt x="25" y="21"/>
                        <a:pt x="27" y="17"/>
                        <a:pt x="27" y="17"/>
                      </a:cubicBezTo>
                      <a:cubicBezTo>
                        <a:pt x="25" y="16"/>
                        <a:pt x="23" y="16"/>
                        <a:pt x="21" y="15"/>
                      </a:cubicBezTo>
                      <a:cubicBezTo>
                        <a:pt x="21" y="14"/>
                        <a:pt x="21" y="13"/>
                        <a:pt x="21" y="13"/>
                      </a:cubicBezTo>
                      <a:cubicBezTo>
                        <a:pt x="25" y="9"/>
                        <a:pt x="28" y="8"/>
                        <a:pt x="33" y="5"/>
                      </a:cubicBezTo>
                      <a:cubicBezTo>
                        <a:pt x="32" y="4"/>
                        <a:pt x="31" y="2"/>
                        <a:pt x="30" y="0"/>
                      </a:cubicBezTo>
                      <a:cubicBezTo>
                        <a:pt x="28" y="2"/>
                        <a:pt x="24" y="4"/>
                        <a:pt x="24" y="4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6" y="26"/>
                        <a:pt x="8" y="31"/>
                        <a:pt x="6" y="35"/>
                      </a:cubicBezTo>
                      <a:cubicBezTo>
                        <a:pt x="3" y="39"/>
                        <a:pt x="7" y="39"/>
                        <a:pt x="3" y="46"/>
                      </a:cubicBezTo>
                      <a:cubicBezTo>
                        <a:pt x="0" y="53"/>
                        <a:pt x="5" y="51"/>
                        <a:pt x="5" y="51"/>
                      </a:cubicBezTo>
                      <a:cubicBezTo>
                        <a:pt x="10" y="50"/>
                        <a:pt x="10" y="50"/>
                        <a:pt x="10" y="50"/>
                      </a:cubicBezTo>
                      <a:cubicBezTo>
                        <a:pt x="16" y="62"/>
                        <a:pt x="16" y="62"/>
                        <a:pt x="16" y="62"/>
                      </a:cubicBezTo>
                      <a:cubicBezTo>
                        <a:pt x="16" y="62"/>
                        <a:pt x="13" y="62"/>
                        <a:pt x="13" y="66"/>
                      </a:cubicBezTo>
                      <a:cubicBezTo>
                        <a:pt x="14" y="69"/>
                        <a:pt x="16" y="70"/>
                        <a:pt x="18" y="75"/>
                      </a:cubicBezTo>
                      <a:cubicBezTo>
                        <a:pt x="21" y="79"/>
                        <a:pt x="21" y="82"/>
                        <a:pt x="21" y="82"/>
                      </a:cubicBezTo>
                      <a:cubicBezTo>
                        <a:pt x="30" y="84"/>
                        <a:pt x="30" y="84"/>
                        <a:pt x="30" y="84"/>
                      </a:cubicBezTo>
                      <a:cubicBezTo>
                        <a:pt x="30" y="84"/>
                        <a:pt x="37" y="85"/>
                        <a:pt x="41" y="84"/>
                      </a:cubicBezTo>
                      <a:cubicBezTo>
                        <a:pt x="44" y="83"/>
                        <a:pt x="47" y="84"/>
                        <a:pt x="49" y="87"/>
                      </a:cubicBezTo>
                      <a:cubicBezTo>
                        <a:pt x="51" y="90"/>
                        <a:pt x="55" y="97"/>
                        <a:pt x="55" y="97"/>
                      </a:cubicBezTo>
                      <a:cubicBezTo>
                        <a:pt x="55" y="97"/>
                        <a:pt x="61" y="97"/>
                        <a:pt x="65" y="97"/>
                      </a:cubicBezTo>
                      <a:cubicBezTo>
                        <a:pt x="69" y="97"/>
                        <a:pt x="73" y="98"/>
                        <a:pt x="73" y="98"/>
                      </a:cubicBezTo>
                      <a:cubicBezTo>
                        <a:pt x="72" y="106"/>
                        <a:pt x="72" y="106"/>
                        <a:pt x="72" y="106"/>
                      </a:cubicBezTo>
                      <a:cubicBezTo>
                        <a:pt x="72" y="106"/>
                        <a:pt x="69" y="108"/>
                        <a:pt x="70" y="113"/>
                      </a:cubicBezTo>
                      <a:cubicBezTo>
                        <a:pt x="71" y="119"/>
                        <a:pt x="76" y="121"/>
                        <a:pt x="77" y="123"/>
                      </a:cubicBezTo>
                      <a:cubicBezTo>
                        <a:pt x="77" y="126"/>
                        <a:pt x="82" y="129"/>
                        <a:pt x="84" y="131"/>
                      </a:cubicBezTo>
                      <a:cubicBezTo>
                        <a:pt x="86" y="134"/>
                        <a:pt x="96" y="139"/>
                        <a:pt x="96" y="139"/>
                      </a:cubicBezTo>
                      <a:cubicBezTo>
                        <a:pt x="96" y="139"/>
                        <a:pt x="94" y="146"/>
                        <a:pt x="93" y="149"/>
                      </a:cubicBezTo>
                      <a:cubicBezTo>
                        <a:pt x="92" y="152"/>
                        <a:pt x="87" y="155"/>
                        <a:pt x="87" y="155"/>
                      </a:cubicBezTo>
                      <a:cubicBezTo>
                        <a:pt x="87" y="155"/>
                        <a:pt x="86" y="164"/>
                        <a:pt x="89" y="161"/>
                      </a:cubicBezTo>
                      <a:cubicBezTo>
                        <a:pt x="93" y="158"/>
                        <a:pt x="91" y="162"/>
                        <a:pt x="92" y="165"/>
                      </a:cubicBezTo>
                      <a:cubicBezTo>
                        <a:pt x="94" y="168"/>
                        <a:pt x="96" y="170"/>
                        <a:pt x="96" y="170"/>
                      </a:cubicBezTo>
                      <a:cubicBezTo>
                        <a:pt x="95" y="178"/>
                        <a:pt x="95" y="178"/>
                        <a:pt x="95" y="178"/>
                      </a:cubicBezTo>
                      <a:cubicBezTo>
                        <a:pt x="101" y="183"/>
                        <a:pt x="101" y="183"/>
                        <a:pt x="101" y="183"/>
                      </a:cubicBezTo>
                      <a:cubicBezTo>
                        <a:pt x="101" y="183"/>
                        <a:pt x="106" y="179"/>
                        <a:pt x="110" y="179"/>
                      </a:cubicBezTo>
                      <a:cubicBezTo>
                        <a:pt x="113" y="179"/>
                        <a:pt x="114" y="172"/>
                        <a:pt x="117" y="172"/>
                      </a:cubicBezTo>
                      <a:cubicBezTo>
                        <a:pt x="120" y="172"/>
                        <a:pt x="121" y="169"/>
                        <a:pt x="124" y="169"/>
                      </a:cubicBezTo>
                      <a:cubicBezTo>
                        <a:pt x="126" y="169"/>
                        <a:pt x="128" y="161"/>
                        <a:pt x="131" y="161"/>
                      </a:cubicBezTo>
                      <a:cubicBezTo>
                        <a:pt x="134" y="161"/>
                        <a:pt x="135" y="159"/>
                        <a:pt x="135" y="159"/>
                      </a:cubicBezTo>
                      <a:cubicBezTo>
                        <a:pt x="135" y="159"/>
                        <a:pt x="134" y="154"/>
                        <a:pt x="131" y="155"/>
                      </a:cubicBezTo>
                      <a:cubicBezTo>
                        <a:pt x="127" y="156"/>
                        <a:pt x="124" y="158"/>
                        <a:pt x="121" y="156"/>
                      </a:cubicBezTo>
                      <a:cubicBezTo>
                        <a:pt x="119" y="155"/>
                        <a:pt x="117" y="154"/>
                        <a:pt x="116" y="151"/>
                      </a:cubicBezTo>
                      <a:cubicBezTo>
                        <a:pt x="115" y="148"/>
                        <a:pt x="118" y="142"/>
                        <a:pt x="118" y="140"/>
                      </a:cubicBezTo>
                      <a:cubicBezTo>
                        <a:pt x="117" y="138"/>
                        <a:pt x="117" y="137"/>
                        <a:pt x="114" y="134"/>
                      </a:cubicBezTo>
                      <a:cubicBezTo>
                        <a:pt x="112" y="130"/>
                        <a:pt x="114" y="127"/>
                        <a:pt x="112" y="126"/>
                      </a:cubicBezTo>
                      <a:cubicBezTo>
                        <a:pt x="109" y="125"/>
                        <a:pt x="108" y="124"/>
                        <a:pt x="113" y="124"/>
                      </a:cubicBezTo>
                      <a:cubicBezTo>
                        <a:pt x="118" y="125"/>
                        <a:pt x="122" y="127"/>
                        <a:pt x="122" y="127"/>
                      </a:cubicBezTo>
                      <a:cubicBezTo>
                        <a:pt x="122" y="127"/>
                        <a:pt x="129" y="127"/>
                        <a:pt x="131" y="129"/>
                      </a:cubicBezTo>
                      <a:cubicBezTo>
                        <a:pt x="133" y="131"/>
                        <a:pt x="139" y="131"/>
                        <a:pt x="139" y="131"/>
                      </a:cubicBezTo>
                      <a:cubicBezTo>
                        <a:pt x="139" y="131"/>
                        <a:pt x="136" y="130"/>
                        <a:pt x="138" y="128"/>
                      </a:cubicBezTo>
                      <a:cubicBezTo>
                        <a:pt x="139" y="125"/>
                        <a:pt x="142" y="126"/>
                        <a:pt x="142" y="126"/>
                      </a:cubicBezTo>
                      <a:cubicBezTo>
                        <a:pt x="142" y="126"/>
                        <a:pt x="145" y="127"/>
                        <a:pt x="149" y="127"/>
                      </a:cubicBezTo>
                      <a:cubicBezTo>
                        <a:pt x="153" y="127"/>
                        <a:pt x="151" y="124"/>
                        <a:pt x="155" y="123"/>
                      </a:cubicBezTo>
                      <a:cubicBezTo>
                        <a:pt x="158" y="123"/>
                        <a:pt x="158" y="118"/>
                        <a:pt x="160" y="118"/>
                      </a:cubicBezTo>
                      <a:cubicBezTo>
                        <a:pt x="163" y="118"/>
                        <a:pt x="166" y="116"/>
                        <a:pt x="166" y="116"/>
                      </a:cubicBezTo>
                      <a:cubicBezTo>
                        <a:pt x="168" y="112"/>
                        <a:pt x="168" y="112"/>
                        <a:pt x="168" y="112"/>
                      </a:cubicBezTo>
                      <a:cubicBezTo>
                        <a:pt x="168" y="108"/>
                        <a:pt x="168" y="108"/>
                        <a:pt x="168" y="108"/>
                      </a:cubicBezTo>
                      <a:cubicBezTo>
                        <a:pt x="156" y="91"/>
                        <a:pt x="156" y="91"/>
                        <a:pt x="156" y="91"/>
                      </a:cubicBezTo>
                      <a:cubicBezTo>
                        <a:pt x="161" y="88"/>
                        <a:pt x="161" y="88"/>
                        <a:pt x="161" y="88"/>
                      </a:cubicBezTo>
                      <a:cubicBezTo>
                        <a:pt x="161" y="88"/>
                        <a:pt x="159" y="82"/>
                        <a:pt x="162" y="82"/>
                      </a:cubicBezTo>
                      <a:cubicBezTo>
                        <a:pt x="165" y="82"/>
                        <a:pt x="173" y="81"/>
                        <a:pt x="173" y="78"/>
                      </a:cubicBezTo>
                      <a:cubicBezTo>
                        <a:pt x="173" y="75"/>
                        <a:pt x="169" y="75"/>
                        <a:pt x="169" y="75"/>
                      </a:cubicBezTo>
                      <a:cubicBezTo>
                        <a:pt x="169" y="75"/>
                        <a:pt x="168" y="69"/>
                        <a:pt x="165" y="68"/>
                      </a:cubicBezTo>
                      <a:cubicBezTo>
                        <a:pt x="163" y="68"/>
                        <a:pt x="162" y="63"/>
                        <a:pt x="165" y="63"/>
                      </a:cubicBezTo>
                      <a:cubicBezTo>
                        <a:pt x="168" y="63"/>
                        <a:pt x="172" y="62"/>
                        <a:pt x="175" y="60"/>
                      </a:cubicBezTo>
                      <a:cubicBezTo>
                        <a:pt x="178" y="58"/>
                        <a:pt x="177" y="57"/>
                        <a:pt x="177" y="57"/>
                      </a:cubicBezTo>
                      <a:lnTo>
                        <a:pt x="178" y="51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2" name="Freeform 16"/>
                <p:cNvSpPr>
                  <a:spLocks/>
                </p:cNvSpPr>
                <p:nvPr/>
              </p:nvSpPr>
              <p:spPr bwMode="auto">
                <a:xfrm>
                  <a:off x="5643" y="3148"/>
                  <a:ext cx="11" cy="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10"/>
                    </a:cxn>
                    <a:cxn ang="0">
                      <a:pos x="6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0">
                      <a:moveTo>
                        <a:pt x="0" y="0"/>
                      </a:moveTo>
                      <a:cubicBezTo>
                        <a:pt x="2" y="2"/>
                        <a:pt x="1" y="6"/>
                        <a:pt x="2" y="10"/>
                      </a:cubicBezTo>
                      <a:cubicBezTo>
                        <a:pt x="2" y="9"/>
                        <a:pt x="10" y="9"/>
                        <a:pt x="6" y="6"/>
                      </a:cubicBezTo>
                      <a:cubicBezTo>
                        <a:pt x="5" y="5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3" name="Freeform 17"/>
                <p:cNvSpPr>
                  <a:spLocks/>
                </p:cNvSpPr>
                <p:nvPr/>
              </p:nvSpPr>
              <p:spPr bwMode="auto">
                <a:xfrm>
                  <a:off x="5636" y="3120"/>
                  <a:ext cx="8" cy="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4"/>
                    </a:cxn>
                    <a:cxn ang="0">
                      <a:pos x="8" y="14"/>
                    </a:cxn>
                    <a:cxn ang="0">
                      <a:pos x="8" y="6"/>
                    </a:cxn>
                    <a:cxn ang="0">
                      <a:pos x="6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14">
                      <a:moveTo>
                        <a:pt x="0" y="0"/>
                      </a:moveTo>
                      <a:cubicBezTo>
                        <a:pt x="1" y="4"/>
                        <a:pt x="0" y="9"/>
                        <a:pt x="0" y="14"/>
                      </a:cubicBezTo>
                      <a:cubicBezTo>
                        <a:pt x="1" y="13"/>
                        <a:pt x="7" y="14"/>
                        <a:pt x="8" y="14"/>
                      </a:cubicBezTo>
                      <a:cubicBezTo>
                        <a:pt x="8" y="11"/>
                        <a:pt x="8" y="8"/>
                        <a:pt x="8" y="6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5" y="3"/>
                        <a:pt x="4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4" name="Freeform 18"/>
                <p:cNvSpPr>
                  <a:spLocks/>
                </p:cNvSpPr>
                <p:nvPr/>
              </p:nvSpPr>
              <p:spPr bwMode="auto">
                <a:xfrm>
                  <a:off x="3881" y="1707"/>
                  <a:ext cx="263" cy="210"/>
                </a:xfrm>
                <a:custGeom>
                  <a:avLst/>
                  <a:gdLst/>
                  <a:ahLst/>
                  <a:cxnLst>
                    <a:cxn ang="0">
                      <a:pos x="151" y="145"/>
                    </a:cxn>
                    <a:cxn ang="0">
                      <a:pos x="155" y="134"/>
                    </a:cxn>
                    <a:cxn ang="0">
                      <a:pos x="150" y="124"/>
                    </a:cxn>
                    <a:cxn ang="0">
                      <a:pos x="146" y="112"/>
                    </a:cxn>
                    <a:cxn ang="0">
                      <a:pos x="160" y="109"/>
                    </a:cxn>
                    <a:cxn ang="0">
                      <a:pos x="164" y="98"/>
                    </a:cxn>
                    <a:cxn ang="0">
                      <a:pos x="163" y="87"/>
                    </a:cxn>
                    <a:cxn ang="0">
                      <a:pos x="174" y="87"/>
                    </a:cxn>
                    <a:cxn ang="0">
                      <a:pos x="183" y="79"/>
                    </a:cxn>
                    <a:cxn ang="0">
                      <a:pos x="180" y="90"/>
                    </a:cxn>
                    <a:cxn ang="0">
                      <a:pos x="184" y="96"/>
                    </a:cxn>
                    <a:cxn ang="0">
                      <a:pos x="191" y="97"/>
                    </a:cxn>
                    <a:cxn ang="0">
                      <a:pos x="200" y="96"/>
                    </a:cxn>
                    <a:cxn ang="0">
                      <a:pos x="207" y="81"/>
                    </a:cxn>
                    <a:cxn ang="0">
                      <a:pos x="195" y="74"/>
                    </a:cxn>
                    <a:cxn ang="0">
                      <a:pos x="183" y="70"/>
                    </a:cxn>
                    <a:cxn ang="0">
                      <a:pos x="192" y="62"/>
                    </a:cxn>
                    <a:cxn ang="0">
                      <a:pos x="185" y="58"/>
                    </a:cxn>
                    <a:cxn ang="0">
                      <a:pos x="170" y="64"/>
                    </a:cxn>
                    <a:cxn ang="0">
                      <a:pos x="159" y="75"/>
                    </a:cxn>
                    <a:cxn ang="0">
                      <a:pos x="151" y="82"/>
                    </a:cxn>
                    <a:cxn ang="0">
                      <a:pos x="146" y="76"/>
                    </a:cxn>
                    <a:cxn ang="0">
                      <a:pos x="124" y="71"/>
                    </a:cxn>
                    <a:cxn ang="0">
                      <a:pos x="121" y="62"/>
                    </a:cxn>
                    <a:cxn ang="0">
                      <a:pos x="110" y="57"/>
                    </a:cxn>
                    <a:cxn ang="0">
                      <a:pos x="103" y="53"/>
                    </a:cxn>
                    <a:cxn ang="0">
                      <a:pos x="74" y="50"/>
                    </a:cxn>
                    <a:cxn ang="0">
                      <a:pos x="70" y="27"/>
                    </a:cxn>
                    <a:cxn ang="0">
                      <a:pos x="67" y="27"/>
                    </a:cxn>
                    <a:cxn ang="0">
                      <a:pos x="63" y="33"/>
                    </a:cxn>
                    <a:cxn ang="0">
                      <a:pos x="49" y="41"/>
                    </a:cxn>
                    <a:cxn ang="0">
                      <a:pos x="43" y="45"/>
                    </a:cxn>
                    <a:cxn ang="0">
                      <a:pos x="28" y="37"/>
                    </a:cxn>
                    <a:cxn ang="0">
                      <a:pos x="32" y="1"/>
                    </a:cxn>
                    <a:cxn ang="0">
                      <a:pos x="15" y="2"/>
                    </a:cxn>
                    <a:cxn ang="0">
                      <a:pos x="0" y="70"/>
                    </a:cxn>
                    <a:cxn ang="0">
                      <a:pos x="14" y="68"/>
                    </a:cxn>
                    <a:cxn ang="0">
                      <a:pos x="10" y="60"/>
                    </a:cxn>
                    <a:cxn ang="0">
                      <a:pos x="20" y="58"/>
                    </a:cxn>
                    <a:cxn ang="0">
                      <a:pos x="27" y="49"/>
                    </a:cxn>
                    <a:cxn ang="0">
                      <a:pos x="34" y="52"/>
                    </a:cxn>
                    <a:cxn ang="0">
                      <a:pos x="38" y="68"/>
                    </a:cxn>
                    <a:cxn ang="0">
                      <a:pos x="46" y="77"/>
                    </a:cxn>
                    <a:cxn ang="0">
                      <a:pos x="46" y="83"/>
                    </a:cxn>
                    <a:cxn ang="0">
                      <a:pos x="57" y="82"/>
                    </a:cxn>
                    <a:cxn ang="0">
                      <a:pos x="68" y="80"/>
                    </a:cxn>
                    <a:cxn ang="0">
                      <a:pos x="79" y="86"/>
                    </a:cxn>
                    <a:cxn ang="0">
                      <a:pos x="82" y="97"/>
                    </a:cxn>
                    <a:cxn ang="0">
                      <a:pos x="89" y="107"/>
                    </a:cxn>
                    <a:cxn ang="0">
                      <a:pos x="97" y="114"/>
                    </a:cxn>
                    <a:cxn ang="0">
                      <a:pos x="107" y="125"/>
                    </a:cxn>
                    <a:cxn ang="0">
                      <a:pos x="119" y="127"/>
                    </a:cxn>
                    <a:cxn ang="0">
                      <a:pos x="129" y="130"/>
                    </a:cxn>
                    <a:cxn ang="0">
                      <a:pos x="136" y="133"/>
                    </a:cxn>
                    <a:cxn ang="0">
                      <a:pos x="128" y="141"/>
                    </a:cxn>
                    <a:cxn ang="0">
                      <a:pos x="134" y="149"/>
                    </a:cxn>
                    <a:cxn ang="0">
                      <a:pos x="144" y="153"/>
                    </a:cxn>
                  </a:cxnLst>
                  <a:rect l="0" t="0" r="r" b="b"/>
                  <a:pathLst>
                    <a:path w="214" h="153">
                      <a:moveTo>
                        <a:pt x="148" y="152"/>
                      </a:moveTo>
                      <a:cubicBezTo>
                        <a:pt x="148" y="152"/>
                        <a:pt x="151" y="147"/>
                        <a:pt x="151" y="145"/>
                      </a:cubicBezTo>
                      <a:cubicBezTo>
                        <a:pt x="151" y="143"/>
                        <a:pt x="154" y="143"/>
                        <a:pt x="156" y="140"/>
                      </a:cubicBezTo>
                      <a:cubicBezTo>
                        <a:pt x="158" y="138"/>
                        <a:pt x="158" y="135"/>
                        <a:pt x="155" y="134"/>
                      </a:cubicBezTo>
                      <a:cubicBezTo>
                        <a:pt x="152" y="132"/>
                        <a:pt x="155" y="128"/>
                        <a:pt x="157" y="125"/>
                      </a:cubicBezTo>
                      <a:cubicBezTo>
                        <a:pt x="158" y="122"/>
                        <a:pt x="154" y="124"/>
                        <a:pt x="150" y="124"/>
                      </a:cubicBezTo>
                      <a:cubicBezTo>
                        <a:pt x="147" y="124"/>
                        <a:pt x="148" y="123"/>
                        <a:pt x="144" y="119"/>
                      </a:cubicBezTo>
                      <a:cubicBezTo>
                        <a:pt x="140" y="116"/>
                        <a:pt x="143" y="113"/>
                        <a:pt x="146" y="112"/>
                      </a:cubicBezTo>
                      <a:cubicBezTo>
                        <a:pt x="148" y="111"/>
                        <a:pt x="153" y="111"/>
                        <a:pt x="152" y="113"/>
                      </a:cubicBezTo>
                      <a:cubicBezTo>
                        <a:pt x="151" y="117"/>
                        <a:pt x="158" y="109"/>
                        <a:pt x="160" y="109"/>
                      </a:cubicBezTo>
                      <a:cubicBezTo>
                        <a:pt x="163" y="108"/>
                        <a:pt x="163" y="102"/>
                        <a:pt x="162" y="105"/>
                      </a:cubicBezTo>
                      <a:cubicBezTo>
                        <a:pt x="160" y="108"/>
                        <a:pt x="161" y="98"/>
                        <a:pt x="164" y="98"/>
                      </a:cubicBezTo>
                      <a:cubicBezTo>
                        <a:pt x="168" y="98"/>
                        <a:pt x="167" y="94"/>
                        <a:pt x="167" y="94"/>
                      </a:cubicBezTo>
                      <a:cubicBezTo>
                        <a:pt x="167" y="94"/>
                        <a:pt x="163" y="90"/>
                        <a:pt x="163" y="87"/>
                      </a:cubicBezTo>
                      <a:cubicBezTo>
                        <a:pt x="163" y="85"/>
                        <a:pt x="169" y="85"/>
                        <a:pt x="169" y="85"/>
                      </a:cubicBezTo>
                      <a:cubicBezTo>
                        <a:pt x="169" y="85"/>
                        <a:pt x="171" y="86"/>
                        <a:pt x="174" y="87"/>
                      </a:cubicBezTo>
                      <a:cubicBezTo>
                        <a:pt x="177" y="88"/>
                        <a:pt x="178" y="84"/>
                        <a:pt x="178" y="84"/>
                      </a:cubicBezTo>
                      <a:cubicBezTo>
                        <a:pt x="180" y="80"/>
                        <a:pt x="183" y="79"/>
                        <a:pt x="183" y="79"/>
                      </a:cubicBezTo>
                      <a:cubicBezTo>
                        <a:pt x="186" y="86"/>
                        <a:pt x="186" y="86"/>
                        <a:pt x="186" y="86"/>
                      </a:cubicBezTo>
                      <a:cubicBezTo>
                        <a:pt x="180" y="90"/>
                        <a:pt x="180" y="90"/>
                        <a:pt x="180" y="90"/>
                      </a:cubicBezTo>
                      <a:cubicBezTo>
                        <a:pt x="180" y="94"/>
                        <a:pt x="180" y="94"/>
                        <a:pt x="180" y="94"/>
                      </a:cubicBezTo>
                      <a:cubicBezTo>
                        <a:pt x="184" y="96"/>
                        <a:pt x="184" y="96"/>
                        <a:pt x="184" y="96"/>
                      </a:cubicBezTo>
                      <a:cubicBezTo>
                        <a:pt x="184" y="96"/>
                        <a:pt x="186" y="96"/>
                        <a:pt x="187" y="99"/>
                      </a:cubicBezTo>
                      <a:cubicBezTo>
                        <a:pt x="187" y="101"/>
                        <a:pt x="191" y="101"/>
                        <a:pt x="191" y="97"/>
                      </a:cubicBezTo>
                      <a:cubicBezTo>
                        <a:pt x="190" y="94"/>
                        <a:pt x="194" y="95"/>
                        <a:pt x="194" y="95"/>
                      </a:cubicBezTo>
                      <a:cubicBezTo>
                        <a:pt x="194" y="95"/>
                        <a:pt x="195" y="96"/>
                        <a:pt x="200" y="96"/>
                      </a:cubicBezTo>
                      <a:cubicBezTo>
                        <a:pt x="205" y="96"/>
                        <a:pt x="208" y="87"/>
                        <a:pt x="211" y="84"/>
                      </a:cubicBezTo>
                      <a:cubicBezTo>
                        <a:pt x="214" y="81"/>
                        <a:pt x="211" y="84"/>
                        <a:pt x="207" y="81"/>
                      </a:cubicBezTo>
                      <a:cubicBezTo>
                        <a:pt x="202" y="78"/>
                        <a:pt x="202" y="78"/>
                        <a:pt x="198" y="78"/>
                      </a:cubicBezTo>
                      <a:cubicBezTo>
                        <a:pt x="193" y="78"/>
                        <a:pt x="195" y="77"/>
                        <a:pt x="195" y="74"/>
                      </a:cubicBezTo>
                      <a:cubicBezTo>
                        <a:pt x="196" y="71"/>
                        <a:pt x="193" y="72"/>
                        <a:pt x="190" y="74"/>
                      </a:cubicBezTo>
                      <a:cubicBezTo>
                        <a:pt x="187" y="76"/>
                        <a:pt x="187" y="70"/>
                        <a:pt x="183" y="70"/>
                      </a:cubicBezTo>
                      <a:cubicBezTo>
                        <a:pt x="178" y="69"/>
                        <a:pt x="184" y="68"/>
                        <a:pt x="187" y="67"/>
                      </a:cubicBezTo>
                      <a:cubicBezTo>
                        <a:pt x="190" y="65"/>
                        <a:pt x="188" y="65"/>
                        <a:pt x="192" y="62"/>
                      </a:cubicBezTo>
                      <a:cubicBezTo>
                        <a:pt x="196" y="59"/>
                        <a:pt x="191" y="56"/>
                        <a:pt x="191" y="56"/>
                      </a:cubicBezTo>
                      <a:cubicBezTo>
                        <a:pt x="191" y="56"/>
                        <a:pt x="188" y="56"/>
                        <a:pt x="185" y="58"/>
                      </a:cubicBezTo>
                      <a:cubicBezTo>
                        <a:pt x="182" y="60"/>
                        <a:pt x="181" y="59"/>
                        <a:pt x="178" y="60"/>
                      </a:cubicBezTo>
                      <a:cubicBezTo>
                        <a:pt x="174" y="61"/>
                        <a:pt x="171" y="60"/>
                        <a:pt x="170" y="64"/>
                      </a:cubicBezTo>
                      <a:cubicBezTo>
                        <a:pt x="169" y="67"/>
                        <a:pt x="166" y="66"/>
                        <a:pt x="163" y="67"/>
                      </a:cubicBezTo>
                      <a:cubicBezTo>
                        <a:pt x="161" y="68"/>
                        <a:pt x="159" y="75"/>
                        <a:pt x="159" y="75"/>
                      </a:cubicBezTo>
                      <a:cubicBezTo>
                        <a:pt x="159" y="75"/>
                        <a:pt x="154" y="76"/>
                        <a:pt x="151" y="76"/>
                      </a:cubicBezTo>
                      <a:cubicBezTo>
                        <a:pt x="151" y="82"/>
                        <a:pt x="151" y="82"/>
                        <a:pt x="151" y="82"/>
                      </a:cubicBezTo>
                      <a:cubicBezTo>
                        <a:pt x="151" y="82"/>
                        <a:pt x="148" y="83"/>
                        <a:pt x="146" y="83"/>
                      </a:cubicBezTo>
                      <a:cubicBezTo>
                        <a:pt x="144" y="83"/>
                        <a:pt x="147" y="80"/>
                        <a:pt x="146" y="76"/>
                      </a:cubicBezTo>
                      <a:cubicBezTo>
                        <a:pt x="145" y="74"/>
                        <a:pt x="138" y="72"/>
                        <a:pt x="136" y="73"/>
                      </a:cubicBezTo>
                      <a:cubicBezTo>
                        <a:pt x="134" y="75"/>
                        <a:pt x="126" y="73"/>
                        <a:pt x="124" y="71"/>
                      </a:cubicBezTo>
                      <a:cubicBezTo>
                        <a:pt x="121" y="70"/>
                        <a:pt x="124" y="68"/>
                        <a:pt x="124" y="66"/>
                      </a:cubicBezTo>
                      <a:cubicBezTo>
                        <a:pt x="124" y="63"/>
                        <a:pt x="121" y="66"/>
                        <a:pt x="121" y="62"/>
                      </a:cubicBezTo>
                      <a:cubicBezTo>
                        <a:pt x="121" y="59"/>
                        <a:pt x="120" y="59"/>
                        <a:pt x="117" y="60"/>
                      </a:cubicBezTo>
                      <a:cubicBezTo>
                        <a:pt x="113" y="60"/>
                        <a:pt x="111" y="59"/>
                        <a:pt x="110" y="57"/>
                      </a:cubicBezTo>
                      <a:cubicBezTo>
                        <a:pt x="108" y="55"/>
                        <a:pt x="105" y="50"/>
                        <a:pt x="105" y="50"/>
                      </a:cubicBezTo>
                      <a:cubicBezTo>
                        <a:pt x="103" y="53"/>
                        <a:pt x="103" y="53"/>
                        <a:pt x="103" y="53"/>
                      </a:cubicBezTo>
                      <a:cubicBezTo>
                        <a:pt x="103" y="53"/>
                        <a:pt x="92" y="52"/>
                        <a:pt x="88" y="50"/>
                      </a:cubicBezTo>
                      <a:cubicBezTo>
                        <a:pt x="83" y="48"/>
                        <a:pt x="74" y="50"/>
                        <a:pt x="74" y="50"/>
                      </a:cubicBezTo>
                      <a:cubicBezTo>
                        <a:pt x="74" y="50"/>
                        <a:pt x="73" y="38"/>
                        <a:pt x="73" y="35"/>
                      </a:cubicBezTo>
                      <a:cubicBezTo>
                        <a:pt x="73" y="32"/>
                        <a:pt x="70" y="27"/>
                        <a:pt x="70" y="27"/>
                      </a:cubicBezTo>
                      <a:cubicBezTo>
                        <a:pt x="69" y="27"/>
                        <a:pt x="69" y="27"/>
                        <a:pt x="69" y="27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67" y="31"/>
                        <a:pt x="67" y="31"/>
                        <a:pt x="67" y="31"/>
                      </a:cubicBezTo>
                      <a:cubicBezTo>
                        <a:pt x="67" y="32"/>
                        <a:pt x="64" y="33"/>
                        <a:pt x="63" y="33"/>
                      </a:cubicBezTo>
                      <a:cubicBezTo>
                        <a:pt x="61" y="35"/>
                        <a:pt x="62" y="36"/>
                        <a:pt x="61" y="39"/>
                      </a:cubicBezTo>
                      <a:cubicBezTo>
                        <a:pt x="57" y="40"/>
                        <a:pt x="57" y="40"/>
                        <a:pt x="49" y="41"/>
                      </a:cubicBezTo>
                      <a:cubicBezTo>
                        <a:pt x="47" y="37"/>
                        <a:pt x="50" y="37"/>
                        <a:pt x="45" y="35"/>
                      </a:cubicBezTo>
                      <a:cubicBezTo>
                        <a:pt x="45" y="38"/>
                        <a:pt x="45" y="44"/>
                        <a:pt x="43" y="45"/>
                      </a:cubicBezTo>
                      <a:cubicBezTo>
                        <a:pt x="38" y="49"/>
                        <a:pt x="41" y="39"/>
                        <a:pt x="41" y="33"/>
                      </a:cubicBezTo>
                      <a:cubicBezTo>
                        <a:pt x="35" y="35"/>
                        <a:pt x="33" y="35"/>
                        <a:pt x="28" y="37"/>
                      </a:cubicBezTo>
                      <a:cubicBezTo>
                        <a:pt x="26" y="23"/>
                        <a:pt x="27" y="13"/>
                        <a:pt x="31" y="3"/>
                      </a:cubicBezTo>
                      <a:cubicBezTo>
                        <a:pt x="32" y="1"/>
                        <a:pt x="32" y="1"/>
                        <a:pt x="32" y="1"/>
                      </a:cubicBezTo>
                      <a:cubicBezTo>
                        <a:pt x="30" y="1"/>
                        <a:pt x="27" y="1"/>
                        <a:pt x="25" y="0"/>
                      </a:cubicBezTo>
                      <a:cubicBezTo>
                        <a:pt x="22" y="0"/>
                        <a:pt x="18" y="2"/>
                        <a:pt x="15" y="2"/>
                      </a:cubicBezTo>
                      <a:cubicBezTo>
                        <a:pt x="12" y="2"/>
                        <a:pt x="2" y="8"/>
                        <a:pt x="2" y="8"/>
                      </a:cubicBez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13" y="71"/>
                        <a:pt x="13" y="71"/>
                        <a:pt x="13" y="71"/>
                      </a:cubicBezTo>
                      <a:cubicBezTo>
                        <a:pt x="14" y="68"/>
                        <a:pt x="14" y="68"/>
                        <a:pt x="14" y="68"/>
                      </a:cubicBezTo>
                      <a:cubicBezTo>
                        <a:pt x="10" y="66"/>
                        <a:pt x="10" y="66"/>
                        <a:pt x="10" y="66"/>
                      </a:cubicBezTo>
                      <a:cubicBezTo>
                        <a:pt x="10" y="60"/>
                        <a:pt x="10" y="60"/>
                        <a:pt x="10" y="60"/>
                      </a:cubicBezTo>
                      <a:cubicBezTo>
                        <a:pt x="13" y="58"/>
                        <a:pt x="13" y="58"/>
                        <a:pt x="13" y="58"/>
                      </a:cubicBezTo>
                      <a:cubicBezTo>
                        <a:pt x="20" y="58"/>
                        <a:pt x="20" y="58"/>
                        <a:pt x="20" y="58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7" y="49"/>
                        <a:pt x="27" y="49"/>
                        <a:pt x="27" y="49"/>
                      </a:cubicBezTo>
                      <a:cubicBezTo>
                        <a:pt x="30" y="51"/>
                        <a:pt x="30" y="51"/>
                        <a:pt x="30" y="51"/>
                      </a:cubicBezTo>
                      <a:cubicBezTo>
                        <a:pt x="34" y="52"/>
                        <a:pt x="34" y="52"/>
                        <a:pt x="34" y="52"/>
                      </a:cubicBezTo>
                      <a:cubicBezTo>
                        <a:pt x="36" y="59"/>
                        <a:pt x="36" y="59"/>
                        <a:pt x="36" y="59"/>
                      </a:cubicBezTo>
                      <a:cubicBezTo>
                        <a:pt x="38" y="68"/>
                        <a:pt x="38" y="68"/>
                        <a:pt x="38" y="68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6" y="77"/>
                        <a:pt x="46" y="77"/>
                        <a:pt x="46" y="77"/>
                      </a:cubicBezTo>
                      <a:cubicBezTo>
                        <a:pt x="44" y="81"/>
                        <a:pt x="44" y="81"/>
                        <a:pt x="44" y="81"/>
                      </a:cubicBezTo>
                      <a:cubicBezTo>
                        <a:pt x="46" y="83"/>
                        <a:pt x="46" y="83"/>
                        <a:pt x="46" y="83"/>
                      </a:cubicBezTo>
                      <a:cubicBezTo>
                        <a:pt x="51" y="85"/>
                        <a:pt x="51" y="85"/>
                        <a:pt x="51" y="85"/>
                      </a:cubicBezTo>
                      <a:cubicBezTo>
                        <a:pt x="57" y="82"/>
                        <a:pt x="57" y="82"/>
                        <a:pt x="57" y="82"/>
                      </a:cubicBezTo>
                      <a:cubicBezTo>
                        <a:pt x="60" y="79"/>
                        <a:pt x="60" y="79"/>
                        <a:pt x="60" y="79"/>
                      </a:cubicBezTo>
                      <a:cubicBezTo>
                        <a:pt x="68" y="80"/>
                        <a:pt x="68" y="80"/>
                        <a:pt x="68" y="80"/>
                      </a:cubicBezTo>
                      <a:cubicBezTo>
                        <a:pt x="74" y="78"/>
                        <a:pt x="74" y="78"/>
                        <a:pt x="74" y="78"/>
                      </a:cubicBezTo>
                      <a:cubicBezTo>
                        <a:pt x="79" y="86"/>
                        <a:pt x="79" y="86"/>
                        <a:pt x="79" y="86"/>
                      </a:cubicBezTo>
                      <a:cubicBezTo>
                        <a:pt x="78" y="92"/>
                        <a:pt x="78" y="92"/>
                        <a:pt x="78" y="92"/>
                      </a:cubicBezTo>
                      <a:cubicBezTo>
                        <a:pt x="82" y="97"/>
                        <a:pt x="82" y="97"/>
                        <a:pt x="82" y="97"/>
                      </a:cubicBezTo>
                      <a:cubicBezTo>
                        <a:pt x="86" y="101"/>
                        <a:pt x="86" y="101"/>
                        <a:pt x="86" y="101"/>
                      </a:cubicBezTo>
                      <a:cubicBezTo>
                        <a:pt x="89" y="107"/>
                        <a:pt x="89" y="107"/>
                        <a:pt x="89" y="107"/>
                      </a:cubicBezTo>
                      <a:cubicBezTo>
                        <a:pt x="93" y="111"/>
                        <a:pt x="93" y="111"/>
                        <a:pt x="93" y="111"/>
                      </a:cubicBezTo>
                      <a:cubicBezTo>
                        <a:pt x="97" y="114"/>
                        <a:pt x="97" y="114"/>
                        <a:pt x="97" y="114"/>
                      </a:cubicBezTo>
                      <a:cubicBezTo>
                        <a:pt x="103" y="120"/>
                        <a:pt x="103" y="120"/>
                        <a:pt x="103" y="120"/>
                      </a:cubicBezTo>
                      <a:cubicBezTo>
                        <a:pt x="107" y="125"/>
                        <a:pt x="107" y="125"/>
                        <a:pt x="107" y="125"/>
                      </a:cubicBezTo>
                      <a:cubicBezTo>
                        <a:pt x="114" y="123"/>
                        <a:pt x="114" y="123"/>
                        <a:pt x="114" y="123"/>
                      </a:cubicBezTo>
                      <a:cubicBezTo>
                        <a:pt x="119" y="127"/>
                        <a:pt x="119" y="127"/>
                        <a:pt x="119" y="127"/>
                      </a:cubicBezTo>
                      <a:cubicBezTo>
                        <a:pt x="125" y="127"/>
                        <a:pt x="125" y="127"/>
                        <a:pt x="125" y="127"/>
                      </a:cubicBezTo>
                      <a:cubicBezTo>
                        <a:pt x="129" y="130"/>
                        <a:pt x="129" y="130"/>
                        <a:pt x="129" y="130"/>
                      </a:cubicBezTo>
                      <a:cubicBezTo>
                        <a:pt x="134" y="131"/>
                        <a:pt x="134" y="131"/>
                        <a:pt x="134" y="131"/>
                      </a:cubicBezTo>
                      <a:cubicBezTo>
                        <a:pt x="136" y="133"/>
                        <a:pt x="136" y="133"/>
                        <a:pt x="136" y="133"/>
                      </a:cubicBezTo>
                      <a:cubicBezTo>
                        <a:pt x="129" y="137"/>
                        <a:pt x="129" y="137"/>
                        <a:pt x="129" y="137"/>
                      </a:cubicBezTo>
                      <a:cubicBezTo>
                        <a:pt x="128" y="141"/>
                        <a:pt x="128" y="141"/>
                        <a:pt x="128" y="141"/>
                      </a:cubicBezTo>
                      <a:cubicBezTo>
                        <a:pt x="128" y="147"/>
                        <a:pt x="128" y="147"/>
                        <a:pt x="128" y="147"/>
                      </a:cubicBezTo>
                      <a:cubicBezTo>
                        <a:pt x="134" y="149"/>
                        <a:pt x="134" y="149"/>
                        <a:pt x="134" y="149"/>
                      </a:cubicBezTo>
                      <a:cubicBezTo>
                        <a:pt x="138" y="153"/>
                        <a:pt x="138" y="153"/>
                        <a:pt x="138" y="153"/>
                      </a:cubicBezTo>
                      <a:cubicBezTo>
                        <a:pt x="144" y="153"/>
                        <a:pt x="144" y="153"/>
                        <a:pt x="144" y="153"/>
                      </a:cubicBezTo>
                      <a:lnTo>
                        <a:pt x="148" y="15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5" name="Freeform 19"/>
                <p:cNvSpPr>
                  <a:spLocks/>
                </p:cNvSpPr>
                <p:nvPr/>
              </p:nvSpPr>
              <p:spPr bwMode="auto">
                <a:xfrm>
                  <a:off x="1796" y="1898"/>
                  <a:ext cx="7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6" name="Freeform 20"/>
                <p:cNvSpPr>
                  <a:spLocks/>
                </p:cNvSpPr>
                <p:nvPr/>
              </p:nvSpPr>
              <p:spPr bwMode="auto">
                <a:xfrm>
                  <a:off x="1790" y="1845"/>
                  <a:ext cx="13" cy="10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4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10" h="7">
                      <a:moveTo>
                        <a:pt x="4" y="2"/>
                      </a:moveTo>
                      <a:cubicBezTo>
                        <a:pt x="10" y="0"/>
                        <a:pt x="4" y="6"/>
                        <a:pt x="4" y="6"/>
                      </a:cubicBezTo>
                      <a:cubicBezTo>
                        <a:pt x="0" y="7"/>
                        <a:pt x="2" y="2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7" name="Freeform 21"/>
                <p:cNvSpPr>
                  <a:spLocks/>
                </p:cNvSpPr>
                <p:nvPr/>
              </p:nvSpPr>
              <p:spPr bwMode="auto">
                <a:xfrm>
                  <a:off x="1565" y="2093"/>
                  <a:ext cx="12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7">
                      <a:moveTo>
                        <a:pt x="0" y="0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7" y="7"/>
                        <a:pt x="10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8" name="Freeform 22"/>
                <p:cNvSpPr>
                  <a:spLocks/>
                </p:cNvSpPr>
                <p:nvPr/>
              </p:nvSpPr>
              <p:spPr bwMode="auto">
                <a:xfrm>
                  <a:off x="1819" y="1813"/>
                  <a:ext cx="40" cy="13"/>
                </a:xfrm>
                <a:custGeom>
                  <a:avLst/>
                  <a:gdLst/>
                  <a:ahLst/>
                  <a:cxnLst>
                    <a:cxn ang="0">
                      <a:pos x="18" y="1"/>
                    </a:cxn>
                    <a:cxn ang="0">
                      <a:pos x="14" y="5"/>
                    </a:cxn>
                    <a:cxn ang="0">
                      <a:pos x="8" y="5"/>
                    </a:cxn>
                    <a:cxn ang="0">
                      <a:pos x="28" y="9"/>
                    </a:cxn>
                    <a:cxn ang="0">
                      <a:pos x="30" y="3"/>
                    </a:cxn>
                    <a:cxn ang="0">
                      <a:pos x="18" y="1"/>
                    </a:cxn>
                  </a:cxnLst>
                  <a:rect l="0" t="0" r="r" b="b"/>
                  <a:pathLst>
                    <a:path w="33" h="9">
                      <a:moveTo>
                        <a:pt x="18" y="1"/>
                      </a:move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2" y="6"/>
                        <a:pt x="10" y="4"/>
                        <a:pt x="8" y="5"/>
                      </a:cubicBezTo>
                      <a:cubicBezTo>
                        <a:pt x="0" y="8"/>
                        <a:pt x="28" y="9"/>
                        <a:pt x="28" y="9"/>
                      </a:cubicBezTo>
                      <a:cubicBezTo>
                        <a:pt x="30" y="8"/>
                        <a:pt x="29" y="5"/>
                        <a:pt x="30" y="3"/>
                      </a:cubicBezTo>
                      <a:cubicBezTo>
                        <a:pt x="33" y="3"/>
                        <a:pt x="23" y="0"/>
                        <a:pt x="1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49" name="Freeform 23"/>
                <p:cNvSpPr>
                  <a:spLocks/>
                </p:cNvSpPr>
                <p:nvPr/>
              </p:nvSpPr>
              <p:spPr bwMode="auto">
                <a:xfrm>
                  <a:off x="1882" y="1788"/>
                  <a:ext cx="12" cy="11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6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9" h="8">
                      <a:moveTo>
                        <a:pt x="5" y="2"/>
                      </a:moveTo>
                      <a:cubicBezTo>
                        <a:pt x="5" y="2"/>
                        <a:pt x="0" y="8"/>
                        <a:pt x="5" y="6"/>
                      </a:cubicBezTo>
                      <a:cubicBezTo>
                        <a:pt x="5" y="6"/>
                        <a:pt x="9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0" name="Freeform 24"/>
                <p:cNvSpPr>
                  <a:spLocks/>
                </p:cNvSpPr>
                <p:nvPr/>
              </p:nvSpPr>
              <p:spPr bwMode="auto">
                <a:xfrm>
                  <a:off x="1626" y="1692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1" name="Freeform 25"/>
                <p:cNvSpPr>
                  <a:spLocks/>
                </p:cNvSpPr>
                <p:nvPr/>
              </p:nvSpPr>
              <p:spPr bwMode="auto">
                <a:xfrm>
                  <a:off x="1027" y="1601"/>
                  <a:ext cx="906" cy="590"/>
                </a:xfrm>
                <a:custGeom>
                  <a:avLst/>
                  <a:gdLst/>
                  <a:ahLst/>
                  <a:cxnLst>
                    <a:cxn ang="0">
                      <a:pos x="729" y="69"/>
                    </a:cxn>
                    <a:cxn ang="0">
                      <a:pos x="705" y="49"/>
                    </a:cxn>
                    <a:cxn ang="0">
                      <a:pos x="635" y="84"/>
                    </a:cxn>
                    <a:cxn ang="0">
                      <a:pos x="584" y="122"/>
                    </a:cxn>
                    <a:cxn ang="0">
                      <a:pos x="533" y="146"/>
                    </a:cxn>
                    <a:cxn ang="0">
                      <a:pos x="535" y="130"/>
                    </a:cxn>
                    <a:cxn ang="0">
                      <a:pos x="535" y="100"/>
                    </a:cxn>
                    <a:cxn ang="0">
                      <a:pos x="511" y="67"/>
                    </a:cxn>
                    <a:cxn ang="0">
                      <a:pos x="493" y="96"/>
                    </a:cxn>
                    <a:cxn ang="0">
                      <a:pos x="473" y="94"/>
                    </a:cxn>
                    <a:cxn ang="0">
                      <a:pos x="473" y="90"/>
                    </a:cxn>
                    <a:cxn ang="0">
                      <a:pos x="507" y="63"/>
                    </a:cxn>
                    <a:cxn ang="0">
                      <a:pos x="521" y="63"/>
                    </a:cxn>
                    <a:cxn ang="0">
                      <a:pos x="473" y="45"/>
                    </a:cxn>
                    <a:cxn ang="0">
                      <a:pos x="441" y="49"/>
                    </a:cxn>
                    <a:cxn ang="0">
                      <a:pos x="449" y="25"/>
                    </a:cxn>
                    <a:cxn ang="0">
                      <a:pos x="419" y="18"/>
                    </a:cxn>
                    <a:cxn ang="0">
                      <a:pos x="382" y="0"/>
                    </a:cxn>
                    <a:cxn ang="0">
                      <a:pos x="26" y="23"/>
                    </a:cxn>
                    <a:cxn ang="0">
                      <a:pos x="12" y="90"/>
                    </a:cxn>
                    <a:cxn ang="0">
                      <a:pos x="14" y="178"/>
                    </a:cxn>
                    <a:cxn ang="0">
                      <a:pos x="32" y="224"/>
                    </a:cxn>
                    <a:cxn ang="0">
                      <a:pos x="54" y="261"/>
                    </a:cxn>
                    <a:cxn ang="0">
                      <a:pos x="82" y="285"/>
                    </a:cxn>
                    <a:cxn ang="0">
                      <a:pos x="128" y="306"/>
                    </a:cxn>
                    <a:cxn ang="0">
                      <a:pos x="235" y="322"/>
                    </a:cxn>
                    <a:cxn ang="0">
                      <a:pos x="261" y="357"/>
                    </a:cxn>
                    <a:cxn ang="0">
                      <a:pos x="298" y="358"/>
                    </a:cxn>
                    <a:cxn ang="0">
                      <a:pos x="323" y="404"/>
                    </a:cxn>
                    <a:cxn ang="0">
                      <a:pos x="342" y="408"/>
                    </a:cxn>
                    <a:cxn ang="0">
                      <a:pos x="362" y="375"/>
                    </a:cxn>
                    <a:cxn ang="0">
                      <a:pos x="426" y="359"/>
                    </a:cxn>
                    <a:cxn ang="0">
                      <a:pos x="447" y="361"/>
                    </a:cxn>
                    <a:cxn ang="0">
                      <a:pos x="455" y="355"/>
                    </a:cxn>
                    <a:cxn ang="0">
                      <a:pos x="453" y="345"/>
                    </a:cxn>
                    <a:cxn ang="0">
                      <a:pos x="481" y="339"/>
                    </a:cxn>
                    <a:cxn ang="0">
                      <a:pos x="505" y="353"/>
                    </a:cxn>
                    <a:cxn ang="0">
                      <a:pos x="535" y="361"/>
                    </a:cxn>
                    <a:cxn ang="0">
                      <a:pos x="549" y="414"/>
                    </a:cxn>
                    <a:cxn ang="0">
                      <a:pos x="563" y="375"/>
                    </a:cxn>
                    <a:cxn ang="0">
                      <a:pos x="551" y="339"/>
                    </a:cxn>
                    <a:cxn ang="0">
                      <a:pos x="561" y="309"/>
                    </a:cxn>
                    <a:cxn ang="0">
                      <a:pos x="598" y="285"/>
                    </a:cxn>
                    <a:cxn ang="0">
                      <a:pos x="612" y="257"/>
                    </a:cxn>
                    <a:cxn ang="0">
                      <a:pos x="622" y="243"/>
                    </a:cxn>
                    <a:cxn ang="0">
                      <a:pos x="614" y="214"/>
                    </a:cxn>
                    <a:cxn ang="0">
                      <a:pos x="622" y="182"/>
                    </a:cxn>
                    <a:cxn ang="0">
                      <a:pos x="626" y="214"/>
                    </a:cxn>
                    <a:cxn ang="0">
                      <a:pos x="654" y="170"/>
                    </a:cxn>
                    <a:cxn ang="0">
                      <a:pos x="672" y="146"/>
                    </a:cxn>
                    <a:cxn ang="0">
                      <a:pos x="698" y="140"/>
                    </a:cxn>
                    <a:cxn ang="0">
                      <a:pos x="700" y="106"/>
                    </a:cxn>
                    <a:cxn ang="0">
                      <a:pos x="739" y="92"/>
                    </a:cxn>
                  </a:cxnLst>
                  <a:rect l="0" t="0" r="r" b="b"/>
                  <a:pathLst>
                    <a:path w="739" h="430">
                      <a:moveTo>
                        <a:pt x="738" y="82"/>
                      </a:moveTo>
                      <a:cubicBezTo>
                        <a:pt x="739" y="80"/>
                        <a:pt x="739" y="80"/>
                        <a:pt x="739" y="80"/>
                      </a:cubicBezTo>
                      <a:cubicBezTo>
                        <a:pt x="739" y="80"/>
                        <a:pt x="738" y="78"/>
                        <a:pt x="736" y="78"/>
                      </a:cubicBezTo>
                      <a:cubicBezTo>
                        <a:pt x="733" y="78"/>
                        <a:pt x="734" y="74"/>
                        <a:pt x="734" y="70"/>
                      </a:cubicBezTo>
                      <a:cubicBezTo>
                        <a:pt x="734" y="67"/>
                        <a:pt x="729" y="69"/>
                        <a:pt x="729" y="69"/>
                      </a:cubicBezTo>
                      <a:cubicBezTo>
                        <a:pt x="729" y="69"/>
                        <a:pt x="729" y="58"/>
                        <a:pt x="730" y="50"/>
                      </a:cubicBezTo>
                      <a:cubicBezTo>
                        <a:pt x="731" y="43"/>
                        <a:pt x="726" y="42"/>
                        <a:pt x="721" y="40"/>
                      </a:cubicBezTo>
                      <a:cubicBezTo>
                        <a:pt x="716" y="38"/>
                        <a:pt x="715" y="49"/>
                        <a:pt x="714" y="43"/>
                      </a:cubicBezTo>
                      <a:cubicBezTo>
                        <a:pt x="713" y="37"/>
                        <a:pt x="709" y="41"/>
                        <a:pt x="709" y="41"/>
                      </a:cubicBezTo>
                      <a:cubicBezTo>
                        <a:pt x="705" y="49"/>
                        <a:pt x="705" y="49"/>
                        <a:pt x="705" y="49"/>
                      </a:cubicBezTo>
                      <a:cubicBezTo>
                        <a:pt x="705" y="49"/>
                        <a:pt x="701" y="56"/>
                        <a:pt x="702" y="59"/>
                      </a:cubicBezTo>
                      <a:cubicBezTo>
                        <a:pt x="702" y="61"/>
                        <a:pt x="693" y="70"/>
                        <a:pt x="690" y="71"/>
                      </a:cubicBezTo>
                      <a:cubicBezTo>
                        <a:pt x="688" y="72"/>
                        <a:pt x="686" y="75"/>
                        <a:pt x="686" y="75"/>
                      </a:cubicBezTo>
                      <a:cubicBezTo>
                        <a:pt x="686" y="75"/>
                        <a:pt x="652" y="81"/>
                        <a:pt x="649" y="80"/>
                      </a:cubicBezTo>
                      <a:cubicBezTo>
                        <a:pt x="645" y="79"/>
                        <a:pt x="646" y="77"/>
                        <a:pt x="635" y="84"/>
                      </a:cubicBezTo>
                      <a:cubicBezTo>
                        <a:pt x="624" y="90"/>
                        <a:pt x="623" y="93"/>
                        <a:pt x="623" y="93"/>
                      </a:cubicBezTo>
                      <a:cubicBezTo>
                        <a:pt x="621" y="96"/>
                        <a:pt x="621" y="96"/>
                        <a:pt x="621" y="96"/>
                      </a:cubicBezTo>
                      <a:cubicBezTo>
                        <a:pt x="621" y="96"/>
                        <a:pt x="625" y="93"/>
                        <a:pt x="626" y="92"/>
                      </a:cubicBezTo>
                      <a:cubicBezTo>
                        <a:pt x="619" y="119"/>
                        <a:pt x="608" y="113"/>
                        <a:pt x="582" y="114"/>
                      </a:cubicBezTo>
                      <a:cubicBezTo>
                        <a:pt x="582" y="118"/>
                        <a:pt x="583" y="119"/>
                        <a:pt x="584" y="122"/>
                      </a:cubicBezTo>
                      <a:cubicBezTo>
                        <a:pt x="579" y="127"/>
                        <a:pt x="570" y="136"/>
                        <a:pt x="563" y="138"/>
                      </a:cubicBezTo>
                      <a:cubicBezTo>
                        <a:pt x="560" y="139"/>
                        <a:pt x="555" y="137"/>
                        <a:pt x="553" y="138"/>
                      </a:cubicBezTo>
                      <a:cubicBezTo>
                        <a:pt x="553" y="142"/>
                        <a:pt x="553" y="142"/>
                        <a:pt x="553" y="142"/>
                      </a:cubicBezTo>
                      <a:cubicBezTo>
                        <a:pt x="552" y="145"/>
                        <a:pt x="540" y="151"/>
                        <a:pt x="535" y="150"/>
                      </a:cubicBezTo>
                      <a:cubicBezTo>
                        <a:pt x="533" y="146"/>
                        <a:pt x="533" y="146"/>
                        <a:pt x="533" y="146"/>
                      </a:cubicBezTo>
                      <a:cubicBezTo>
                        <a:pt x="538" y="148"/>
                        <a:pt x="533" y="142"/>
                        <a:pt x="533" y="142"/>
                      </a:cubicBezTo>
                      <a:cubicBezTo>
                        <a:pt x="531" y="141"/>
                        <a:pt x="527" y="143"/>
                        <a:pt x="525" y="142"/>
                      </a:cubicBezTo>
                      <a:cubicBezTo>
                        <a:pt x="527" y="139"/>
                        <a:pt x="528" y="136"/>
                        <a:pt x="531" y="134"/>
                      </a:cubicBezTo>
                      <a:cubicBezTo>
                        <a:pt x="532" y="134"/>
                        <a:pt x="533" y="132"/>
                        <a:pt x="534" y="132"/>
                      </a:cubicBezTo>
                      <a:cubicBezTo>
                        <a:pt x="534" y="131"/>
                        <a:pt x="534" y="130"/>
                        <a:pt x="535" y="130"/>
                      </a:cubicBezTo>
                      <a:cubicBezTo>
                        <a:pt x="535" y="128"/>
                        <a:pt x="537" y="123"/>
                        <a:pt x="539" y="122"/>
                      </a:cubicBezTo>
                      <a:cubicBezTo>
                        <a:pt x="538" y="123"/>
                        <a:pt x="538" y="126"/>
                        <a:pt x="538" y="128"/>
                      </a:cubicBezTo>
                      <a:cubicBezTo>
                        <a:pt x="539" y="127"/>
                        <a:pt x="539" y="126"/>
                        <a:pt x="539" y="125"/>
                      </a:cubicBezTo>
                      <a:cubicBezTo>
                        <a:pt x="539" y="122"/>
                        <a:pt x="540" y="119"/>
                        <a:pt x="541" y="118"/>
                      </a:cubicBezTo>
                      <a:cubicBezTo>
                        <a:pt x="539" y="112"/>
                        <a:pt x="536" y="106"/>
                        <a:pt x="535" y="100"/>
                      </a:cubicBezTo>
                      <a:cubicBezTo>
                        <a:pt x="534" y="100"/>
                        <a:pt x="529" y="101"/>
                        <a:pt x="529" y="100"/>
                      </a:cubicBezTo>
                      <a:cubicBezTo>
                        <a:pt x="526" y="102"/>
                        <a:pt x="529" y="103"/>
                        <a:pt x="523" y="106"/>
                      </a:cubicBezTo>
                      <a:cubicBezTo>
                        <a:pt x="529" y="91"/>
                        <a:pt x="529" y="88"/>
                        <a:pt x="523" y="73"/>
                      </a:cubicBezTo>
                      <a:cubicBezTo>
                        <a:pt x="521" y="73"/>
                        <a:pt x="516" y="73"/>
                        <a:pt x="515" y="73"/>
                      </a:cubicBezTo>
                      <a:cubicBezTo>
                        <a:pt x="513" y="72"/>
                        <a:pt x="514" y="68"/>
                        <a:pt x="511" y="67"/>
                      </a:cubicBezTo>
                      <a:cubicBezTo>
                        <a:pt x="508" y="69"/>
                        <a:pt x="507" y="75"/>
                        <a:pt x="503" y="77"/>
                      </a:cubicBezTo>
                      <a:cubicBezTo>
                        <a:pt x="501" y="77"/>
                        <a:pt x="501" y="77"/>
                        <a:pt x="501" y="77"/>
                      </a:cubicBezTo>
                      <a:cubicBezTo>
                        <a:pt x="501" y="77"/>
                        <a:pt x="501" y="82"/>
                        <a:pt x="501" y="83"/>
                      </a:cubicBezTo>
                      <a:cubicBezTo>
                        <a:pt x="500" y="83"/>
                        <a:pt x="494" y="82"/>
                        <a:pt x="493" y="83"/>
                      </a:cubicBezTo>
                      <a:cubicBezTo>
                        <a:pt x="491" y="86"/>
                        <a:pt x="494" y="92"/>
                        <a:pt x="493" y="96"/>
                      </a:cubicBezTo>
                      <a:cubicBezTo>
                        <a:pt x="489" y="96"/>
                        <a:pt x="489" y="96"/>
                        <a:pt x="489" y="96"/>
                      </a:cubicBezTo>
                      <a:cubicBezTo>
                        <a:pt x="490" y="107"/>
                        <a:pt x="493" y="116"/>
                        <a:pt x="491" y="126"/>
                      </a:cubicBezTo>
                      <a:cubicBezTo>
                        <a:pt x="491" y="127"/>
                        <a:pt x="482" y="139"/>
                        <a:pt x="481" y="142"/>
                      </a:cubicBezTo>
                      <a:cubicBezTo>
                        <a:pt x="480" y="142"/>
                        <a:pt x="476" y="141"/>
                        <a:pt x="475" y="142"/>
                      </a:cubicBezTo>
                      <a:cubicBezTo>
                        <a:pt x="469" y="127"/>
                        <a:pt x="468" y="112"/>
                        <a:pt x="473" y="94"/>
                      </a:cubicBezTo>
                      <a:cubicBezTo>
                        <a:pt x="477" y="94"/>
                        <a:pt x="477" y="94"/>
                        <a:pt x="477" y="94"/>
                      </a:cubicBezTo>
                      <a:cubicBezTo>
                        <a:pt x="478" y="93"/>
                        <a:pt x="479" y="88"/>
                        <a:pt x="479" y="88"/>
                      </a:cubicBezTo>
                      <a:cubicBezTo>
                        <a:pt x="479" y="81"/>
                        <a:pt x="479" y="81"/>
                        <a:pt x="479" y="81"/>
                      </a:cubicBezTo>
                      <a:cubicBezTo>
                        <a:pt x="478" y="81"/>
                        <a:pt x="475" y="85"/>
                        <a:pt x="473" y="84"/>
                      </a:cubicBezTo>
                      <a:cubicBezTo>
                        <a:pt x="473" y="85"/>
                        <a:pt x="474" y="90"/>
                        <a:pt x="473" y="90"/>
                      </a:cubicBezTo>
                      <a:cubicBezTo>
                        <a:pt x="472" y="91"/>
                        <a:pt x="468" y="89"/>
                        <a:pt x="467" y="90"/>
                      </a:cubicBezTo>
                      <a:cubicBezTo>
                        <a:pt x="471" y="86"/>
                        <a:pt x="478" y="69"/>
                        <a:pt x="481" y="67"/>
                      </a:cubicBezTo>
                      <a:cubicBezTo>
                        <a:pt x="481" y="67"/>
                        <a:pt x="492" y="67"/>
                        <a:pt x="497" y="65"/>
                      </a:cubicBezTo>
                      <a:cubicBezTo>
                        <a:pt x="497" y="65"/>
                        <a:pt x="499" y="61"/>
                        <a:pt x="499" y="61"/>
                      </a:cubicBezTo>
                      <a:cubicBezTo>
                        <a:pt x="504" y="60"/>
                        <a:pt x="502" y="63"/>
                        <a:pt x="507" y="63"/>
                      </a:cubicBezTo>
                      <a:cubicBezTo>
                        <a:pt x="504" y="63"/>
                        <a:pt x="512" y="64"/>
                        <a:pt x="513" y="65"/>
                      </a:cubicBezTo>
                      <a:cubicBezTo>
                        <a:pt x="513" y="61"/>
                        <a:pt x="513" y="61"/>
                        <a:pt x="513" y="61"/>
                      </a:cubicBezTo>
                      <a:cubicBezTo>
                        <a:pt x="515" y="61"/>
                        <a:pt x="515" y="61"/>
                        <a:pt x="515" y="61"/>
                      </a:cubicBezTo>
                      <a:cubicBezTo>
                        <a:pt x="517" y="65"/>
                        <a:pt x="517" y="65"/>
                        <a:pt x="517" y="65"/>
                      </a:cubicBezTo>
                      <a:cubicBezTo>
                        <a:pt x="517" y="65"/>
                        <a:pt x="525" y="64"/>
                        <a:pt x="521" y="63"/>
                      </a:cubicBezTo>
                      <a:cubicBezTo>
                        <a:pt x="518" y="62"/>
                        <a:pt x="518" y="59"/>
                        <a:pt x="517" y="57"/>
                      </a:cubicBezTo>
                      <a:cubicBezTo>
                        <a:pt x="514" y="57"/>
                        <a:pt x="509" y="58"/>
                        <a:pt x="507" y="57"/>
                      </a:cubicBezTo>
                      <a:cubicBezTo>
                        <a:pt x="507" y="56"/>
                        <a:pt x="507" y="47"/>
                        <a:pt x="507" y="47"/>
                      </a:cubicBezTo>
                      <a:cubicBezTo>
                        <a:pt x="502" y="45"/>
                        <a:pt x="491" y="57"/>
                        <a:pt x="481" y="55"/>
                      </a:cubicBezTo>
                      <a:cubicBezTo>
                        <a:pt x="476" y="54"/>
                        <a:pt x="473" y="45"/>
                        <a:pt x="473" y="45"/>
                      </a:cubicBezTo>
                      <a:cubicBezTo>
                        <a:pt x="468" y="43"/>
                        <a:pt x="464" y="47"/>
                        <a:pt x="461" y="47"/>
                      </a:cubicBezTo>
                      <a:cubicBezTo>
                        <a:pt x="466" y="44"/>
                        <a:pt x="454" y="43"/>
                        <a:pt x="467" y="41"/>
                      </a:cubicBezTo>
                      <a:cubicBezTo>
                        <a:pt x="466" y="40"/>
                        <a:pt x="471" y="37"/>
                        <a:pt x="471" y="37"/>
                      </a:cubicBezTo>
                      <a:cubicBezTo>
                        <a:pt x="471" y="35"/>
                        <a:pt x="469" y="35"/>
                        <a:pt x="469" y="33"/>
                      </a:cubicBezTo>
                      <a:cubicBezTo>
                        <a:pt x="459" y="39"/>
                        <a:pt x="452" y="44"/>
                        <a:pt x="441" y="49"/>
                      </a:cubicBezTo>
                      <a:cubicBezTo>
                        <a:pt x="441" y="51"/>
                        <a:pt x="441" y="51"/>
                        <a:pt x="441" y="51"/>
                      </a:cubicBezTo>
                      <a:cubicBezTo>
                        <a:pt x="434" y="51"/>
                        <a:pt x="435" y="45"/>
                        <a:pt x="432" y="45"/>
                      </a:cubicBezTo>
                      <a:cubicBezTo>
                        <a:pt x="430" y="44"/>
                        <a:pt x="422" y="46"/>
                        <a:pt x="418" y="47"/>
                      </a:cubicBezTo>
                      <a:cubicBezTo>
                        <a:pt x="419" y="46"/>
                        <a:pt x="425" y="37"/>
                        <a:pt x="426" y="37"/>
                      </a:cubicBezTo>
                      <a:cubicBezTo>
                        <a:pt x="433" y="31"/>
                        <a:pt x="442" y="31"/>
                        <a:pt x="449" y="25"/>
                      </a:cubicBezTo>
                      <a:cubicBezTo>
                        <a:pt x="449" y="24"/>
                        <a:pt x="448" y="23"/>
                        <a:pt x="448" y="23"/>
                      </a:cubicBezTo>
                      <a:cubicBezTo>
                        <a:pt x="446" y="22"/>
                        <a:pt x="444" y="22"/>
                        <a:pt x="442" y="20"/>
                      </a:cubicBezTo>
                      <a:cubicBezTo>
                        <a:pt x="440" y="17"/>
                        <a:pt x="438" y="20"/>
                        <a:pt x="435" y="19"/>
                      </a:cubicBezTo>
                      <a:cubicBezTo>
                        <a:pt x="431" y="19"/>
                        <a:pt x="430" y="18"/>
                        <a:pt x="427" y="19"/>
                      </a:cubicBezTo>
                      <a:cubicBezTo>
                        <a:pt x="424" y="19"/>
                        <a:pt x="422" y="18"/>
                        <a:pt x="419" y="18"/>
                      </a:cubicBezTo>
                      <a:cubicBezTo>
                        <a:pt x="416" y="18"/>
                        <a:pt x="412" y="14"/>
                        <a:pt x="410" y="13"/>
                      </a:cubicBezTo>
                      <a:cubicBezTo>
                        <a:pt x="408" y="11"/>
                        <a:pt x="404" y="13"/>
                        <a:pt x="403" y="16"/>
                      </a:cubicBezTo>
                      <a:cubicBezTo>
                        <a:pt x="403" y="19"/>
                        <a:pt x="398" y="14"/>
                        <a:pt x="394" y="14"/>
                      </a:cubicBezTo>
                      <a:cubicBezTo>
                        <a:pt x="390" y="14"/>
                        <a:pt x="388" y="12"/>
                        <a:pt x="388" y="12"/>
                      </a:cubicBezTo>
                      <a:cubicBezTo>
                        <a:pt x="388" y="12"/>
                        <a:pt x="385" y="0"/>
                        <a:pt x="382" y="0"/>
                      </a:cubicBezTo>
                      <a:cubicBezTo>
                        <a:pt x="379" y="0"/>
                        <a:pt x="379" y="6"/>
                        <a:pt x="379" y="6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32" y="9"/>
                        <a:pt x="28" y="13"/>
                        <a:pt x="29" y="16"/>
                      </a:cubicBezTo>
                      <a:cubicBezTo>
                        <a:pt x="28" y="19"/>
                        <a:pt x="28" y="19"/>
                        <a:pt x="28" y="19"/>
                      </a:cubicBezTo>
                      <a:cubicBezTo>
                        <a:pt x="28" y="19"/>
                        <a:pt x="26" y="22"/>
                        <a:pt x="26" y="23"/>
                      </a:cubicBezTo>
                      <a:cubicBezTo>
                        <a:pt x="19" y="22"/>
                        <a:pt x="11" y="21"/>
                        <a:pt x="0" y="19"/>
                      </a:cubicBezTo>
                      <a:cubicBezTo>
                        <a:pt x="1" y="21"/>
                        <a:pt x="1" y="26"/>
                        <a:pt x="2" y="29"/>
                      </a:cubicBezTo>
                      <a:cubicBezTo>
                        <a:pt x="4" y="33"/>
                        <a:pt x="14" y="41"/>
                        <a:pt x="14" y="49"/>
                      </a:cubicBezTo>
                      <a:cubicBezTo>
                        <a:pt x="15" y="54"/>
                        <a:pt x="10" y="61"/>
                        <a:pt x="10" y="65"/>
                      </a:cubicBezTo>
                      <a:cubicBezTo>
                        <a:pt x="10" y="70"/>
                        <a:pt x="13" y="82"/>
                        <a:pt x="12" y="90"/>
                      </a:cubicBezTo>
                      <a:cubicBezTo>
                        <a:pt x="11" y="103"/>
                        <a:pt x="3" y="122"/>
                        <a:pt x="8" y="136"/>
                      </a:cubicBezTo>
                      <a:cubicBezTo>
                        <a:pt x="9" y="137"/>
                        <a:pt x="14" y="139"/>
                        <a:pt x="14" y="140"/>
                      </a:cubicBezTo>
                      <a:cubicBezTo>
                        <a:pt x="14" y="140"/>
                        <a:pt x="12" y="153"/>
                        <a:pt x="14" y="154"/>
                      </a:cubicBezTo>
                      <a:cubicBezTo>
                        <a:pt x="14" y="156"/>
                        <a:pt x="8" y="172"/>
                        <a:pt x="8" y="172"/>
                      </a:cubicBezTo>
                      <a:cubicBezTo>
                        <a:pt x="8" y="173"/>
                        <a:pt x="14" y="177"/>
                        <a:pt x="14" y="178"/>
                      </a:cubicBezTo>
                      <a:cubicBezTo>
                        <a:pt x="19" y="188"/>
                        <a:pt x="15" y="189"/>
                        <a:pt x="18" y="198"/>
                      </a:cubicBezTo>
                      <a:cubicBezTo>
                        <a:pt x="19" y="200"/>
                        <a:pt x="26" y="209"/>
                        <a:pt x="28" y="214"/>
                      </a:cubicBezTo>
                      <a:cubicBezTo>
                        <a:pt x="33" y="211"/>
                        <a:pt x="30" y="208"/>
                        <a:pt x="30" y="208"/>
                      </a:cubicBezTo>
                      <a:cubicBezTo>
                        <a:pt x="34" y="208"/>
                        <a:pt x="34" y="211"/>
                        <a:pt x="36" y="210"/>
                      </a:cubicBezTo>
                      <a:cubicBezTo>
                        <a:pt x="32" y="212"/>
                        <a:pt x="36" y="220"/>
                        <a:pt x="32" y="224"/>
                      </a:cubicBezTo>
                      <a:cubicBezTo>
                        <a:pt x="42" y="228"/>
                        <a:pt x="42" y="228"/>
                        <a:pt x="42" y="228"/>
                      </a:cubicBezTo>
                      <a:cubicBezTo>
                        <a:pt x="40" y="231"/>
                        <a:pt x="37" y="234"/>
                        <a:pt x="38" y="239"/>
                      </a:cubicBezTo>
                      <a:cubicBezTo>
                        <a:pt x="39" y="244"/>
                        <a:pt x="53" y="254"/>
                        <a:pt x="54" y="255"/>
                      </a:cubicBezTo>
                      <a:cubicBezTo>
                        <a:pt x="55" y="256"/>
                        <a:pt x="50" y="259"/>
                        <a:pt x="50" y="259"/>
                      </a:cubicBezTo>
                      <a:cubicBezTo>
                        <a:pt x="54" y="261"/>
                        <a:pt x="54" y="261"/>
                        <a:pt x="54" y="261"/>
                      </a:cubicBezTo>
                      <a:cubicBezTo>
                        <a:pt x="57" y="266"/>
                        <a:pt x="55" y="270"/>
                        <a:pt x="56" y="277"/>
                      </a:cubicBezTo>
                      <a:cubicBezTo>
                        <a:pt x="61" y="278"/>
                        <a:pt x="55" y="275"/>
                        <a:pt x="60" y="275"/>
                      </a:cubicBezTo>
                      <a:cubicBezTo>
                        <a:pt x="62" y="275"/>
                        <a:pt x="72" y="280"/>
                        <a:pt x="76" y="281"/>
                      </a:cubicBezTo>
                      <a:cubicBezTo>
                        <a:pt x="76" y="281"/>
                        <a:pt x="76" y="287"/>
                        <a:pt x="76" y="287"/>
                      </a:cubicBezTo>
                      <a:cubicBezTo>
                        <a:pt x="80" y="289"/>
                        <a:pt x="80" y="284"/>
                        <a:pt x="82" y="285"/>
                      </a:cubicBezTo>
                      <a:cubicBezTo>
                        <a:pt x="84" y="287"/>
                        <a:pt x="85" y="293"/>
                        <a:pt x="88" y="295"/>
                      </a:cubicBezTo>
                      <a:cubicBezTo>
                        <a:pt x="94" y="297"/>
                        <a:pt x="94" y="297"/>
                        <a:pt x="94" y="297"/>
                      </a:cubicBezTo>
                      <a:cubicBezTo>
                        <a:pt x="95" y="299"/>
                        <a:pt x="95" y="302"/>
                        <a:pt x="95" y="304"/>
                      </a:cubicBezTo>
                      <a:cubicBezTo>
                        <a:pt x="128" y="301"/>
                        <a:pt x="128" y="301"/>
                        <a:pt x="128" y="301"/>
                      </a:cubicBezTo>
                      <a:cubicBezTo>
                        <a:pt x="128" y="306"/>
                        <a:pt x="128" y="306"/>
                        <a:pt x="128" y="306"/>
                      </a:cubicBezTo>
                      <a:cubicBezTo>
                        <a:pt x="162" y="324"/>
                        <a:pt x="162" y="324"/>
                        <a:pt x="162" y="324"/>
                      </a:cubicBezTo>
                      <a:cubicBezTo>
                        <a:pt x="204" y="326"/>
                        <a:pt x="204" y="326"/>
                        <a:pt x="204" y="326"/>
                      </a:cubicBezTo>
                      <a:cubicBezTo>
                        <a:pt x="205" y="318"/>
                        <a:pt x="205" y="318"/>
                        <a:pt x="205" y="318"/>
                      </a:cubicBezTo>
                      <a:cubicBezTo>
                        <a:pt x="230" y="318"/>
                        <a:pt x="230" y="318"/>
                        <a:pt x="230" y="318"/>
                      </a:cubicBezTo>
                      <a:cubicBezTo>
                        <a:pt x="230" y="318"/>
                        <a:pt x="233" y="320"/>
                        <a:pt x="235" y="322"/>
                      </a:cubicBezTo>
                      <a:cubicBezTo>
                        <a:pt x="237" y="324"/>
                        <a:pt x="236" y="324"/>
                        <a:pt x="238" y="327"/>
                      </a:cubicBezTo>
                      <a:cubicBezTo>
                        <a:pt x="239" y="329"/>
                        <a:pt x="240" y="331"/>
                        <a:pt x="243" y="332"/>
                      </a:cubicBezTo>
                      <a:cubicBezTo>
                        <a:pt x="247" y="333"/>
                        <a:pt x="248" y="335"/>
                        <a:pt x="252" y="339"/>
                      </a:cubicBezTo>
                      <a:cubicBezTo>
                        <a:pt x="256" y="344"/>
                        <a:pt x="254" y="343"/>
                        <a:pt x="254" y="347"/>
                      </a:cubicBezTo>
                      <a:cubicBezTo>
                        <a:pt x="254" y="351"/>
                        <a:pt x="257" y="354"/>
                        <a:pt x="261" y="357"/>
                      </a:cubicBezTo>
                      <a:cubicBezTo>
                        <a:pt x="264" y="359"/>
                        <a:pt x="269" y="361"/>
                        <a:pt x="273" y="359"/>
                      </a:cubicBezTo>
                      <a:cubicBezTo>
                        <a:pt x="276" y="358"/>
                        <a:pt x="276" y="353"/>
                        <a:pt x="278" y="351"/>
                      </a:cubicBezTo>
                      <a:cubicBezTo>
                        <a:pt x="280" y="348"/>
                        <a:pt x="281" y="349"/>
                        <a:pt x="285" y="350"/>
                      </a:cubicBezTo>
                      <a:cubicBezTo>
                        <a:pt x="289" y="351"/>
                        <a:pt x="290" y="350"/>
                        <a:pt x="293" y="352"/>
                      </a:cubicBezTo>
                      <a:cubicBezTo>
                        <a:pt x="296" y="353"/>
                        <a:pt x="296" y="354"/>
                        <a:pt x="298" y="358"/>
                      </a:cubicBezTo>
                      <a:cubicBezTo>
                        <a:pt x="301" y="362"/>
                        <a:pt x="302" y="362"/>
                        <a:pt x="305" y="365"/>
                      </a:cubicBezTo>
                      <a:cubicBezTo>
                        <a:pt x="308" y="368"/>
                        <a:pt x="306" y="370"/>
                        <a:pt x="307" y="373"/>
                      </a:cubicBezTo>
                      <a:cubicBezTo>
                        <a:pt x="307" y="376"/>
                        <a:pt x="310" y="379"/>
                        <a:pt x="314" y="382"/>
                      </a:cubicBezTo>
                      <a:cubicBezTo>
                        <a:pt x="317" y="386"/>
                        <a:pt x="315" y="387"/>
                        <a:pt x="318" y="391"/>
                      </a:cubicBezTo>
                      <a:cubicBezTo>
                        <a:pt x="321" y="396"/>
                        <a:pt x="323" y="404"/>
                        <a:pt x="323" y="404"/>
                      </a:cubicBezTo>
                      <a:cubicBezTo>
                        <a:pt x="323" y="404"/>
                        <a:pt x="324" y="409"/>
                        <a:pt x="327" y="410"/>
                      </a:cubicBezTo>
                      <a:cubicBezTo>
                        <a:pt x="329" y="412"/>
                        <a:pt x="335" y="415"/>
                        <a:pt x="339" y="415"/>
                      </a:cubicBezTo>
                      <a:cubicBezTo>
                        <a:pt x="342" y="415"/>
                        <a:pt x="345" y="420"/>
                        <a:pt x="345" y="420"/>
                      </a:cubicBezTo>
                      <a:cubicBezTo>
                        <a:pt x="348" y="419"/>
                        <a:pt x="348" y="419"/>
                        <a:pt x="348" y="419"/>
                      </a:cubicBezTo>
                      <a:cubicBezTo>
                        <a:pt x="346" y="415"/>
                        <a:pt x="343" y="411"/>
                        <a:pt x="342" y="408"/>
                      </a:cubicBezTo>
                      <a:cubicBezTo>
                        <a:pt x="345" y="407"/>
                        <a:pt x="342" y="398"/>
                        <a:pt x="342" y="396"/>
                      </a:cubicBezTo>
                      <a:cubicBezTo>
                        <a:pt x="346" y="396"/>
                        <a:pt x="346" y="396"/>
                        <a:pt x="346" y="396"/>
                      </a:cubicBezTo>
                      <a:cubicBezTo>
                        <a:pt x="347" y="394"/>
                        <a:pt x="345" y="390"/>
                        <a:pt x="346" y="389"/>
                      </a:cubicBezTo>
                      <a:cubicBezTo>
                        <a:pt x="349" y="385"/>
                        <a:pt x="357" y="386"/>
                        <a:pt x="360" y="383"/>
                      </a:cubicBezTo>
                      <a:cubicBezTo>
                        <a:pt x="362" y="380"/>
                        <a:pt x="359" y="376"/>
                        <a:pt x="362" y="375"/>
                      </a:cubicBezTo>
                      <a:cubicBezTo>
                        <a:pt x="365" y="373"/>
                        <a:pt x="369" y="375"/>
                        <a:pt x="372" y="373"/>
                      </a:cubicBezTo>
                      <a:cubicBezTo>
                        <a:pt x="373" y="372"/>
                        <a:pt x="378" y="359"/>
                        <a:pt x="378" y="359"/>
                      </a:cubicBezTo>
                      <a:cubicBezTo>
                        <a:pt x="378" y="358"/>
                        <a:pt x="383" y="361"/>
                        <a:pt x="386" y="361"/>
                      </a:cubicBezTo>
                      <a:cubicBezTo>
                        <a:pt x="390" y="360"/>
                        <a:pt x="397" y="351"/>
                        <a:pt x="400" y="351"/>
                      </a:cubicBezTo>
                      <a:cubicBezTo>
                        <a:pt x="405" y="350"/>
                        <a:pt x="424" y="357"/>
                        <a:pt x="426" y="359"/>
                      </a:cubicBezTo>
                      <a:cubicBezTo>
                        <a:pt x="427" y="360"/>
                        <a:pt x="426" y="364"/>
                        <a:pt x="428" y="365"/>
                      </a:cubicBezTo>
                      <a:cubicBezTo>
                        <a:pt x="433" y="366"/>
                        <a:pt x="432" y="362"/>
                        <a:pt x="437" y="363"/>
                      </a:cubicBezTo>
                      <a:cubicBezTo>
                        <a:pt x="437" y="361"/>
                        <a:pt x="435" y="357"/>
                        <a:pt x="435" y="357"/>
                      </a:cubicBezTo>
                      <a:cubicBezTo>
                        <a:pt x="436" y="356"/>
                        <a:pt x="441" y="354"/>
                        <a:pt x="441" y="353"/>
                      </a:cubicBezTo>
                      <a:cubicBezTo>
                        <a:pt x="447" y="361"/>
                        <a:pt x="447" y="361"/>
                        <a:pt x="447" y="361"/>
                      </a:cubicBezTo>
                      <a:cubicBezTo>
                        <a:pt x="450" y="362"/>
                        <a:pt x="453" y="360"/>
                        <a:pt x="455" y="361"/>
                      </a:cubicBezTo>
                      <a:cubicBezTo>
                        <a:pt x="455" y="365"/>
                        <a:pt x="455" y="365"/>
                        <a:pt x="455" y="365"/>
                      </a:cubicBezTo>
                      <a:cubicBezTo>
                        <a:pt x="458" y="365"/>
                        <a:pt x="462" y="362"/>
                        <a:pt x="459" y="361"/>
                      </a:cubicBezTo>
                      <a:cubicBezTo>
                        <a:pt x="453" y="359"/>
                        <a:pt x="453" y="359"/>
                        <a:pt x="453" y="359"/>
                      </a:cubicBezTo>
                      <a:cubicBezTo>
                        <a:pt x="452" y="355"/>
                        <a:pt x="455" y="356"/>
                        <a:pt x="455" y="355"/>
                      </a:cubicBezTo>
                      <a:cubicBezTo>
                        <a:pt x="454" y="354"/>
                        <a:pt x="457" y="351"/>
                        <a:pt x="457" y="351"/>
                      </a:cubicBezTo>
                      <a:cubicBezTo>
                        <a:pt x="453" y="348"/>
                        <a:pt x="451" y="348"/>
                        <a:pt x="447" y="347"/>
                      </a:cubicBezTo>
                      <a:cubicBezTo>
                        <a:pt x="445" y="347"/>
                        <a:pt x="445" y="347"/>
                        <a:pt x="445" y="347"/>
                      </a:cubicBezTo>
                      <a:cubicBezTo>
                        <a:pt x="443" y="343"/>
                        <a:pt x="443" y="343"/>
                        <a:pt x="443" y="343"/>
                      </a:cubicBezTo>
                      <a:cubicBezTo>
                        <a:pt x="446" y="342"/>
                        <a:pt x="448" y="346"/>
                        <a:pt x="453" y="345"/>
                      </a:cubicBezTo>
                      <a:cubicBezTo>
                        <a:pt x="453" y="341"/>
                        <a:pt x="453" y="341"/>
                        <a:pt x="453" y="341"/>
                      </a:cubicBezTo>
                      <a:cubicBezTo>
                        <a:pt x="462" y="342"/>
                        <a:pt x="460" y="341"/>
                        <a:pt x="469" y="343"/>
                      </a:cubicBezTo>
                      <a:cubicBezTo>
                        <a:pt x="467" y="341"/>
                        <a:pt x="471" y="339"/>
                        <a:pt x="471" y="339"/>
                      </a:cubicBezTo>
                      <a:cubicBezTo>
                        <a:pt x="474" y="341"/>
                        <a:pt x="471" y="345"/>
                        <a:pt x="477" y="345"/>
                      </a:cubicBezTo>
                      <a:cubicBezTo>
                        <a:pt x="481" y="339"/>
                        <a:pt x="481" y="339"/>
                        <a:pt x="481" y="339"/>
                      </a:cubicBezTo>
                      <a:cubicBezTo>
                        <a:pt x="481" y="339"/>
                        <a:pt x="486" y="342"/>
                        <a:pt x="487" y="343"/>
                      </a:cubicBezTo>
                      <a:cubicBezTo>
                        <a:pt x="488" y="342"/>
                        <a:pt x="488" y="338"/>
                        <a:pt x="491" y="339"/>
                      </a:cubicBezTo>
                      <a:cubicBezTo>
                        <a:pt x="495" y="340"/>
                        <a:pt x="493" y="345"/>
                        <a:pt x="493" y="345"/>
                      </a:cubicBezTo>
                      <a:cubicBezTo>
                        <a:pt x="496" y="346"/>
                        <a:pt x="499" y="345"/>
                        <a:pt x="503" y="347"/>
                      </a:cubicBezTo>
                      <a:cubicBezTo>
                        <a:pt x="505" y="348"/>
                        <a:pt x="504" y="350"/>
                        <a:pt x="505" y="353"/>
                      </a:cubicBezTo>
                      <a:cubicBezTo>
                        <a:pt x="508" y="352"/>
                        <a:pt x="511" y="354"/>
                        <a:pt x="515" y="355"/>
                      </a:cubicBezTo>
                      <a:cubicBezTo>
                        <a:pt x="515" y="354"/>
                        <a:pt x="518" y="349"/>
                        <a:pt x="519" y="349"/>
                      </a:cubicBezTo>
                      <a:cubicBezTo>
                        <a:pt x="521" y="348"/>
                        <a:pt x="523" y="350"/>
                        <a:pt x="525" y="349"/>
                      </a:cubicBezTo>
                      <a:cubicBezTo>
                        <a:pt x="526" y="351"/>
                        <a:pt x="527" y="357"/>
                        <a:pt x="529" y="359"/>
                      </a:cubicBezTo>
                      <a:cubicBezTo>
                        <a:pt x="535" y="361"/>
                        <a:pt x="535" y="361"/>
                        <a:pt x="535" y="361"/>
                      </a:cubicBezTo>
                      <a:cubicBezTo>
                        <a:pt x="537" y="368"/>
                        <a:pt x="535" y="380"/>
                        <a:pt x="535" y="389"/>
                      </a:cubicBezTo>
                      <a:cubicBezTo>
                        <a:pt x="540" y="387"/>
                        <a:pt x="538" y="386"/>
                        <a:pt x="543" y="387"/>
                      </a:cubicBezTo>
                      <a:cubicBezTo>
                        <a:pt x="542" y="391"/>
                        <a:pt x="537" y="394"/>
                        <a:pt x="539" y="400"/>
                      </a:cubicBezTo>
                      <a:cubicBezTo>
                        <a:pt x="539" y="400"/>
                        <a:pt x="546" y="404"/>
                        <a:pt x="547" y="404"/>
                      </a:cubicBezTo>
                      <a:cubicBezTo>
                        <a:pt x="549" y="408"/>
                        <a:pt x="547" y="410"/>
                        <a:pt x="549" y="414"/>
                      </a:cubicBezTo>
                      <a:cubicBezTo>
                        <a:pt x="549" y="415"/>
                        <a:pt x="554" y="420"/>
                        <a:pt x="555" y="420"/>
                      </a:cubicBezTo>
                      <a:cubicBezTo>
                        <a:pt x="555" y="422"/>
                        <a:pt x="554" y="425"/>
                        <a:pt x="555" y="426"/>
                      </a:cubicBezTo>
                      <a:cubicBezTo>
                        <a:pt x="556" y="428"/>
                        <a:pt x="562" y="428"/>
                        <a:pt x="565" y="430"/>
                      </a:cubicBezTo>
                      <a:cubicBezTo>
                        <a:pt x="566" y="419"/>
                        <a:pt x="570" y="409"/>
                        <a:pt x="569" y="396"/>
                      </a:cubicBezTo>
                      <a:cubicBezTo>
                        <a:pt x="568" y="394"/>
                        <a:pt x="564" y="379"/>
                        <a:pt x="563" y="375"/>
                      </a:cubicBezTo>
                      <a:cubicBezTo>
                        <a:pt x="559" y="373"/>
                        <a:pt x="559" y="373"/>
                        <a:pt x="559" y="373"/>
                      </a:cubicBezTo>
                      <a:cubicBezTo>
                        <a:pt x="558" y="369"/>
                        <a:pt x="562" y="372"/>
                        <a:pt x="561" y="367"/>
                      </a:cubicBezTo>
                      <a:cubicBezTo>
                        <a:pt x="560" y="365"/>
                        <a:pt x="555" y="360"/>
                        <a:pt x="555" y="359"/>
                      </a:cubicBezTo>
                      <a:cubicBezTo>
                        <a:pt x="554" y="354"/>
                        <a:pt x="556" y="349"/>
                        <a:pt x="555" y="345"/>
                      </a:cubicBezTo>
                      <a:cubicBezTo>
                        <a:pt x="555" y="345"/>
                        <a:pt x="545" y="338"/>
                        <a:pt x="551" y="339"/>
                      </a:cubicBezTo>
                      <a:cubicBezTo>
                        <a:pt x="552" y="339"/>
                        <a:pt x="553" y="339"/>
                        <a:pt x="553" y="339"/>
                      </a:cubicBezTo>
                      <a:cubicBezTo>
                        <a:pt x="553" y="339"/>
                        <a:pt x="551" y="338"/>
                        <a:pt x="553" y="337"/>
                      </a:cubicBezTo>
                      <a:cubicBezTo>
                        <a:pt x="553" y="337"/>
                        <a:pt x="561" y="335"/>
                        <a:pt x="555" y="335"/>
                      </a:cubicBezTo>
                      <a:cubicBezTo>
                        <a:pt x="550" y="335"/>
                        <a:pt x="560" y="319"/>
                        <a:pt x="561" y="317"/>
                      </a:cubicBezTo>
                      <a:cubicBezTo>
                        <a:pt x="561" y="315"/>
                        <a:pt x="559" y="311"/>
                        <a:pt x="561" y="309"/>
                      </a:cubicBezTo>
                      <a:cubicBezTo>
                        <a:pt x="561" y="308"/>
                        <a:pt x="565" y="309"/>
                        <a:pt x="567" y="309"/>
                      </a:cubicBezTo>
                      <a:cubicBezTo>
                        <a:pt x="569" y="308"/>
                        <a:pt x="567" y="304"/>
                        <a:pt x="569" y="303"/>
                      </a:cubicBezTo>
                      <a:cubicBezTo>
                        <a:pt x="572" y="301"/>
                        <a:pt x="581" y="300"/>
                        <a:pt x="582" y="297"/>
                      </a:cubicBezTo>
                      <a:cubicBezTo>
                        <a:pt x="584" y="294"/>
                        <a:pt x="582" y="291"/>
                        <a:pt x="584" y="289"/>
                      </a:cubicBezTo>
                      <a:cubicBezTo>
                        <a:pt x="589" y="286"/>
                        <a:pt x="594" y="288"/>
                        <a:pt x="598" y="285"/>
                      </a:cubicBezTo>
                      <a:cubicBezTo>
                        <a:pt x="602" y="283"/>
                        <a:pt x="601" y="276"/>
                        <a:pt x="604" y="273"/>
                      </a:cubicBezTo>
                      <a:cubicBezTo>
                        <a:pt x="605" y="273"/>
                        <a:pt x="610" y="272"/>
                        <a:pt x="610" y="271"/>
                      </a:cubicBezTo>
                      <a:cubicBezTo>
                        <a:pt x="610" y="270"/>
                        <a:pt x="606" y="263"/>
                        <a:pt x="606" y="263"/>
                      </a:cubicBezTo>
                      <a:cubicBezTo>
                        <a:pt x="610" y="262"/>
                        <a:pt x="612" y="262"/>
                        <a:pt x="614" y="261"/>
                      </a:cubicBezTo>
                      <a:cubicBezTo>
                        <a:pt x="612" y="257"/>
                        <a:pt x="612" y="257"/>
                        <a:pt x="612" y="257"/>
                      </a:cubicBezTo>
                      <a:cubicBezTo>
                        <a:pt x="609" y="257"/>
                        <a:pt x="622" y="255"/>
                        <a:pt x="626" y="255"/>
                      </a:cubicBezTo>
                      <a:cubicBezTo>
                        <a:pt x="625" y="255"/>
                        <a:pt x="623" y="250"/>
                        <a:pt x="622" y="249"/>
                      </a:cubicBezTo>
                      <a:cubicBezTo>
                        <a:pt x="621" y="249"/>
                        <a:pt x="616" y="249"/>
                        <a:pt x="614" y="249"/>
                      </a:cubicBezTo>
                      <a:cubicBezTo>
                        <a:pt x="614" y="245"/>
                        <a:pt x="614" y="245"/>
                        <a:pt x="614" y="245"/>
                      </a:cubicBezTo>
                      <a:cubicBezTo>
                        <a:pt x="617" y="245"/>
                        <a:pt x="621" y="245"/>
                        <a:pt x="622" y="243"/>
                      </a:cubicBezTo>
                      <a:cubicBezTo>
                        <a:pt x="622" y="243"/>
                        <a:pt x="622" y="237"/>
                        <a:pt x="622" y="236"/>
                      </a:cubicBezTo>
                      <a:cubicBezTo>
                        <a:pt x="620" y="234"/>
                        <a:pt x="617" y="235"/>
                        <a:pt x="614" y="234"/>
                      </a:cubicBezTo>
                      <a:cubicBezTo>
                        <a:pt x="612" y="232"/>
                        <a:pt x="613" y="229"/>
                        <a:pt x="610" y="228"/>
                      </a:cubicBezTo>
                      <a:cubicBezTo>
                        <a:pt x="610" y="228"/>
                        <a:pt x="618" y="220"/>
                        <a:pt x="616" y="220"/>
                      </a:cubicBezTo>
                      <a:cubicBezTo>
                        <a:pt x="610" y="219"/>
                        <a:pt x="615" y="215"/>
                        <a:pt x="614" y="214"/>
                      </a:cubicBezTo>
                      <a:cubicBezTo>
                        <a:pt x="613" y="211"/>
                        <a:pt x="609" y="211"/>
                        <a:pt x="606" y="210"/>
                      </a:cubicBezTo>
                      <a:cubicBezTo>
                        <a:pt x="607" y="206"/>
                        <a:pt x="607" y="209"/>
                        <a:pt x="610" y="208"/>
                      </a:cubicBezTo>
                      <a:cubicBezTo>
                        <a:pt x="611" y="205"/>
                        <a:pt x="608" y="202"/>
                        <a:pt x="608" y="202"/>
                      </a:cubicBezTo>
                      <a:cubicBezTo>
                        <a:pt x="614" y="196"/>
                        <a:pt x="612" y="193"/>
                        <a:pt x="614" y="184"/>
                      </a:cubicBezTo>
                      <a:cubicBezTo>
                        <a:pt x="618" y="184"/>
                        <a:pt x="619" y="183"/>
                        <a:pt x="622" y="182"/>
                      </a:cubicBezTo>
                      <a:cubicBezTo>
                        <a:pt x="622" y="183"/>
                        <a:pt x="625" y="185"/>
                        <a:pt x="624" y="186"/>
                      </a:cubicBezTo>
                      <a:cubicBezTo>
                        <a:pt x="617" y="190"/>
                        <a:pt x="618" y="207"/>
                        <a:pt x="616" y="208"/>
                      </a:cubicBezTo>
                      <a:cubicBezTo>
                        <a:pt x="616" y="208"/>
                        <a:pt x="619" y="211"/>
                        <a:pt x="618" y="212"/>
                      </a:cubicBezTo>
                      <a:cubicBezTo>
                        <a:pt x="620" y="212"/>
                        <a:pt x="622" y="209"/>
                        <a:pt x="626" y="210"/>
                      </a:cubicBezTo>
                      <a:cubicBezTo>
                        <a:pt x="626" y="214"/>
                        <a:pt x="626" y="214"/>
                        <a:pt x="626" y="214"/>
                      </a:cubicBezTo>
                      <a:cubicBezTo>
                        <a:pt x="627" y="214"/>
                        <a:pt x="631" y="213"/>
                        <a:pt x="632" y="214"/>
                      </a:cubicBezTo>
                      <a:cubicBezTo>
                        <a:pt x="634" y="207"/>
                        <a:pt x="634" y="203"/>
                        <a:pt x="636" y="194"/>
                      </a:cubicBezTo>
                      <a:cubicBezTo>
                        <a:pt x="634" y="193"/>
                        <a:pt x="631" y="194"/>
                        <a:pt x="630" y="192"/>
                      </a:cubicBezTo>
                      <a:cubicBezTo>
                        <a:pt x="630" y="191"/>
                        <a:pt x="631" y="187"/>
                        <a:pt x="630" y="186"/>
                      </a:cubicBezTo>
                      <a:cubicBezTo>
                        <a:pt x="651" y="187"/>
                        <a:pt x="645" y="184"/>
                        <a:pt x="654" y="170"/>
                      </a:cubicBezTo>
                      <a:cubicBezTo>
                        <a:pt x="648" y="166"/>
                        <a:pt x="648" y="166"/>
                        <a:pt x="648" y="166"/>
                      </a:cubicBezTo>
                      <a:cubicBezTo>
                        <a:pt x="646" y="160"/>
                        <a:pt x="652" y="164"/>
                        <a:pt x="650" y="160"/>
                      </a:cubicBezTo>
                      <a:cubicBezTo>
                        <a:pt x="653" y="157"/>
                        <a:pt x="658" y="151"/>
                        <a:pt x="662" y="150"/>
                      </a:cubicBezTo>
                      <a:cubicBezTo>
                        <a:pt x="664" y="149"/>
                        <a:pt x="668" y="151"/>
                        <a:pt x="670" y="150"/>
                      </a:cubicBezTo>
                      <a:cubicBezTo>
                        <a:pt x="672" y="146"/>
                        <a:pt x="672" y="146"/>
                        <a:pt x="672" y="146"/>
                      </a:cubicBezTo>
                      <a:cubicBezTo>
                        <a:pt x="678" y="145"/>
                        <a:pt x="677" y="149"/>
                        <a:pt x="682" y="148"/>
                      </a:cubicBezTo>
                      <a:cubicBezTo>
                        <a:pt x="682" y="144"/>
                        <a:pt x="682" y="143"/>
                        <a:pt x="684" y="138"/>
                      </a:cubicBezTo>
                      <a:cubicBezTo>
                        <a:pt x="688" y="140"/>
                        <a:pt x="686" y="140"/>
                        <a:pt x="688" y="144"/>
                      </a:cubicBezTo>
                      <a:cubicBezTo>
                        <a:pt x="688" y="144"/>
                        <a:pt x="695" y="144"/>
                        <a:pt x="692" y="142"/>
                      </a:cubicBezTo>
                      <a:cubicBezTo>
                        <a:pt x="695" y="141"/>
                        <a:pt x="694" y="141"/>
                        <a:pt x="698" y="140"/>
                      </a:cubicBezTo>
                      <a:cubicBezTo>
                        <a:pt x="695" y="138"/>
                        <a:pt x="692" y="136"/>
                        <a:pt x="688" y="134"/>
                      </a:cubicBezTo>
                      <a:cubicBezTo>
                        <a:pt x="689" y="131"/>
                        <a:pt x="693" y="130"/>
                        <a:pt x="694" y="128"/>
                      </a:cubicBezTo>
                      <a:cubicBezTo>
                        <a:pt x="696" y="123"/>
                        <a:pt x="691" y="126"/>
                        <a:pt x="692" y="122"/>
                      </a:cubicBezTo>
                      <a:cubicBezTo>
                        <a:pt x="696" y="120"/>
                        <a:pt x="696" y="120"/>
                        <a:pt x="696" y="120"/>
                      </a:cubicBezTo>
                      <a:cubicBezTo>
                        <a:pt x="698" y="116"/>
                        <a:pt x="698" y="111"/>
                        <a:pt x="700" y="106"/>
                      </a:cubicBezTo>
                      <a:cubicBezTo>
                        <a:pt x="712" y="106"/>
                        <a:pt x="713" y="107"/>
                        <a:pt x="720" y="94"/>
                      </a:cubicBezTo>
                      <a:cubicBezTo>
                        <a:pt x="720" y="100"/>
                        <a:pt x="720" y="100"/>
                        <a:pt x="720" y="100"/>
                      </a:cubicBezTo>
                      <a:cubicBezTo>
                        <a:pt x="726" y="96"/>
                        <a:pt x="726" y="96"/>
                        <a:pt x="726" y="96"/>
                      </a:cubicBezTo>
                      <a:cubicBezTo>
                        <a:pt x="724" y="97"/>
                        <a:pt x="730" y="100"/>
                        <a:pt x="730" y="100"/>
                      </a:cubicBezTo>
                      <a:cubicBezTo>
                        <a:pt x="732" y="98"/>
                        <a:pt x="736" y="95"/>
                        <a:pt x="739" y="92"/>
                      </a:cubicBezTo>
                      <a:cubicBezTo>
                        <a:pt x="738" y="89"/>
                        <a:pt x="736" y="85"/>
                        <a:pt x="735" y="81"/>
                      </a:cubicBezTo>
                      <a:cubicBezTo>
                        <a:pt x="737" y="81"/>
                        <a:pt x="738" y="82"/>
                        <a:pt x="738" y="82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2" name="Freeform 26"/>
                <p:cNvSpPr>
                  <a:spLocks/>
                </p:cNvSpPr>
                <p:nvPr/>
              </p:nvSpPr>
              <p:spPr bwMode="auto">
                <a:xfrm>
                  <a:off x="1545" y="2077"/>
                  <a:ext cx="6" cy="9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6" h="6">
                      <a:moveTo>
                        <a:pt x="4" y="2"/>
                      </a:moveTo>
                      <a:cubicBezTo>
                        <a:pt x="6" y="3"/>
                        <a:pt x="2" y="6"/>
                        <a:pt x="2" y="6"/>
                      </a:cubicBezTo>
                      <a:cubicBezTo>
                        <a:pt x="2" y="4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3" name="Freeform 27"/>
                <p:cNvSpPr>
                  <a:spLocks/>
                </p:cNvSpPr>
                <p:nvPr/>
              </p:nvSpPr>
              <p:spPr bwMode="auto">
                <a:xfrm>
                  <a:off x="1205" y="1793"/>
                  <a:ext cx="25" cy="25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6"/>
                    </a:cxn>
                    <a:cxn ang="0">
                      <a:pos x="19" y="6"/>
                    </a:cxn>
                    <a:cxn ang="0">
                      <a:pos x="20" y="12"/>
                    </a:cxn>
                    <a:cxn ang="0">
                      <a:pos x="20" y="14"/>
                    </a:cxn>
                    <a:cxn ang="0">
                      <a:pos x="18" y="18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1" h="18">
                      <a:moveTo>
                        <a:pt x="12" y="0"/>
                      </a:move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8" y="7"/>
                        <a:pt x="19" y="6"/>
                        <a:pt x="19" y="6"/>
                      </a:cubicBezTo>
                      <a:cubicBezTo>
                        <a:pt x="19" y="6"/>
                        <a:pt x="18" y="7"/>
                        <a:pt x="20" y="12"/>
                      </a:cubicBezTo>
                      <a:cubicBezTo>
                        <a:pt x="21" y="13"/>
                        <a:pt x="20" y="15"/>
                        <a:pt x="20" y="14"/>
                      </a:cubicBezTo>
                      <a:cubicBezTo>
                        <a:pt x="20" y="14"/>
                        <a:pt x="18" y="18"/>
                        <a:pt x="18" y="18"/>
                      </a:cubicBezTo>
                      <a:cubicBezTo>
                        <a:pt x="18" y="18"/>
                        <a:pt x="0" y="0"/>
                        <a:pt x="1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4" name="Freeform 28"/>
                <p:cNvSpPr>
                  <a:spLocks/>
                </p:cNvSpPr>
                <p:nvPr/>
              </p:nvSpPr>
              <p:spPr bwMode="auto">
                <a:xfrm>
                  <a:off x="1831" y="1718"/>
                  <a:ext cx="7" cy="9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2" y="7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6" h="7">
                      <a:moveTo>
                        <a:pt x="4" y="1"/>
                      </a:moveTo>
                      <a:cubicBezTo>
                        <a:pt x="6" y="3"/>
                        <a:pt x="2" y="7"/>
                        <a:pt x="2" y="7"/>
                      </a:cubicBezTo>
                      <a:cubicBezTo>
                        <a:pt x="2" y="6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5" name="Freeform 29"/>
                <p:cNvSpPr>
                  <a:spLocks/>
                </p:cNvSpPr>
                <p:nvPr/>
              </p:nvSpPr>
              <p:spPr bwMode="auto">
                <a:xfrm>
                  <a:off x="1050" y="1652"/>
                  <a:ext cx="18" cy="13"/>
                </a:xfrm>
                <a:custGeom>
                  <a:avLst/>
                  <a:gdLst/>
                  <a:ahLst/>
                  <a:cxnLst>
                    <a:cxn ang="0">
                      <a:pos x="11" y="2"/>
                    </a:cxn>
                    <a:cxn ang="0">
                      <a:pos x="13" y="4"/>
                    </a:cxn>
                    <a:cxn ang="0">
                      <a:pos x="7" y="4"/>
                    </a:cxn>
                    <a:cxn ang="0">
                      <a:pos x="11" y="2"/>
                    </a:cxn>
                  </a:cxnLst>
                  <a:rect l="0" t="0" r="r" b="b"/>
                  <a:pathLst>
                    <a:path w="15" h="10">
                      <a:moveTo>
                        <a:pt x="11" y="2"/>
                      </a:moveTo>
                      <a:cubicBezTo>
                        <a:pt x="15" y="0"/>
                        <a:pt x="12" y="3"/>
                        <a:pt x="13" y="4"/>
                      </a:cubicBezTo>
                      <a:cubicBezTo>
                        <a:pt x="12" y="4"/>
                        <a:pt x="0" y="10"/>
                        <a:pt x="7" y="4"/>
                      </a:cubicBezTo>
                      <a:cubicBezTo>
                        <a:pt x="9" y="2"/>
                        <a:pt x="9" y="3"/>
                        <a:pt x="11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6" name="Freeform 30"/>
                <p:cNvSpPr>
                  <a:spLocks/>
                </p:cNvSpPr>
                <p:nvPr/>
              </p:nvSpPr>
              <p:spPr bwMode="auto">
                <a:xfrm>
                  <a:off x="1062" y="1626"/>
                  <a:ext cx="7" cy="20"/>
                </a:xfrm>
                <a:custGeom>
                  <a:avLst/>
                  <a:gdLst/>
                  <a:ahLst/>
                  <a:cxnLst>
                    <a:cxn ang="0">
                      <a:pos x="6" y="2"/>
                    </a:cxn>
                    <a:cxn ang="0">
                      <a:pos x="4" y="14"/>
                    </a:cxn>
                    <a:cxn ang="0">
                      <a:pos x="6" y="2"/>
                    </a:cxn>
                  </a:cxnLst>
                  <a:rect l="0" t="0" r="r" b="b"/>
                  <a:pathLst>
                    <a:path w="7" h="14">
                      <a:moveTo>
                        <a:pt x="6" y="2"/>
                      </a:moveTo>
                      <a:cubicBezTo>
                        <a:pt x="7" y="0"/>
                        <a:pt x="4" y="13"/>
                        <a:pt x="4" y="14"/>
                      </a:cubicBezTo>
                      <a:cubicBezTo>
                        <a:pt x="4" y="1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7" name="Freeform 31"/>
                <p:cNvSpPr>
                  <a:spLocks/>
                </p:cNvSpPr>
                <p:nvPr/>
              </p:nvSpPr>
              <p:spPr bwMode="auto">
                <a:xfrm>
                  <a:off x="1203" y="1794"/>
                  <a:ext cx="27" cy="25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13" y="6"/>
                    </a:cxn>
                    <a:cxn ang="0">
                      <a:pos x="20" y="6"/>
                    </a:cxn>
                    <a:cxn ang="0">
                      <a:pos x="21" y="12"/>
                    </a:cxn>
                    <a:cxn ang="0">
                      <a:pos x="21" y="14"/>
                    </a:cxn>
                    <a:cxn ang="0">
                      <a:pos x="19" y="18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21" h="18">
                      <a:moveTo>
                        <a:pt x="13" y="0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9" y="7"/>
                        <a:pt x="19" y="5"/>
                        <a:pt x="20" y="6"/>
                      </a:cubicBezTo>
                      <a:cubicBezTo>
                        <a:pt x="20" y="6"/>
                        <a:pt x="19" y="7"/>
                        <a:pt x="21" y="12"/>
                      </a:cubicBezTo>
                      <a:cubicBezTo>
                        <a:pt x="21" y="13"/>
                        <a:pt x="21" y="15"/>
                        <a:pt x="21" y="14"/>
                      </a:cubicBezTo>
                      <a:cubicBezTo>
                        <a:pt x="21" y="14"/>
                        <a:pt x="19" y="18"/>
                        <a:pt x="19" y="18"/>
                      </a:cubicBezTo>
                      <a:cubicBezTo>
                        <a:pt x="19" y="17"/>
                        <a:pt x="0" y="0"/>
                        <a:pt x="13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8" name="Freeform 32"/>
                <p:cNvSpPr>
                  <a:spLocks/>
                </p:cNvSpPr>
                <p:nvPr/>
              </p:nvSpPr>
              <p:spPr bwMode="auto">
                <a:xfrm>
                  <a:off x="1050" y="1653"/>
                  <a:ext cx="18" cy="14"/>
                </a:xfrm>
                <a:custGeom>
                  <a:avLst/>
                  <a:gdLst/>
                  <a:ahLst/>
                  <a:cxnLst>
                    <a:cxn ang="0">
                      <a:pos x="11" y="2"/>
                    </a:cxn>
                    <a:cxn ang="0">
                      <a:pos x="13" y="4"/>
                    </a:cxn>
                    <a:cxn ang="0">
                      <a:pos x="7" y="4"/>
                    </a:cxn>
                    <a:cxn ang="0">
                      <a:pos x="11" y="2"/>
                    </a:cxn>
                  </a:cxnLst>
                  <a:rect l="0" t="0" r="r" b="b"/>
                  <a:pathLst>
                    <a:path w="15" h="10">
                      <a:moveTo>
                        <a:pt x="11" y="2"/>
                      </a:moveTo>
                      <a:cubicBezTo>
                        <a:pt x="15" y="0"/>
                        <a:pt x="11" y="3"/>
                        <a:pt x="13" y="4"/>
                      </a:cubicBezTo>
                      <a:cubicBezTo>
                        <a:pt x="12" y="4"/>
                        <a:pt x="0" y="10"/>
                        <a:pt x="7" y="4"/>
                      </a:cubicBezTo>
                      <a:cubicBezTo>
                        <a:pt x="8" y="2"/>
                        <a:pt x="9" y="3"/>
                        <a:pt x="11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59" name="Freeform 33"/>
                <p:cNvSpPr>
                  <a:spLocks/>
                </p:cNvSpPr>
                <p:nvPr/>
              </p:nvSpPr>
              <p:spPr bwMode="auto">
                <a:xfrm>
                  <a:off x="1062" y="1629"/>
                  <a:ext cx="6" cy="18"/>
                </a:xfrm>
                <a:custGeom>
                  <a:avLst/>
                  <a:gdLst/>
                  <a:ahLst/>
                  <a:cxnLst>
                    <a:cxn ang="0">
                      <a:pos x="6" y="2"/>
                    </a:cxn>
                    <a:cxn ang="0">
                      <a:pos x="4" y="14"/>
                    </a:cxn>
                    <a:cxn ang="0">
                      <a:pos x="6" y="2"/>
                    </a:cxn>
                  </a:cxnLst>
                  <a:rect l="0" t="0" r="r" b="b"/>
                  <a:pathLst>
                    <a:path w="6" h="14">
                      <a:moveTo>
                        <a:pt x="6" y="2"/>
                      </a:moveTo>
                      <a:cubicBezTo>
                        <a:pt x="6" y="0"/>
                        <a:pt x="4" y="13"/>
                        <a:pt x="4" y="14"/>
                      </a:cubicBezTo>
                      <a:cubicBezTo>
                        <a:pt x="4" y="1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0" name="Freeform 34"/>
                <p:cNvSpPr>
                  <a:spLocks/>
                </p:cNvSpPr>
                <p:nvPr/>
              </p:nvSpPr>
              <p:spPr bwMode="auto">
                <a:xfrm>
                  <a:off x="2067" y="3438"/>
                  <a:ext cx="87" cy="115"/>
                </a:xfrm>
                <a:custGeom>
                  <a:avLst/>
                  <a:gdLst/>
                  <a:ahLst/>
                  <a:cxnLst>
                    <a:cxn ang="0">
                      <a:pos x="66" y="59"/>
                    </a:cxn>
                    <a:cxn ang="0">
                      <a:pos x="64" y="54"/>
                    </a:cxn>
                    <a:cxn ang="0">
                      <a:pos x="70" y="45"/>
                    </a:cxn>
                    <a:cxn ang="0">
                      <a:pos x="64" y="41"/>
                    </a:cxn>
                    <a:cxn ang="0">
                      <a:pos x="59" y="32"/>
                    </a:cxn>
                    <a:cxn ang="0">
                      <a:pos x="50" y="26"/>
                    </a:cxn>
                    <a:cxn ang="0">
                      <a:pos x="42" y="19"/>
                    </a:cxn>
                    <a:cxn ang="0">
                      <a:pos x="33" y="14"/>
                    </a:cxn>
                    <a:cxn ang="0">
                      <a:pos x="31" y="8"/>
                    </a:cxn>
                    <a:cxn ang="0">
                      <a:pos x="19" y="0"/>
                    </a:cxn>
                    <a:cxn ang="0">
                      <a:pos x="10" y="3"/>
                    </a:cxn>
                    <a:cxn ang="0">
                      <a:pos x="7" y="13"/>
                    </a:cxn>
                    <a:cxn ang="0">
                      <a:pos x="4" y="24"/>
                    </a:cxn>
                    <a:cxn ang="0">
                      <a:pos x="1" y="35"/>
                    </a:cxn>
                    <a:cxn ang="0">
                      <a:pos x="1" y="44"/>
                    </a:cxn>
                    <a:cxn ang="0">
                      <a:pos x="1" y="51"/>
                    </a:cxn>
                    <a:cxn ang="0">
                      <a:pos x="3" y="71"/>
                    </a:cxn>
                    <a:cxn ang="0">
                      <a:pos x="13" y="73"/>
                    </a:cxn>
                    <a:cxn ang="0">
                      <a:pos x="17" y="79"/>
                    </a:cxn>
                    <a:cxn ang="0">
                      <a:pos x="36" y="79"/>
                    </a:cxn>
                    <a:cxn ang="0">
                      <a:pos x="48" y="81"/>
                    </a:cxn>
                    <a:cxn ang="0">
                      <a:pos x="66" y="59"/>
                    </a:cxn>
                  </a:cxnLst>
                  <a:rect l="0" t="0" r="r" b="b"/>
                  <a:pathLst>
                    <a:path w="70" h="84">
                      <a:moveTo>
                        <a:pt x="66" y="59"/>
                      </a:moveTo>
                      <a:cubicBezTo>
                        <a:pt x="64" y="54"/>
                        <a:pt x="64" y="54"/>
                        <a:pt x="64" y="54"/>
                      </a:cubicBezTo>
                      <a:cubicBezTo>
                        <a:pt x="70" y="45"/>
                        <a:pt x="70" y="45"/>
                        <a:pt x="70" y="45"/>
                      </a:cubicBezTo>
                      <a:cubicBezTo>
                        <a:pt x="70" y="45"/>
                        <a:pt x="68" y="42"/>
                        <a:pt x="64" y="41"/>
                      </a:cubicBezTo>
                      <a:cubicBezTo>
                        <a:pt x="61" y="39"/>
                        <a:pt x="60" y="36"/>
                        <a:pt x="59" y="32"/>
                      </a:cubicBezTo>
                      <a:cubicBezTo>
                        <a:pt x="58" y="28"/>
                        <a:pt x="54" y="29"/>
                        <a:pt x="50" y="26"/>
                      </a:cubicBezTo>
                      <a:cubicBezTo>
                        <a:pt x="45" y="24"/>
                        <a:pt x="45" y="23"/>
                        <a:pt x="42" y="19"/>
                      </a:cubicBezTo>
                      <a:cubicBezTo>
                        <a:pt x="39" y="16"/>
                        <a:pt x="35" y="18"/>
                        <a:pt x="33" y="14"/>
                      </a:cubicBezTo>
                      <a:cubicBezTo>
                        <a:pt x="32" y="11"/>
                        <a:pt x="31" y="8"/>
                        <a:pt x="31" y="8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0" y="3"/>
                        <a:pt x="5" y="8"/>
                        <a:pt x="7" y="13"/>
                      </a:cubicBezTo>
                      <a:cubicBezTo>
                        <a:pt x="8" y="19"/>
                        <a:pt x="3" y="17"/>
                        <a:pt x="4" y="24"/>
                      </a:cubicBezTo>
                      <a:cubicBezTo>
                        <a:pt x="5" y="30"/>
                        <a:pt x="0" y="32"/>
                        <a:pt x="1" y="35"/>
                      </a:cubicBezTo>
                      <a:cubicBezTo>
                        <a:pt x="2" y="37"/>
                        <a:pt x="2" y="41"/>
                        <a:pt x="1" y="44"/>
                      </a:cubicBezTo>
                      <a:cubicBezTo>
                        <a:pt x="2" y="46"/>
                        <a:pt x="5" y="53"/>
                        <a:pt x="1" y="51"/>
                      </a:cubicBezTo>
                      <a:cubicBezTo>
                        <a:pt x="1" y="59"/>
                        <a:pt x="2" y="65"/>
                        <a:pt x="3" y="71"/>
                      </a:cubicBezTo>
                      <a:cubicBezTo>
                        <a:pt x="6" y="72"/>
                        <a:pt x="9" y="71"/>
                        <a:pt x="13" y="73"/>
                      </a:cubicBezTo>
                      <a:cubicBezTo>
                        <a:pt x="14" y="74"/>
                        <a:pt x="15" y="78"/>
                        <a:pt x="17" y="79"/>
                      </a:cubicBezTo>
                      <a:cubicBezTo>
                        <a:pt x="26" y="84"/>
                        <a:pt x="27" y="81"/>
                        <a:pt x="36" y="79"/>
                      </a:cubicBezTo>
                      <a:cubicBezTo>
                        <a:pt x="36" y="79"/>
                        <a:pt x="44" y="82"/>
                        <a:pt x="48" y="81"/>
                      </a:cubicBezTo>
                      <a:cubicBezTo>
                        <a:pt x="52" y="80"/>
                        <a:pt x="60" y="69"/>
                        <a:pt x="66" y="5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1" name="Freeform 35"/>
                <p:cNvSpPr>
                  <a:spLocks/>
                </p:cNvSpPr>
                <p:nvPr/>
              </p:nvSpPr>
              <p:spPr bwMode="auto">
                <a:xfrm>
                  <a:off x="2869" y="1444"/>
                  <a:ext cx="40" cy="36"/>
                </a:xfrm>
                <a:custGeom>
                  <a:avLst/>
                  <a:gdLst/>
                  <a:ahLst/>
                  <a:cxnLst>
                    <a:cxn ang="0">
                      <a:pos x="14" y="2"/>
                    </a:cxn>
                    <a:cxn ang="0">
                      <a:pos x="7" y="9"/>
                    </a:cxn>
                    <a:cxn ang="0">
                      <a:pos x="2" y="14"/>
                    </a:cxn>
                    <a:cxn ang="0">
                      <a:pos x="4" y="18"/>
                    </a:cxn>
                    <a:cxn ang="0">
                      <a:pos x="9" y="23"/>
                    </a:cxn>
                    <a:cxn ang="0">
                      <a:pos x="13" y="20"/>
                    </a:cxn>
                    <a:cxn ang="0">
                      <a:pos x="15" y="24"/>
                    </a:cxn>
                    <a:cxn ang="0">
                      <a:pos x="21" y="22"/>
                    </a:cxn>
                    <a:cxn ang="0">
                      <a:pos x="24" y="20"/>
                    </a:cxn>
                    <a:cxn ang="0">
                      <a:pos x="32" y="20"/>
                    </a:cxn>
                    <a:cxn ang="0">
                      <a:pos x="28" y="18"/>
                    </a:cxn>
                    <a:cxn ang="0">
                      <a:pos x="28" y="10"/>
                    </a:cxn>
                    <a:cxn ang="0">
                      <a:pos x="24" y="10"/>
                    </a:cxn>
                    <a:cxn ang="0">
                      <a:pos x="20" y="2"/>
                    </a:cxn>
                    <a:cxn ang="0">
                      <a:pos x="10" y="8"/>
                    </a:cxn>
                    <a:cxn ang="0">
                      <a:pos x="14" y="2"/>
                    </a:cxn>
                  </a:cxnLst>
                  <a:rect l="0" t="0" r="r" b="b"/>
                  <a:pathLst>
                    <a:path w="32" h="26">
                      <a:moveTo>
                        <a:pt x="14" y="2"/>
                      </a:moveTo>
                      <a:cubicBezTo>
                        <a:pt x="14" y="2"/>
                        <a:pt x="6" y="4"/>
                        <a:pt x="7" y="9"/>
                      </a:cubicBezTo>
                      <a:cubicBezTo>
                        <a:pt x="8" y="14"/>
                        <a:pt x="0" y="11"/>
                        <a:pt x="2" y="14"/>
                      </a:cubicBezTo>
                      <a:cubicBezTo>
                        <a:pt x="3" y="17"/>
                        <a:pt x="0" y="18"/>
                        <a:pt x="4" y="18"/>
                      </a:cubicBezTo>
                      <a:cubicBezTo>
                        <a:pt x="9" y="18"/>
                        <a:pt x="5" y="26"/>
                        <a:pt x="9" y="23"/>
                      </a:cubicBezTo>
                      <a:cubicBezTo>
                        <a:pt x="13" y="19"/>
                        <a:pt x="13" y="20"/>
                        <a:pt x="13" y="20"/>
                      </a:cubicBezTo>
                      <a:cubicBezTo>
                        <a:pt x="15" y="24"/>
                        <a:pt x="15" y="24"/>
                        <a:pt x="15" y="24"/>
                      </a:cubicBezTo>
                      <a:cubicBezTo>
                        <a:pt x="21" y="22"/>
                        <a:pt x="21" y="22"/>
                        <a:pt x="21" y="22"/>
                      </a:cubicBezTo>
                      <a:cubicBezTo>
                        <a:pt x="22" y="21"/>
                        <a:pt x="23" y="20"/>
                        <a:pt x="24" y="20"/>
                      </a:cubicBezTo>
                      <a:cubicBezTo>
                        <a:pt x="26" y="19"/>
                        <a:pt x="30" y="21"/>
                        <a:pt x="32" y="20"/>
                      </a:cubicBezTo>
                      <a:cubicBezTo>
                        <a:pt x="30" y="16"/>
                        <a:pt x="32" y="19"/>
                        <a:pt x="28" y="18"/>
                      </a:cubicBezTo>
                      <a:cubicBezTo>
                        <a:pt x="28" y="16"/>
                        <a:pt x="29" y="12"/>
                        <a:pt x="28" y="10"/>
                      </a:cubicBezTo>
                      <a:cubicBezTo>
                        <a:pt x="24" y="10"/>
                        <a:pt x="24" y="10"/>
                        <a:pt x="24" y="10"/>
                      </a:cubicBezTo>
                      <a:cubicBezTo>
                        <a:pt x="23" y="8"/>
                        <a:pt x="32" y="0"/>
                        <a:pt x="20" y="2"/>
                      </a:cubicBezTo>
                      <a:cubicBezTo>
                        <a:pt x="19" y="2"/>
                        <a:pt x="13" y="6"/>
                        <a:pt x="10" y="8"/>
                      </a:cubicBezTo>
                      <a:cubicBezTo>
                        <a:pt x="14" y="5"/>
                        <a:pt x="14" y="2"/>
                        <a:pt x="1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2" name="Freeform 36"/>
                <p:cNvSpPr>
                  <a:spLocks/>
                </p:cNvSpPr>
                <p:nvPr/>
              </p:nvSpPr>
              <p:spPr bwMode="auto">
                <a:xfrm>
                  <a:off x="2897" y="1412"/>
                  <a:ext cx="9" cy="15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9"/>
                    </a:cxn>
                    <a:cxn ang="0">
                      <a:pos x="3" y="3"/>
                    </a:cxn>
                  </a:cxnLst>
                  <a:rect l="0" t="0" r="r" b="b"/>
                  <a:pathLst>
                    <a:path w="7" h="11">
                      <a:moveTo>
                        <a:pt x="3" y="3"/>
                      </a:moveTo>
                      <a:cubicBezTo>
                        <a:pt x="3" y="3"/>
                        <a:pt x="0" y="11"/>
                        <a:pt x="3" y="9"/>
                      </a:cubicBezTo>
                      <a:cubicBezTo>
                        <a:pt x="3" y="9"/>
                        <a:pt x="7" y="0"/>
                        <a:pt x="3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3" name="Freeform 37"/>
                <p:cNvSpPr>
                  <a:spLocks/>
                </p:cNvSpPr>
                <p:nvPr/>
              </p:nvSpPr>
              <p:spPr bwMode="auto">
                <a:xfrm>
                  <a:off x="2894" y="1405"/>
                  <a:ext cx="9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9">
                      <a:moveTo>
                        <a:pt x="0" y="0"/>
                      </a:moveTo>
                      <a:cubicBezTo>
                        <a:pt x="0" y="0"/>
                        <a:pt x="1" y="8"/>
                        <a:pt x="2" y="8"/>
                      </a:cubicBezTo>
                      <a:cubicBezTo>
                        <a:pt x="8" y="9"/>
                        <a:pt x="8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4" name="Freeform 38"/>
                <p:cNvSpPr>
                  <a:spLocks/>
                </p:cNvSpPr>
                <p:nvPr/>
              </p:nvSpPr>
              <p:spPr bwMode="auto">
                <a:xfrm>
                  <a:off x="2870" y="1376"/>
                  <a:ext cx="13" cy="7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10" h="6">
                      <a:moveTo>
                        <a:pt x="3" y="2"/>
                      </a:moveTo>
                      <a:cubicBezTo>
                        <a:pt x="0" y="3"/>
                        <a:pt x="5" y="6"/>
                        <a:pt x="5" y="6"/>
                      </a:cubicBezTo>
                      <a:cubicBezTo>
                        <a:pt x="5" y="6"/>
                        <a:pt x="1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5" name="Freeform 39"/>
                <p:cNvSpPr>
                  <a:spLocks/>
                </p:cNvSpPr>
                <p:nvPr/>
              </p:nvSpPr>
              <p:spPr bwMode="auto">
                <a:xfrm>
                  <a:off x="2887" y="1372"/>
                  <a:ext cx="22" cy="2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1" y="6"/>
                    </a:cxn>
                    <a:cxn ang="0">
                      <a:pos x="5" y="14"/>
                    </a:cxn>
                    <a:cxn ang="0">
                      <a:pos x="11" y="12"/>
                    </a:cxn>
                    <a:cxn ang="0">
                      <a:pos x="7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7" h="17">
                      <a:moveTo>
                        <a:pt x="5" y="0"/>
                      </a:moveTo>
                      <a:cubicBezTo>
                        <a:pt x="6" y="0"/>
                        <a:pt x="0" y="6"/>
                        <a:pt x="1" y="6"/>
                      </a:cubicBezTo>
                      <a:cubicBezTo>
                        <a:pt x="4" y="7"/>
                        <a:pt x="5" y="11"/>
                        <a:pt x="5" y="14"/>
                      </a:cubicBezTo>
                      <a:cubicBezTo>
                        <a:pt x="5" y="14"/>
                        <a:pt x="17" y="17"/>
                        <a:pt x="11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7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6" name="Freeform 40"/>
                <p:cNvSpPr>
                  <a:spLocks/>
                </p:cNvSpPr>
                <p:nvPr/>
              </p:nvSpPr>
              <p:spPr bwMode="auto">
                <a:xfrm>
                  <a:off x="2882" y="1338"/>
                  <a:ext cx="25" cy="34"/>
                </a:xfrm>
                <a:custGeom>
                  <a:avLst/>
                  <a:gdLst/>
                  <a:ahLst/>
                  <a:cxnLst>
                    <a:cxn ang="0">
                      <a:pos x="11" y="3"/>
                    </a:cxn>
                    <a:cxn ang="0">
                      <a:pos x="5" y="23"/>
                    </a:cxn>
                    <a:cxn ang="0">
                      <a:pos x="11" y="3"/>
                    </a:cxn>
                  </a:cxnLst>
                  <a:rect l="0" t="0" r="r" b="b"/>
                  <a:pathLst>
                    <a:path w="22" h="25">
                      <a:moveTo>
                        <a:pt x="11" y="3"/>
                      </a:moveTo>
                      <a:cubicBezTo>
                        <a:pt x="6" y="5"/>
                        <a:pt x="0" y="25"/>
                        <a:pt x="5" y="23"/>
                      </a:cubicBezTo>
                      <a:cubicBezTo>
                        <a:pt x="10" y="22"/>
                        <a:pt x="22" y="0"/>
                        <a:pt x="11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7" name="Freeform 41"/>
                <p:cNvSpPr>
                  <a:spLocks/>
                </p:cNvSpPr>
                <p:nvPr/>
              </p:nvSpPr>
              <p:spPr bwMode="auto">
                <a:xfrm>
                  <a:off x="2898" y="1335"/>
                  <a:ext cx="127" cy="253"/>
                </a:xfrm>
                <a:custGeom>
                  <a:avLst/>
                  <a:gdLst/>
                  <a:ahLst/>
                  <a:cxnLst>
                    <a:cxn ang="0">
                      <a:pos x="22" y="7"/>
                    </a:cxn>
                    <a:cxn ang="0">
                      <a:pos x="16" y="11"/>
                    </a:cxn>
                    <a:cxn ang="0">
                      <a:pos x="12" y="23"/>
                    </a:cxn>
                    <a:cxn ang="0">
                      <a:pos x="6" y="29"/>
                    </a:cxn>
                    <a:cxn ang="0">
                      <a:pos x="6" y="35"/>
                    </a:cxn>
                    <a:cxn ang="0">
                      <a:pos x="8" y="37"/>
                    </a:cxn>
                    <a:cxn ang="0">
                      <a:pos x="4" y="45"/>
                    </a:cxn>
                    <a:cxn ang="0">
                      <a:pos x="8" y="53"/>
                    </a:cxn>
                    <a:cxn ang="0">
                      <a:pos x="6" y="67"/>
                    </a:cxn>
                    <a:cxn ang="0">
                      <a:pos x="16" y="61"/>
                    </a:cxn>
                    <a:cxn ang="0">
                      <a:pos x="12" y="87"/>
                    </a:cxn>
                    <a:cxn ang="0">
                      <a:pos x="32" y="95"/>
                    </a:cxn>
                    <a:cxn ang="0">
                      <a:pos x="20" y="111"/>
                    </a:cxn>
                    <a:cxn ang="0">
                      <a:pos x="24" y="119"/>
                    </a:cxn>
                    <a:cxn ang="0">
                      <a:pos x="24" y="126"/>
                    </a:cxn>
                    <a:cxn ang="0">
                      <a:pos x="10" y="142"/>
                    </a:cxn>
                    <a:cxn ang="0">
                      <a:pos x="22" y="152"/>
                    </a:cxn>
                    <a:cxn ang="0">
                      <a:pos x="38" y="149"/>
                    </a:cxn>
                    <a:cxn ang="0">
                      <a:pos x="42" y="156"/>
                    </a:cxn>
                    <a:cxn ang="0">
                      <a:pos x="0" y="180"/>
                    </a:cxn>
                    <a:cxn ang="0">
                      <a:pos x="12" y="176"/>
                    </a:cxn>
                    <a:cxn ang="0">
                      <a:pos x="32" y="174"/>
                    </a:cxn>
                    <a:cxn ang="0">
                      <a:pos x="52" y="170"/>
                    </a:cxn>
                    <a:cxn ang="0">
                      <a:pos x="84" y="166"/>
                    </a:cxn>
                    <a:cxn ang="0">
                      <a:pos x="95" y="156"/>
                    </a:cxn>
                    <a:cxn ang="0">
                      <a:pos x="90" y="146"/>
                    </a:cxn>
                    <a:cxn ang="0">
                      <a:pos x="103" y="130"/>
                    </a:cxn>
                    <a:cxn ang="0">
                      <a:pos x="90" y="122"/>
                    </a:cxn>
                    <a:cxn ang="0">
                      <a:pos x="82" y="126"/>
                    </a:cxn>
                    <a:cxn ang="0">
                      <a:pos x="80" y="111"/>
                    </a:cxn>
                    <a:cxn ang="0">
                      <a:pos x="80" y="107"/>
                    </a:cxn>
                    <a:cxn ang="0">
                      <a:pos x="62" y="89"/>
                    </a:cxn>
                    <a:cxn ang="0">
                      <a:pos x="48" y="67"/>
                    </a:cxn>
                    <a:cxn ang="0">
                      <a:pos x="40" y="63"/>
                    </a:cxn>
                    <a:cxn ang="0">
                      <a:pos x="52" y="41"/>
                    </a:cxn>
                    <a:cxn ang="0">
                      <a:pos x="24" y="27"/>
                    </a:cxn>
                    <a:cxn ang="0">
                      <a:pos x="34" y="11"/>
                    </a:cxn>
                    <a:cxn ang="0">
                      <a:pos x="36" y="3"/>
                    </a:cxn>
                  </a:cxnLst>
                  <a:rect l="0" t="0" r="r" b="b"/>
                  <a:pathLst>
                    <a:path w="103" h="184">
                      <a:moveTo>
                        <a:pt x="28" y="1"/>
                      </a:moveTo>
                      <a:cubicBezTo>
                        <a:pt x="28" y="1"/>
                        <a:pt x="23" y="7"/>
                        <a:pt x="22" y="7"/>
                      </a:cubicBez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5" y="5"/>
                        <a:pt x="17" y="9"/>
                        <a:pt x="16" y="11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9" y="18"/>
                        <a:pt x="14" y="18"/>
                        <a:pt x="12" y="23"/>
                      </a:cubicBezTo>
                      <a:cubicBezTo>
                        <a:pt x="12" y="23"/>
                        <a:pt x="6" y="23"/>
                        <a:pt x="6" y="23"/>
                      </a:cubicBezTo>
                      <a:cubicBezTo>
                        <a:pt x="6" y="24"/>
                        <a:pt x="7" y="29"/>
                        <a:pt x="6" y="29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5" y="29"/>
                        <a:pt x="5" y="33"/>
                        <a:pt x="6" y="35"/>
                      </a:cubicBezTo>
                      <a:cubicBezTo>
                        <a:pt x="9" y="35"/>
                        <a:pt x="9" y="35"/>
                        <a:pt x="9" y="35"/>
                      </a:cubicBezTo>
                      <a:cubicBezTo>
                        <a:pt x="9" y="35"/>
                        <a:pt x="3" y="35"/>
                        <a:pt x="8" y="37"/>
                      </a:cubicBezTo>
                      <a:cubicBezTo>
                        <a:pt x="0" y="37"/>
                        <a:pt x="6" y="42"/>
                        <a:pt x="8" y="43"/>
                      </a:cubicBezTo>
                      <a:cubicBezTo>
                        <a:pt x="8" y="43"/>
                        <a:pt x="5" y="45"/>
                        <a:pt x="4" y="45"/>
                      </a:cubicBezTo>
                      <a:cubicBezTo>
                        <a:pt x="4" y="45"/>
                        <a:pt x="5" y="51"/>
                        <a:pt x="4" y="53"/>
                      </a:cubicBezTo>
                      <a:cubicBezTo>
                        <a:pt x="8" y="53"/>
                        <a:pt x="8" y="53"/>
                        <a:pt x="8" y="53"/>
                      </a:cubicBezTo>
                      <a:cubicBezTo>
                        <a:pt x="14" y="51"/>
                        <a:pt x="12" y="55"/>
                        <a:pt x="6" y="57"/>
                      </a:cubicBezTo>
                      <a:cubicBezTo>
                        <a:pt x="6" y="60"/>
                        <a:pt x="8" y="61"/>
                        <a:pt x="6" y="67"/>
                      </a:cubicBezTo>
                      <a:cubicBezTo>
                        <a:pt x="9" y="65"/>
                        <a:pt x="9" y="63"/>
                        <a:pt x="10" y="61"/>
                      </a:cubicBezTo>
                      <a:cubicBezTo>
                        <a:pt x="14" y="62"/>
                        <a:pt x="13" y="60"/>
                        <a:pt x="16" y="61"/>
                      </a:cubicBezTo>
                      <a:cubicBezTo>
                        <a:pt x="16" y="65"/>
                        <a:pt x="16" y="65"/>
                        <a:pt x="16" y="65"/>
                      </a:cubicBezTo>
                      <a:cubicBezTo>
                        <a:pt x="16" y="65"/>
                        <a:pt x="14" y="80"/>
                        <a:pt x="12" y="87"/>
                      </a:cubicBezTo>
                      <a:cubicBezTo>
                        <a:pt x="21" y="86"/>
                        <a:pt x="24" y="86"/>
                        <a:pt x="38" y="85"/>
                      </a:cubicBezTo>
                      <a:cubicBezTo>
                        <a:pt x="36" y="88"/>
                        <a:pt x="34" y="91"/>
                        <a:pt x="32" y="95"/>
                      </a:cubicBezTo>
                      <a:cubicBezTo>
                        <a:pt x="35" y="96"/>
                        <a:pt x="38" y="96"/>
                        <a:pt x="44" y="97"/>
                      </a:cubicBezTo>
                      <a:cubicBezTo>
                        <a:pt x="41" y="113"/>
                        <a:pt x="40" y="117"/>
                        <a:pt x="20" y="111"/>
                      </a:cubicBezTo>
                      <a:cubicBezTo>
                        <a:pt x="20" y="111"/>
                        <a:pt x="20" y="116"/>
                        <a:pt x="20" y="117"/>
                      </a:cubicBezTo>
                      <a:cubicBezTo>
                        <a:pt x="23" y="114"/>
                        <a:pt x="24" y="118"/>
                        <a:pt x="24" y="119"/>
                      </a:cubicBezTo>
                      <a:cubicBezTo>
                        <a:pt x="21" y="121"/>
                        <a:pt x="18" y="125"/>
                        <a:pt x="16" y="128"/>
                      </a:cubicBezTo>
                      <a:cubicBezTo>
                        <a:pt x="20" y="127"/>
                        <a:pt x="20" y="127"/>
                        <a:pt x="24" y="126"/>
                      </a:cubicBezTo>
                      <a:cubicBezTo>
                        <a:pt x="24" y="127"/>
                        <a:pt x="24" y="134"/>
                        <a:pt x="24" y="134"/>
                      </a:cubicBezTo>
                      <a:cubicBezTo>
                        <a:pt x="19" y="138"/>
                        <a:pt x="15" y="139"/>
                        <a:pt x="10" y="142"/>
                      </a:cubicBezTo>
                      <a:cubicBezTo>
                        <a:pt x="13" y="153"/>
                        <a:pt x="11" y="152"/>
                        <a:pt x="22" y="146"/>
                      </a:cubicBezTo>
                      <a:cubicBezTo>
                        <a:pt x="22" y="146"/>
                        <a:pt x="22" y="152"/>
                        <a:pt x="22" y="152"/>
                      </a:cubicBezTo>
                      <a:cubicBezTo>
                        <a:pt x="29" y="150"/>
                        <a:pt x="30" y="151"/>
                        <a:pt x="34" y="150"/>
                      </a:cubicBezTo>
                      <a:cubicBezTo>
                        <a:pt x="36" y="149"/>
                        <a:pt x="35" y="149"/>
                        <a:pt x="38" y="149"/>
                      </a:cubicBezTo>
                      <a:cubicBezTo>
                        <a:pt x="46" y="149"/>
                        <a:pt x="46" y="149"/>
                        <a:pt x="46" y="149"/>
                      </a:cubicBezTo>
                      <a:cubicBezTo>
                        <a:pt x="43" y="150"/>
                        <a:pt x="43" y="153"/>
                        <a:pt x="42" y="156"/>
                      </a:cubicBezTo>
                      <a:cubicBezTo>
                        <a:pt x="20" y="156"/>
                        <a:pt x="20" y="156"/>
                        <a:pt x="20" y="156"/>
                      </a:cubicBezTo>
                      <a:cubicBezTo>
                        <a:pt x="15" y="166"/>
                        <a:pt x="10" y="174"/>
                        <a:pt x="0" y="180"/>
                      </a:cubicBezTo>
                      <a:cubicBezTo>
                        <a:pt x="6" y="180"/>
                        <a:pt x="7" y="184"/>
                        <a:pt x="12" y="182"/>
                      </a:cubicBezTo>
                      <a:cubicBezTo>
                        <a:pt x="12" y="182"/>
                        <a:pt x="12" y="176"/>
                        <a:pt x="12" y="176"/>
                      </a:cubicBezTo>
                      <a:cubicBezTo>
                        <a:pt x="14" y="175"/>
                        <a:pt x="19" y="172"/>
                        <a:pt x="20" y="172"/>
                      </a:cubicBezTo>
                      <a:cubicBezTo>
                        <a:pt x="26" y="171"/>
                        <a:pt x="28" y="175"/>
                        <a:pt x="32" y="174"/>
                      </a:cubicBezTo>
                      <a:cubicBezTo>
                        <a:pt x="32" y="174"/>
                        <a:pt x="36" y="168"/>
                        <a:pt x="36" y="168"/>
                      </a:cubicBezTo>
                      <a:cubicBezTo>
                        <a:pt x="42" y="167"/>
                        <a:pt x="48" y="171"/>
                        <a:pt x="52" y="170"/>
                      </a:cubicBezTo>
                      <a:cubicBezTo>
                        <a:pt x="53" y="170"/>
                        <a:pt x="55" y="164"/>
                        <a:pt x="56" y="164"/>
                      </a:cubicBezTo>
                      <a:cubicBezTo>
                        <a:pt x="64" y="163"/>
                        <a:pt x="76" y="167"/>
                        <a:pt x="84" y="166"/>
                      </a:cubicBezTo>
                      <a:cubicBezTo>
                        <a:pt x="86" y="166"/>
                        <a:pt x="92" y="162"/>
                        <a:pt x="95" y="160"/>
                      </a:cubicBezTo>
                      <a:cubicBezTo>
                        <a:pt x="95" y="156"/>
                        <a:pt x="95" y="156"/>
                        <a:pt x="95" y="156"/>
                      </a:cubicBezTo>
                      <a:cubicBezTo>
                        <a:pt x="93" y="155"/>
                        <a:pt x="88" y="156"/>
                        <a:pt x="86" y="156"/>
                      </a:cubicBezTo>
                      <a:cubicBezTo>
                        <a:pt x="87" y="155"/>
                        <a:pt x="87" y="147"/>
                        <a:pt x="90" y="146"/>
                      </a:cubicBezTo>
                      <a:cubicBezTo>
                        <a:pt x="93" y="144"/>
                        <a:pt x="97" y="147"/>
                        <a:pt x="99" y="144"/>
                      </a:cubicBezTo>
                      <a:cubicBezTo>
                        <a:pt x="102" y="141"/>
                        <a:pt x="102" y="134"/>
                        <a:pt x="103" y="130"/>
                      </a:cubicBezTo>
                      <a:cubicBezTo>
                        <a:pt x="101" y="129"/>
                        <a:pt x="102" y="126"/>
                        <a:pt x="99" y="124"/>
                      </a:cubicBezTo>
                      <a:cubicBezTo>
                        <a:pt x="96" y="122"/>
                        <a:pt x="93" y="124"/>
                        <a:pt x="90" y="122"/>
                      </a:cubicBezTo>
                      <a:cubicBezTo>
                        <a:pt x="88" y="128"/>
                        <a:pt x="88" y="128"/>
                        <a:pt x="88" y="128"/>
                      </a:cubicBezTo>
                      <a:cubicBezTo>
                        <a:pt x="84" y="130"/>
                        <a:pt x="86" y="124"/>
                        <a:pt x="82" y="126"/>
                      </a:cubicBezTo>
                      <a:cubicBezTo>
                        <a:pt x="81" y="125"/>
                        <a:pt x="83" y="118"/>
                        <a:pt x="84" y="115"/>
                      </a:cubicBezTo>
                      <a:cubicBezTo>
                        <a:pt x="80" y="112"/>
                        <a:pt x="81" y="116"/>
                        <a:pt x="80" y="111"/>
                      </a:cubicBezTo>
                      <a:cubicBezTo>
                        <a:pt x="81" y="110"/>
                        <a:pt x="86" y="111"/>
                        <a:pt x="84" y="107"/>
                      </a:cubicBezTo>
                      <a:cubicBezTo>
                        <a:pt x="80" y="107"/>
                        <a:pt x="80" y="107"/>
                        <a:pt x="80" y="107"/>
                      </a:cubicBezTo>
                      <a:cubicBezTo>
                        <a:pt x="78" y="106"/>
                        <a:pt x="69" y="92"/>
                        <a:pt x="68" y="91"/>
                      </a:cubicBezTo>
                      <a:cubicBezTo>
                        <a:pt x="65" y="89"/>
                        <a:pt x="63" y="91"/>
                        <a:pt x="62" y="89"/>
                      </a:cubicBezTo>
                      <a:cubicBezTo>
                        <a:pt x="58" y="83"/>
                        <a:pt x="59" y="73"/>
                        <a:pt x="54" y="69"/>
                      </a:cubicBezTo>
                      <a:cubicBezTo>
                        <a:pt x="52" y="68"/>
                        <a:pt x="48" y="69"/>
                        <a:pt x="48" y="67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44" y="61"/>
                        <a:pt x="44" y="65"/>
                        <a:pt x="40" y="63"/>
                      </a:cubicBezTo>
                      <a:cubicBezTo>
                        <a:pt x="41" y="60"/>
                        <a:pt x="52" y="51"/>
                        <a:pt x="42" y="49"/>
                      </a:cubicBezTo>
                      <a:cubicBezTo>
                        <a:pt x="43" y="48"/>
                        <a:pt x="51" y="43"/>
                        <a:pt x="52" y="41"/>
                      </a:cubicBezTo>
                      <a:cubicBezTo>
                        <a:pt x="62" y="15"/>
                        <a:pt x="37" y="28"/>
                        <a:pt x="28" y="29"/>
                      </a:cubicBezTo>
                      <a:cubicBezTo>
                        <a:pt x="24" y="29"/>
                        <a:pt x="28" y="26"/>
                        <a:pt x="24" y="27"/>
                      </a:cubicBezTo>
                      <a:cubicBezTo>
                        <a:pt x="25" y="26"/>
                        <a:pt x="25" y="20"/>
                        <a:pt x="26" y="19"/>
                      </a:cubicBezTo>
                      <a:cubicBezTo>
                        <a:pt x="32" y="13"/>
                        <a:pt x="27" y="24"/>
                        <a:pt x="34" y="1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7" y="0"/>
                        <a:pt x="36" y="3"/>
                      </a:cubicBezTo>
                      <a:cubicBezTo>
                        <a:pt x="34" y="3"/>
                        <a:pt x="30" y="1"/>
                        <a:pt x="2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8" name="Freeform 42"/>
                <p:cNvSpPr>
                  <a:spLocks/>
                </p:cNvSpPr>
                <p:nvPr/>
              </p:nvSpPr>
              <p:spPr bwMode="auto">
                <a:xfrm>
                  <a:off x="2971" y="1284"/>
                  <a:ext cx="9" cy="20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7" y="14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8" h="14">
                      <a:moveTo>
                        <a:pt x="7" y="1"/>
                      </a:moveTo>
                      <a:cubicBezTo>
                        <a:pt x="0" y="4"/>
                        <a:pt x="1" y="11"/>
                        <a:pt x="7" y="14"/>
                      </a:cubicBezTo>
                      <a:cubicBezTo>
                        <a:pt x="7" y="9"/>
                        <a:pt x="8" y="0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69" name="Freeform 43"/>
                <p:cNvSpPr>
                  <a:spLocks/>
                </p:cNvSpPr>
                <p:nvPr/>
              </p:nvSpPr>
              <p:spPr bwMode="auto">
                <a:xfrm>
                  <a:off x="3800" y="2184"/>
                  <a:ext cx="86" cy="63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0" y="18"/>
                    </a:cxn>
                    <a:cxn ang="0">
                      <a:pos x="7" y="26"/>
                    </a:cxn>
                    <a:cxn ang="0">
                      <a:pos x="8" y="39"/>
                    </a:cxn>
                    <a:cxn ang="0">
                      <a:pos x="50" y="47"/>
                    </a:cxn>
                    <a:cxn ang="0">
                      <a:pos x="54" y="45"/>
                    </a:cxn>
                    <a:cxn ang="0">
                      <a:pos x="57" y="36"/>
                    </a:cxn>
                    <a:cxn ang="0">
                      <a:pos x="59" y="26"/>
                    </a:cxn>
                    <a:cxn ang="0">
                      <a:pos x="59" y="22"/>
                    </a:cxn>
                    <a:cxn ang="0">
                      <a:pos x="62" y="19"/>
                    </a:cxn>
                    <a:cxn ang="0">
                      <a:pos x="60" y="15"/>
                    </a:cxn>
                    <a:cxn ang="0">
                      <a:pos x="65" y="15"/>
                    </a:cxn>
                    <a:cxn ang="0">
                      <a:pos x="70" y="11"/>
                    </a:cxn>
                    <a:cxn ang="0">
                      <a:pos x="69" y="8"/>
                    </a:cxn>
                    <a:cxn ang="0">
                      <a:pos x="63" y="5"/>
                    </a:cxn>
                    <a:cxn ang="0">
                      <a:pos x="64" y="1"/>
                    </a:cxn>
                    <a:cxn ang="0">
                      <a:pos x="60" y="0"/>
                    </a:cxn>
                    <a:cxn ang="0">
                      <a:pos x="38" y="20"/>
                    </a:cxn>
                    <a:cxn ang="0">
                      <a:pos x="36" y="24"/>
                    </a:cxn>
                    <a:cxn ang="0">
                      <a:pos x="26" y="20"/>
                    </a:cxn>
                    <a:cxn ang="0">
                      <a:pos x="4" y="20"/>
                    </a:cxn>
                    <a:cxn ang="0">
                      <a:pos x="5" y="13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70" h="47">
                      <a:moveTo>
                        <a:pt x="0" y="12"/>
                      </a:move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8" y="39"/>
                        <a:pt x="8" y="39"/>
                        <a:pt x="8" y="39"/>
                      </a:cubicBezTo>
                      <a:cubicBezTo>
                        <a:pt x="8" y="39"/>
                        <a:pt x="47" y="46"/>
                        <a:pt x="50" y="47"/>
                      </a:cubicBezTo>
                      <a:cubicBezTo>
                        <a:pt x="53" y="47"/>
                        <a:pt x="54" y="45"/>
                        <a:pt x="54" y="45"/>
                      </a:cubicBezTo>
                      <a:cubicBezTo>
                        <a:pt x="54" y="45"/>
                        <a:pt x="55" y="40"/>
                        <a:pt x="57" y="36"/>
                      </a:cubicBezTo>
                      <a:cubicBezTo>
                        <a:pt x="61" y="31"/>
                        <a:pt x="60" y="25"/>
                        <a:pt x="59" y="26"/>
                      </a:cubicBezTo>
                      <a:cubicBezTo>
                        <a:pt x="56" y="27"/>
                        <a:pt x="56" y="24"/>
                        <a:pt x="59" y="22"/>
                      </a:cubicBezTo>
                      <a:cubicBezTo>
                        <a:pt x="62" y="20"/>
                        <a:pt x="62" y="19"/>
                        <a:pt x="62" y="19"/>
                      </a:cubicBezTo>
                      <a:cubicBezTo>
                        <a:pt x="62" y="19"/>
                        <a:pt x="60" y="17"/>
                        <a:pt x="60" y="15"/>
                      </a:cubicBezTo>
                      <a:cubicBezTo>
                        <a:pt x="59" y="12"/>
                        <a:pt x="65" y="17"/>
                        <a:pt x="65" y="15"/>
                      </a:cubicBezTo>
                      <a:cubicBezTo>
                        <a:pt x="66" y="13"/>
                        <a:pt x="70" y="11"/>
                        <a:pt x="70" y="11"/>
                      </a:cubicBezTo>
                      <a:cubicBezTo>
                        <a:pt x="69" y="8"/>
                        <a:pt x="69" y="8"/>
                        <a:pt x="69" y="8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60" y="0"/>
                        <a:pt x="60" y="0"/>
                        <a:pt x="60" y="0"/>
                      </a:cubicBezTo>
                      <a:cubicBezTo>
                        <a:pt x="55" y="8"/>
                        <a:pt x="51" y="15"/>
                        <a:pt x="38" y="20"/>
                      </a:cubicBezTo>
                      <a:cubicBezTo>
                        <a:pt x="36" y="24"/>
                        <a:pt x="36" y="24"/>
                        <a:pt x="36" y="24"/>
                      </a:cubicBezTo>
                      <a:cubicBezTo>
                        <a:pt x="30" y="25"/>
                        <a:pt x="28" y="20"/>
                        <a:pt x="26" y="20"/>
                      </a:cubicBezTo>
                      <a:cubicBezTo>
                        <a:pt x="11" y="20"/>
                        <a:pt x="21" y="24"/>
                        <a:pt x="4" y="20"/>
                      </a:cubicBezTo>
                      <a:cubicBezTo>
                        <a:pt x="4" y="18"/>
                        <a:pt x="5" y="16"/>
                        <a:pt x="5" y="13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0" name="Freeform 44"/>
                <p:cNvSpPr>
                  <a:spLocks/>
                </p:cNvSpPr>
                <p:nvPr/>
              </p:nvSpPr>
              <p:spPr bwMode="auto">
                <a:xfrm>
                  <a:off x="3449" y="1680"/>
                  <a:ext cx="29" cy="32"/>
                </a:xfrm>
                <a:custGeom>
                  <a:avLst/>
                  <a:gdLst/>
                  <a:ahLst/>
                  <a:cxnLst>
                    <a:cxn ang="0">
                      <a:pos x="23" y="7"/>
                    </a:cxn>
                    <a:cxn ang="0">
                      <a:pos x="15" y="5"/>
                    </a:cxn>
                    <a:cxn ang="0">
                      <a:pos x="10" y="3"/>
                    </a:cxn>
                    <a:cxn ang="0">
                      <a:pos x="4" y="11"/>
                    </a:cxn>
                    <a:cxn ang="0">
                      <a:pos x="0" y="20"/>
                    </a:cxn>
                    <a:cxn ang="0">
                      <a:pos x="2" y="21"/>
                    </a:cxn>
                    <a:cxn ang="0">
                      <a:pos x="7" y="21"/>
                    </a:cxn>
                    <a:cxn ang="0">
                      <a:pos x="12" y="21"/>
                    </a:cxn>
                    <a:cxn ang="0">
                      <a:pos x="12" y="19"/>
                    </a:cxn>
                    <a:cxn ang="0">
                      <a:pos x="23" y="7"/>
                    </a:cxn>
                  </a:cxnLst>
                  <a:rect l="0" t="0" r="r" b="b"/>
                  <a:pathLst>
                    <a:path w="23" h="23">
                      <a:moveTo>
                        <a:pt x="23" y="7"/>
                      </a:moveTo>
                      <a:cubicBezTo>
                        <a:pt x="21" y="6"/>
                        <a:pt x="17" y="5"/>
                        <a:pt x="15" y="5"/>
                      </a:cubicBezTo>
                      <a:cubicBezTo>
                        <a:pt x="13" y="5"/>
                        <a:pt x="9" y="0"/>
                        <a:pt x="10" y="3"/>
                      </a:cubicBezTo>
                      <a:cubicBezTo>
                        <a:pt x="10" y="6"/>
                        <a:pt x="3" y="9"/>
                        <a:pt x="4" y="11"/>
                      </a:cubicBezTo>
                      <a:cubicBezTo>
                        <a:pt x="4" y="13"/>
                        <a:pt x="0" y="20"/>
                        <a:pt x="0" y="20"/>
                      </a:cubicBezTo>
                      <a:cubicBezTo>
                        <a:pt x="1" y="21"/>
                        <a:pt x="2" y="21"/>
                        <a:pt x="2" y="21"/>
                      </a:cubicBezTo>
                      <a:cubicBezTo>
                        <a:pt x="2" y="21"/>
                        <a:pt x="6" y="23"/>
                        <a:pt x="7" y="21"/>
                      </a:cubicBezTo>
                      <a:cubicBezTo>
                        <a:pt x="7" y="20"/>
                        <a:pt x="10" y="20"/>
                        <a:pt x="12" y="21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20" y="14"/>
                        <a:pt x="20" y="16"/>
                        <a:pt x="23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1" name="Freeform 45"/>
                <p:cNvSpPr>
                  <a:spLocks/>
                </p:cNvSpPr>
                <p:nvPr/>
              </p:nvSpPr>
              <p:spPr bwMode="auto">
                <a:xfrm>
                  <a:off x="3358" y="1529"/>
                  <a:ext cx="257" cy="218"/>
                </a:xfrm>
                <a:custGeom>
                  <a:avLst/>
                  <a:gdLst/>
                  <a:ahLst/>
                  <a:cxnLst>
                    <a:cxn ang="0">
                      <a:pos x="193" y="101"/>
                    </a:cxn>
                    <a:cxn ang="0">
                      <a:pos x="208" y="93"/>
                    </a:cxn>
                    <a:cxn ang="0">
                      <a:pos x="205" y="76"/>
                    </a:cxn>
                    <a:cxn ang="0">
                      <a:pos x="205" y="61"/>
                    </a:cxn>
                    <a:cxn ang="0">
                      <a:pos x="201" y="50"/>
                    </a:cxn>
                    <a:cxn ang="0">
                      <a:pos x="187" y="43"/>
                    </a:cxn>
                    <a:cxn ang="0">
                      <a:pos x="178" y="38"/>
                    </a:cxn>
                    <a:cxn ang="0">
                      <a:pos x="165" y="43"/>
                    </a:cxn>
                    <a:cxn ang="0">
                      <a:pos x="159" y="33"/>
                    </a:cxn>
                    <a:cxn ang="0">
                      <a:pos x="152" y="26"/>
                    </a:cxn>
                    <a:cxn ang="0">
                      <a:pos x="134" y="24"/>
                    </a:cxn>
                    <a:cxn ang="0">
                      <a:pos x="128" y="12"/>
                    </a:cxn>
                    <a:cxn ang="0">
                      <a:pos x="119" y="4"/>
                    </a:cxn>
                    <a:cxn ang="0">
                      <a:pos x="106" y="3"/>
                    </a:cxn>
                    <a:cxn ang="0">
                      <a:pos x="97" y="7"/>
                    </a:cxn>
                    <a:cxn ang="0">
                      <a:pos x="83" y="12"/>
                    </a:cxn>
                    <a:cxn ang="0">
                      <a:pos x="71" y="10"/>
                    </a:cxn>
                    <a:cxn ang="0">
                      <a:pos x="68" y="11"/>
                    </a:cxn>
                    <a:cxn ang="0">
                      <a:pos x="52" y="11"/>
                    </a:cxn>
                    <a:cxn ang="0">
                      <a:pos x="28" y="9"/>
                    </a:cxn>
                    <a:cxn ang="0">
                      <a:pos x="16" y="11"/>
                    </a:cxn>
                    <a:cxn ang="0">
                      <a:pos x="16" y="24"/>
                    </a:cxn>
                    <a:cxn ang="0">
                      <a:pos x="19" y="43"/>
                    </a:cxn>
                    <a:cxn ang="0">
                      <a:pos x="12" y="59"/>
                    </a:cxn>
                    <a:cxn ang="0">
                      <a:pos x="6" y="74"/>
                    </a:cxn>
                    <a:cxn ang="0">
                      <a:pos x="0" y="82"/>
                    </a:cxn>
                    <a:cxn ang="0">
                      <a:pos x="13" y="87"/>
                    </a:cxn>
                    <a:cxn ang="0">
                      <a:pos x="27" y="92"/>
                    </a:cxn>
                    <a:cxn ang="0">
                      <a:pos x="39" y="84"/>
                    </a:cxn>
                    <a:cxn ang="0">
                      <a:pos x="52" y="75"/>
                    </a:cxn>
                    <a:cxn ang="0">
                      <a:pos x="66" y="79"/>
                    </a:cxn>
                    <a:cxn ang="0">
                      <a:pos x="76" y="92"/>
                    </a:cxn>
                    <a:cxn ang="0">
                      <a:pos x="81" y="107"/>
                    </a:cxn>
                    <a:cxn ang="0">
                      <a:pos x="92" y="124"/>
                    </a:cxn>
                    <a:cxn ang="0">
                      <a:pos x="109" y="118"/>
                    </a:cxn>
                    <a:cxn ang="0">
                      <a:pos x="121" y="130"/>
                    </a:cxn>
                    <a:cxn ang="0">
                      <a:pos x="135" y="128"/>
                    </a:cxn>
                    <a:cxn ang="0">
                      <a:pos x="131" y="134"/>
                    </a:cxn>
                    <a:cxn ang="0">
                      <a:pos x="119" y="143"/>
                    </a:cxn>
                    <a:cxn ang="0">
                      <a:pos x="131" y="145"/>
                    </a:cxn>
                    <a:cxn ang="0">
                      <a:pos x="168" y="147"/>
                    </a:cxn>
                    <a:cxn ang="0">
                      <a:pos x="147" y="140"/>
                    </a:cxn>
                    <a:cxn ang="0">
                      <a:pos x="143" y="134"/>
                    </a:cxn>
                    <a:cxn ang="0">
                      <a:pos x="155" y="126"/>
                    </a:cxn>
                    <a:cxn ang="0">
                      <a:pos x="176" y="118"/>
                    </a:cxn>
                    <a:cxn ang="0">
                      <a:pos x="191" y="109"/>
                    </a:cxn>
                  </a:cxnLst>
                  <a:rect l="0" t="0" r="r" b="b"/>
                  <a:pathLst>
                    <a:path w="209" h="159">
                      <a:moveTo>
                        <a:pt x="191" y="109"/>
                      </a:moveTo>
                      <a:cubicBezTo>
                        <a:pt x="193" y="101"/>
                        <a:pt x="193" y="101"/>
                        <a:pt x="193" y="101"/>
                      </a:cubicBezTo>
                      <a:cubicBezTo>
                        <a:pt x="197" y="95"/>
                        <a:pt x="197" y="95"/>
                        <a:pt x="197" y="95"/>
                      </a:cubicBezTo>
                      <a:cubicBezTo>
                        <a:pt x="200" y="95"/>
                        <a:pt x="207" y="96"/>
                        <a:pt x="208" y="93"/>
                      </a:cubicBezTo>
                      <a:cubicBezTo>
                        <a:pt x="209" y="90"/>
                        <a:pt x="203" y="85"/>
                        <a:pt x="204" y="81"/>
                      </a:cubicBezTo>
                      <a:cubicBezTo>
                        <a:pt x="204" y="77"/>
                        <a:pt x="207" y="78"/>
                        <a:pt x="205" y="76"/>
                      </a:cubicBezTo>
                      <a:cubicBezTo>
                        <a:pt x="203" y="74"/>
                        <a:pt x="207" y="67"/>
                        <a:pt x="201" y="66"/>
                      </a:cubicBezTo>
                      <a:cubicBezTo>
                        <a:pt x="198" y="66"/>
                        <a:pt x="203" y="64"/>
                        <a:pt x="205" y="61"/>
                      </a:cubicBezTo>
                      <a:cubicBezTo>
                        <a:pt x="206" y="58"/>
                        <a:pt x="205" y="60"/>
                        <a:pt x="202" y="58"/>
                      </a:cubicBezTo>
                      <a:cubicBezTo>
                        <a:pt x="200" y="56"/>
                        <a:pt x="207" y="53"/>
                        <a:pt x="201" y="50"/>
                      </a:cubicBezTo>
                      <a:cubicBezTo>
                        <a:pt x="198" y="49"/>
                        <a:pt x="197" y="47"/>
                        <a:pt x="194" y="46"/>
                      </a:cubicBezTo>
                      <a:cubicBezTo>
                        <a:pt x="191" y="45"/>
                        <a:pt x="192" y="43"/>
                        <a:pt x="187" y="43"/>
                      </a:cubicBezTo>
                      <a:cubicBezTo>
                        <a:pt x="183" y="43"/>
                        <a:pt x="185" y="42"/>
                        <a:pt x="184" y="40"/>
                      </a:cubicBezTo>
                      <a:cubicBezTo>
                        <a:pt x="183" y="37"/>
                        <a:pt x="178" y="38"/>
                        <a:pt x="178" y="38"/>
                      </a:cubicBezTo>
                      <a:cubicBezTo>
                        <a:pt x="178" y="38"/>
                        <a:pt x="176" y="39"/>
                        <a:pt x="172" y="40"/>
                      </a:cubicBezTo>
                      <a:cubicBezTo>
                        <a:pt x="169" y="41"/>
                        <a:pt x="165" y="43"/>
                        <a:pt x="165" y="43"/>
                      </a:cubicBezTo>
                      <a:cubicBezTo>
                        <a:pt x="165" y="43"/>
                        <a:pt x="165" y="34"/>
                        <a:pt x="162" y="34"/>
                      </a:cubicBezTo>
                      <a:cubicBezTo>
                        <a:pt x="160" y="34"/>
                        <a:pt x="160" y="34"/>
                        <a:pt x="159" y="33"/>
                      </a:cubicBezTo>
                      <a:cubicBezTo>
                        <a:pt x="159" y="33"/>
                        <a:pt x="158" y="33"/>
                        <a:pt x="156" y="32"/>
                      </a:cubicBezTo>
                      <a:cubicBezTo>
                        <a:pt x="154" y="30"/>
                        <a:pt x="155" y="25"/>
                        <a:pt x="152" y="26"/>
                      </a:cubicBezTo>
                      <a:cubicBezTo>
                        <a:pt x="149" y="27"/>
                        <a:pt x="147" y="28"/>
                        <a:pt x="143" y="24"/>
                      </a:cubicBezTo>
                      <a:cubicBezTo>
                        <a:pt x="141" y="23"/>
                        <a:pt x="137" y="24"/>
                        <a:pt x="134" y="24"/>
                      </a:cubicBezTo>
                      <a:cubicBezTo>
                        <a:pt x="131" y="24"/>
                        <a:pt x="132" y="19"/>
                        <a:pt x="130" y="19"/>
                      </a:cubicBezTo>
                      <a:cubicBezTo>
                        <a:pt x="128" y="19"/>
                        <a:pt x="128" y="12"/>
                        <a:pt x="128" y="12"/>
                      </a:cubicBezTo>
                      <a:cubicBezTo>
                        <a:pt x="128" y="12"/>
                        <a:pt x="126" y="9"/>
                        <a:pt x="126" y="6"/>
                      </a:cubicBezTo>
                      <a:cubicBezTo>
                        <a:pt x="126" y="3"/>
                        <a:pt x="123" y="6"/>
                        <a:pt x="119" y="4"/>
                      </a:cubicBezTo>
                      <a:cubicBezTo>
                        <a:pt x="116" y="3"/>
                        <a:pt x="116" y="0"/>
                        <a:pt x="114" y="4"/>
                      </a:cubicBezTo>
                      <a:cubicBezTo>
                        <a:pt x="110" y="11"/>
                        <a:pt x="106" y="3"/>
                        <a:pt x="106" y="3"/>
                      </a:cubicBezTo>
                      <a:cubicBezTo>
                        <a:pt x="106" y="3"/>
                        <a:pt x="104" y="3"/>
                        <a:pt x="101" y="3"/>
                      </a:cubicBezTo>
                      <a:cubicBezTo>
                        <a:pt x="98" y="4"/>
                        <a:pt x="98" y="3"/>
                        <a:pt x="97" y="7"/>
                      </a:cubicBezTo>
                      <a:cubicBezTo>
                        <a:pt x="97" y="12"/>
                        <a:pt x="97" y="14"/>
                        <a:pt x="94" y="13"/>
                      </a:cubicBezTo>
                      <a:cubicBezTo>
                        <a:pt x="90" y="12"/>
                        <a:pt x="86" y="11"/>
                        <a:pt x="83" y="12"/>
                      </a:cubicBezTo>
                      <a:cubicBezTo>
                        <a:pt x="80" y="12"/>
                        <a:pt x="80" y="9"/>
                        <a:pt x="77" y="12"/>
                      </a:cubicBezTo>
                      <a:cubicBezTo>
                        <a:pt x="74" y="14"/>
                        <a:pt x="72" y="9"/>
                        <a:pt x="71" y="10"/>
                      </a:cubicBezTo>
                      <a:cubicBezTo>
                        <a:pt x="70" y="11"/>
                        <a:pt x="69" y="14"/>
                        <a:pt x="69" y="14"/>
                      </a:cubicBezTo>
                      <a:cubicBezTo>
                        <a:pt x="68" y="11"/>
                        <a:pt x="68" y="11"/>
                        <a:pt x="68" y="11"/>
                      </a:cubicBezTo>
                      <a:cubicBezTo>
                        <a:pt x="68" y="11"/>
                        <a:pt x="67" y="11"/>
                        <a:pt x="63" y="11"/>
                      </a:cubicBezTo>
                      <a:cubicBezTo>
                        <a:pt x="59" y="11"/>
                        <a:pt x="55" y="12"/>
                        <a:pt x="52" y="11"/>
                      </a:cubicBezTo>
                      <a:cubicBezTo>
                        <a:pt x="49" y="9"/>
                        <a:pt x="42" y="9"/>
                        <a:pt x="38" y="8"/>
                      </a:cubicBezTo>
                      <a:cubicBezTo>
                        <a:pt x="35" y="8"/>
                        <a:pt x="28" y="9"/>
                        <a:pt x="28" y="9"/>
                      </a:cubicBezTo>
                      <a:cubicBezTo>
                        <a:pt x="28" y="9"/>
                        <a:pt x="25" y="17"/>
                        <a:pt x="23" y="12"/>
                      </a:cubicBezTo>
                      <a:cubicBezTo>
                        <a:pt x="21" y="6"/>
                        <a:pt x="16" y="11"/>
                        <a:pt x="16" y="11"/>
                      </a:cubicBezTo>
                      <a:cubicBezTo>
                        <a:pt x="13" y="13"/>
                        <a:pt x="15" y="17"/>
                        <a:pt x="17" y="19"/>
                      </a:cubicBezTo>
                      <a:cubicBezTo>
                        <a:pt x="19" y="22"/>
                        <a:pt x="15" y="20"/>
                        <a:pt x="16" y="24"/>
                      </a:cubicBezTo>
                      <a:cubicBezTo>
                        <a:pt x="17" y="28"/>
                        <a:pt x="15" y="30"/>
                        <a:pt x="14" y="33"/>
                      </a:cubicBezTo>
                      <a:cubicBezTo>
                        <a:pt x="13" y="36"/>
                        <a:pt x="19" y="43"/>
                        <a:pt x="19" y="43"/>
                      </a:cubicBezTo>
                      <a:cubicBezTo>
                        <a:pt x="19" y="43"/>
                        <a:pt x="17" y="48"/>
                        <a:pt x="16" y="51"/>
                      </a:cubicBezTo>
                      <a:cubicBezTo>
                        <a:pt x="15" y="55"/>
                        <a:pt x="14" y="56"/>
                        <a:pt x="12" y="59"/>
                      </a:cubicBezTo>
                      <a:cubicBezTo>
                        <a:pt x="10" y="62"/>
                        <a:pt x="12" y="65"/>
                        <a:pt x="13" y="68"/>
                      </a:cubicBezTo>
                      <a:cubicBezTo>
                        <a:pt x="15" y="71"/>
                        <a:pt x="6" y="74"/>
                        <a:pt x="6" y="74"/>
                      </a:cubicBezTo>
                      <a:cubicBezTo>
                        <a:pt x="1" y="75"/>
                        <a:pt x="1" y="75"/>
                        <a:pt x="1" y="75"/>
                      </a:cubicBezTo>
                      <a:cubicBezTo>
                        <a:pt x="0" y="82"/>
                        <a:pt x="0" y="82"/>
                        <a:pt x="0" y="82"/>
                      </a:cubicBezTo>
                      <a:cubicBezTo>
                        <a:pt x="0" y="82"/>
                        <a:pt x="3" y="81"/>
                        <a:pt x="5" y="85"/>
                      </a:cubicBezTo>
                      <a:cubicBezTo>
                        <a:pt x="6" y="88"/>
                        <a:pt x="9" y="87"/>
                        <a:pt x="13" y="87"/>
                      </a:cubicBezTo>
                      <a:cubicBezTo>
                        <a:pt x="17" y="87"/>
                        <a:pt x="19" y="88"/>
                        <a:pt x="21" y="90"/>
                      </a:cubicBezTo>
                      <a:cubicBezTo>
                        <a:pt x="23" y="93"/>
                        <a:pt x="24" y="93"/>
                        <a:pt x="27" y="92"/>
                      </a:cubicBezTo>
                      <a:cubicBezTo>
                        <a:pt x="30" y="90"/>
                        <a:pt x="30" y="87"/>
                        <a:pt x="33" y="87"/>
                      </a:cubicBezTo>
                      <a:cubicBezTo>
                        <a:pt x="37" y="87"/>
                        <a:pt x="39" y="87"/>
                        <a:pt x="39" y="84"/>
                      </a:cubicBezTo>
                      <a:cubicBezTo>
                        <a:pt x="40" y="80"/>
                        <a:pt x="44" y="79"/>
                        <a:pt x="44" y="79"/>
                      </a:cubicBezTo>
                      <a:cubicBezTo>
                        <a:pt x="44" y="75"/>
                        <a:pt x="50" y="77"/>
                        <a:pt x="52" y="75"/>
                      </a:cubicBezTo>
                      <a:cubicBezTo>
                        <a:pt x="53" y="73"/>
                        <a:pt x="57" y="75"/>
                        <a:pt x="60" y="75"/>
                      </a:cubicBezTo>
                      <a:cubicBezTo>
                        <a:pt x="62" y="76"/>
                        <a:pt x="63" y="78"/>
                        <a:pt x="66" y="79"/>
                      </a:cubicBezTo>
                      <a:cubicBezTo>
                        <a:pt x="68" y="81"/>
                        <a:pt x="69" y="82"/>
                        <a:pt x="72" y="84"/>
                      </a:cubicBezTo>
                      <a:cubicBezTo>
                        <a:pt x="74" y="86"/>
                        <a:pt x="77" y="89"/>
                        <a:pt x="76" y="92"/>
                      </a:cubicBezTo>
                      <a:cubicBezTo>
                        <a:pt x="75" y="97"/>
                        <a:pt x="77" y="97"/>
                        <a:pt x="79" y="100"/>
                      </a:cubicBezTo>
                      <a:cubicBezTo>
                        <a:pt x="81" y="103"/>
                        <a:pt x="81" y="104"/>
                        <a:pt x="81" y="107"/>
                      </a:cubicBezTo>
                      <a:cubicBezTo>
                        <a:pt x="80" y="112"/>
                        <a:pt x="85" y="115"/>
                        <a:pt x="85" y="115"/>
                      </a:cubicBezTo>
                      <a:cubicBezTo>
                        <a:pt x="92" y="124"/>
                        <a:pt x="92" y="124"/>
                        <a:pt x="92" y="124"/>
                      </a:cubicBezTo>
                      <a:cubicBezTo>
                        <a:pt x="95" y="120"/>
                        <a:pt x="95" y="120"/>
                        <a:pt x="95" y="120"/>
                      </a:cubicBezTo>
                      <a:cubicBezTo>
                        <a:pt x="97" y="119"/>
                        <a:pt x="109" y="118"/>
                        <a:pt x="109" y="118"/>
                      </a:cubicBezTo>
                      <a:cubicBezTo>
                        <a:pt x="115" y="118"/>
                        <a:pt x="116" y="122"/>
                        <a:pt x="107" y="122"/>
                      </a:cubicBezTo>
                      <a:cubicBezTo>
                        <a:pt x="111" y="124"/>
                        <a:pt x="113" y="129"/>
                        <a:pt x="121" y="130"/>
                      </a:cubicBezTo>
                      <a:cubicBezTo>
                        <a:pt x="121" y="130"/>
                        <a:pt x="128" y="125"/>
                        <a:pt x="129" y="126"/>
                      </a:cubicBezTo>
                      <a:cubicBezTo>
                        <a:pt x="129" y="126"/>
                        <a:pt x="133" y="127"/>
                        <a:pt x="135" y="128"/>
                      </a:cubicBezTo>
                      <a:cubicBezTo>
                        <a:pt x="134" y="128"/>
                        <a:pt x="135" y="136"/>
                        <a:pt x="135" y="136"/>
                      </a:cubicBezTo>
                      <a:cubicBezTo>
                        <a:pt x="131" y="137"/>
                        <a:pt x="135" y="133"/>
                        <a:pt x="131" y="134"/>
                      </a:cubicBezTo>
                      <a:cubicBezTo>
                        <a:pt x="129" y="134"/>
                        <a:pt x="121" y="138"/>
                        <a:pt x="119" y="140"/>
                      </a:cubicBezTo>
                      <a:cubicBezTo>
                        <a:pt x="119" y="143"/>
                        <a:pt x="119" y="143"/>
                        <a:pt x="119" y="143"/>
                      </a:cubicBezTo>
                      <a:cubicBezTo>
                        <a:pt x="120" y="144"/>
                        <a:pt x="125" y="143"/>
                        <a:pt x="127" y="143"/>
                      </a:cubicBezTo>
                      <a:cubicBezTo>
                        <a:pt x="129" y="147"/>
                        <a:pt x="128" y="143"/>
                        <a:pt x="131" y="145"/>
                      </a:cubicBezTo>
                      <a:cubicBezTo>
                        <a:pt x="136" y="150"/>
                        <a:pt x="130" y="156"/>
                        <a:pt x="129" y="159"/>
                      </a:cubicBezTo>
                      <a:cubicBezTo>
                        <a:pt x="144" y="156"/>
                        <a:pt x="153" y="151"/>
                        <a:pt x="168" y="147"/>
                      </a:cubicBezTo>
                      <a:cubicBezTo>
                        <a:pt x="168" y="143"/>
                        <a:pt x="168" y="143"/>
                        <a:pt x="168" y="143"/>
                      </a:cubicBezTo>
                      <a:cubicBezTo>
                        <a:pt x="161" y="143"/>
                        <a:pt x="153" y="142"/>
                        <a:pt x="147" y="140"/>
                      </a:cubicBezTo>
                      <a:cubicBezTo>
                        <a:pt x="147" y="140"/>
                        <a:pt x="148" y="135"/>
                        <a:pt x="149" y="134"/>
                      </a:cubicBezTo>
                      <a:cubicBezTo>
                        <a:pt x="147" y="132"/>
                        <a:pt x="145" y="134"/>
                        <a:pt x="143" y="134"/>
                      </a:cubicBezTo>
                      <a:cubicBezTo>
                        <a:pt x="139" y="132"/>
                        <a:pt x="139" y="126"/>
                        <a:pt x="137" y="124"/>
                      </a:cubicBezTo>
                      <a:cubicBezTo>
                        <a:pt x="140" y="124"/>
                        <a:pt x="147" y="127"/>
                        <a:pt x="155" y="126"/>
                      </a:cubicBezTo>
                      <a:cubicBezTo>
                        <a:pt x="157" y="125"/>
                        <a:pt x="160" y="118"/>
                        <a:pt x="162" y="118"/>
                      </a:cubicBezTo>
                      <a:cubicBezTo>
                        <a:pt x="176" y="118"/>
                        <a:pt x="176" y="118"/>
                        <a:pt x="176" y="118"/>
                      </a:cubicBezTo>
                      <a:cubicBezTo>
                        <a:pt x="178" y="114"/>
                        <a:pt x="178" y="114"/>
                        <a:pt x="178" y="114"/>
                      </a:cubicBezTo>
                      <a:cubicBezTo>
                        <a:pt x="182" y="112"/>
                        <a:pt x="187" y="110"/>
                        <a:pt x="191" y="109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2" name="Freeform 46"/>
                <p:cNvSpPr>
                  <a:spLocks/>
                </p:cNvSpPr>
                <p:nvPr/>
              </p:nvSpPr>
              <p:spPr bwMode="auto">
                <a:xfrm>
                  <a:off x="3448" y="2662"/>
                  <a:ext cx="95" cy="145"/>
                </a:xfrm>
                <a:custGeom>
                  <a:avLst/>
                  <a:gdLst/>
                  <a:ahLst/>
                  <a:cxnLst>
                    <a:cxn ang="0">
                      <a:pos x="21" y="58"/>
                    </a:cxn>
                    <a:cxn ang="0">
                      <a:pos x="16" y="60"/>
                    </a:cxn>
                    <a:cxn ang="0">
                      <a:pos x="12" y="67"/>
                    </a:cxn>
                    <a:cxn ang="0">
                      <a:pos x="8" y="80"/>
                    </a:cxn>
                    <a:cxn ang="0">
                      <a:pos x="7" y="86"/>
                    </a:cxn>
                    <a:cxn ang="0">
                      <a:pos x="6" y="89"/>
                    </a:cxn>
                    <a:cxn ang="0">
                      <a:pos x="6" y="98"/>
                    </a:cxn>
                    <a:cxn ang="0">
                      <a:pos x="7" y="99"/>
                    </a:cxn>
                    <a:cxn ang="0">
                      <a:pos x="13" y="103"/>
                    </a:cxn>
                    <a:cxn ang="0">
                      <a:pos x="20" y="104"/>
                    </a:cxn>
                    <a:cxn ang="0">
                      <a:pos x="27" y="100"/>
                    </a:cxn>
                    <a:cxn ang="0">
                      <a:pos x="38" y="100"/>
                    </a:cxn>
                    <a:cxn ang="0">
                      <a:pos x="39" y="97"/>
                    </a:cxn>
                    <a:cxn ang="0">
                      <a:pos x="39" y="85"/>
                    </a:cxn>
                    <a:cxn ang="0">
                      <a:pos x="37" y="78"/>
                    </a:cxn>
                    <a:cxn ang="0">
                      <a:pos x="43" y="72"/>
                    </a:cxn>
                    <a:cxn ang="0">
                      <a:pos x="57" y="74"/>
                    </a:cxn>
                    <a:cxn ang="0">
                      <a:pos x="59" y="70"/>
                    </a:cxn>
                    <a:cxn ang="0">
                      <a:pos x="65" y="72"/>
                    </a:cxn>
                    <a:cxn ang="0">
                      <a:pos x="65" y="80"/>
                    </a:cxn>
                    <a:cxn ang="0">
                      <a:pos x="69" y="83"/>
                    </a:cxn>
                    <a:cxn ang="0">
                      <a:pos x="70" y="77"/>
                    </a:cxn>
                    <a:cxn ang="0">
                      <a:pos x="70" y="72"/>
                    </a:cxn>
                    <a:cxn ang="0">
                      <a:pos x="68" y="60"/>
                    </a:cxn>
                    <a:cxn ang="0">
                      <a:pos x="71" y="50"/>
                    </a:cxn>
                    <a:cxn ang="0">
                      <a:pos x="75" y="45"/>
                    </a:cxn>
                    <a:cxn ang="0">
                      <a:pos x="77" y="37"/>
                    </a:cxn>
                    <a:cxn ang="0">
                      <a:pos x="74" y="29"/>
                    </a:cxn>
                    <a:cxn ang="0">
                      <a:pos x="72" y="19"/>
                    </a:cxn>
                    <a:cxn ang="0">
                      <a:pos x="73" y="11"/>
                    </a:cxn>
                    <a:cxn ang="0">
                      <a:pos x="70" y="8"/>
                    </a:cxn>
                    <a:cxn ang="0">
                      <a:pos x="67" y="5"/>
                    </a:cxn>
                    <a:cxn ang="0">
                      <a:pos x="67" y="1"/>
                    </a:cxn>
                    <a:cxn ang="0">
                      <a:pos x="61" y="5"/>
                    </a:cxn>
                    <a:cxn ang="0">
                      <a:pos x="52" y="2"/>
                    </a:cxn>
                    <a:cxn ang="0">
                      <a:pos x="47" y="4"/>
                    </a:cxn>
                    <a:cxn ang="0">
                      <a:pos x="37" y="10"/>
                    </a:cxn>
                    <a:cxn ang="0">
                      <a:pos x="38" y="16"/>
                    </a:cxn>
                    <a:cxn ang="0">
                      <a:pos x="33" y="24"/>
                    </a:cxn>
                    <a:cxn ang="0">
                      <a:pos x="32" y="30"/>
                    </a:cxn>
                    <a:cxn ang="0">
                      <a:pos x="32" y="38"/>
                    </a:cxn>
                    <a:cxn ang="0">
                      <a:pos x="32" y="44"/>
                    </a:cxn>
                    <a:cxn ang="0">
                      <a:pos x="28" y="49"/>
                    </a:cxn>
                    <a:cxn ang="0">
                      <a:pos x="25" y="56"/>
                    </a:cxn>
                    <a:cxn ang="0">
                      <a:pos x="21" y="58"/>
                    </a:cxn>
                  </a:cxnLst>
                  <a:rect l="0" t="0" r="r" b="b"/>
                  <a:pathLst>
                    <a:path w="77" h="106">
                      <a:moveTo>
                        <a:pt x="21" y="58"/>
                      </a:moveTo>
                      <a:cubicBezTo>
                        <a:pt x="21" y="57"/>
                        <a:pt x="16" y="60"/>
                        <a:pt x="16" y="60"/>
                      </a:cubicBezTo>
                      <a:cubicBezTo>
                        <a:pt x="16" y="60"/>
                        <a:pt x="12" y="65"/>
                        <a:pt x="12" y="67"/>
                      </a:cubicBezTo>
                      <a:cubicBezTo>
                        <a:pt x="12" y="70"/>
                        <a:pt x="10" y="77"/>
                        <a:pt x="8" y="80"/>
                      </a:cubicBezTo>
                      <a:cubicBezTo>
                        <a:pt x="8" y="82"/>
                        <a:pt x="8" y="84"/>
                        <a:pt x="7" y="86"/>
                      </a:cubicBezTo>
                      <a:cubicBezTo>
                        <a:pt x="7" y="87"/>
                        <a:pt x="6" y="88"/>
                        <a:pt x="6" y="89"/>
                      </a:cubicBezTo>
                      <a:cubicBezTo>
                        <a:pt x="0" y="95"/>
                        <a:pt x="6" y="98"/>
                        <a:pt x="6" y="98"/>
                      </a:cubicBezTo>
                      <a:cubicBezTo>
                        <a:pt x="7" y="99"/>
                        <a:pt x="7" y="99"/>
                        <a:pt x="7" y="99"/>
                      </a:cubicBezTo>
                      <a:cubicBezTo>
                        <a:pt x="7" y="99"/>
                        <a:pt x="10" y="101"/>
                        <a:pt x="13" y="103"/>
                      </a:cubicBezTo>
                      <a:cubicBezTo>
                        <a:pt x="15" y="105"/>
                        <a:pt x="18" y="106"/>
                        <a:pt x="20" y="104"/>
                      </a:cubicBezTo>
                      <a:cubicBezTo>
                        <a:pt x="22" y="101"/>
                        <a:pt x="27" y="100"/>
                        <a:pt x="27" y="100"/>
                      </a:cubicBezTo>
                      <a:cubicBezTo>
                        <a:pt x="38" y="100"/>
                        <a:pt x="38" y="100"/>
                        <a:pt x="38" y="100"/>
                      </a:cubicBezTo>
                      <a:cubicBezTo>
                        <a:pt x="39" y="97"/>
                        <a:pt x="39" y="97"/>
                        <a:pt x="39" y="97"/>
                      </a:cubicBezTo>
                      <a:cubicBezTo>
                        <a:pt x="33" y="101"/>
                        <a:pt x="37" y="87"/>
                        <a:pt x="39" y="85"/>
                      </a:cubicBezTo>
                      <a:cubicBezTo>
                        <a:pt x="38" y="82"/>
                        <a:pt x="36" y="83"/>
                        <a:pt x="37" y="78"/>
                      </a:cubicBezTo>
                      <a:cubicBezTo>
                        <a:pt x="39" y="77"/>
                        <a:pt x="42" y="72"/>
                        <a:pt x="43" y="72"/>
                      </a:cubicBezTo>
                      <a:cubicBezTo>
                        <a:pt x="45" y="71"/>
                        <a:pt x="52" y="73"/>
                        <a:pt x="57" y="74"/>
                      </a:cubicBezTo>
                      <a:cubicBezTo>
                        <a:pt x="58" y="70"/>
                        <a:pt x="55" y="70"/>
                        <a:pt x="59" y="70"/>
                      </a:cubicBezTo>
                      <a:cubicBezTo>
                        <a:pt x="59" y="71"/>
                        <a:pt x="64" y="71"/>
                        <a:pt x="65" y="72"/>
                      </a:cubicBezTo>
                      <a:cubicBezTo>
                        <a:pt x="65" y="73"/>
                        <a:pt x="65" y="78"/>
                        <a:pt x="65" y="80"/>
                      </a:cubicBezTo>
                      <a:cubicBezTo>
                        <a:pt x="68" y="80"/>
                        <a:pt x="68" y="83"/>
                        <a:pt x="69" y="83"/>
                      </a:cubicBezTo>
                      <a:cubicBezTo>
                        <a:pt x="70" y="77"/>
                        <a:pt x="70" y="77"/>
                        <a:pt x="70" y="77"/>
                      </a:cubicBezTo>
                      <a:cubicBezTo>
                        <a:pt x="70" y="77"/>
                        <a:pt x="68" y="74"/>
                        <a:pt x="70" y="72"/>
                      </a:cubicBezTo>
                      <a:cubicBezTo>
                        <a:pt x="71" y="71"/>
                        <a:pt x="66" y="63"/>
                        <a:pt x="68" y="60"/>
                      </a:cubicBezTo>
                      <a:cubicBezTo>
                        <a:pt x="71" y="57"/>
                        <a:pt x="70" y="55"/>
                        <a:pt x="71" y="50"/>
                      </a:cubicBezTo>
                      <a:cubicBezTo>
                        <a:pt x="71" y="44"/>
                        <a:pt x="74" y="47"/>
                        <a:pt x="75" y="45"/>
                      </a:cubicBezTo>
                      <a:cubicBezTo>
                        <a:pt x="76" y="42"/>
                        <a:pt x="76" y="40"/>
                        <a:pt x="77" y="37"/>
                      </a:cubicBezTo>
                      <a:cubicBezTo>
                        <a:pt x="77" y="34"/>
                        <a:pt x="77" y="31"/>
                        <a:pt x="74" y="29"/>
                      </a:cubicBezTo>
                      <a:cubicBezTo>
                        <a:pt x="71" y="26"/>
                        <a:pt x="71" y="25"/>
                        <a:pt x="72" y="19"/>
                      </a:cubicBezTo>
                      <a:cubicBezTo>
                        <a:pt x="73" y="14"/>
                        <a:pt x="75" y="14"/>
                        <a:pt x="73" y="11"/>
                      </a:cubicBezTo>
                      <a:cubicBezTo>
                        <a:pt x="70" y="9"/>
                        <a:pt x="75" y="11"/>
                        <a:pt x="70" y="8"/>
                      </a:cubicBezTo>
                      <a:cubicBezTo>
                        <a:pt x="68" y="7"/>
                        <a:pt x="67" y="5"/>
                        <a:pt x="67" y="5"/>
                      </a:cubicBezTo>
                      <a:cubicBezTo>
                        <a:pt x="67" y="1"/>
                        <a:pt x="67" y="1"/>
                        <a:pt x="67" y="1"/>
                      </a:cubicBezTo>
                      <a:cubicBezTo>
                        <a:pt x="61" y="5"/>
                        <a:pt x="61" y="5"/>
                        <a:pt x="61" y="5"/>
                      </a:cubicBezTo>
                      <a:cubicBezTo>
                        <a:pt x="61" y="5"/>
                        <a:pt x="56" y="0"/>
                        <a:pt x="52" y="2"/>
                      </a:cubicBezTo>
                      <a:cubicBezTo>
                        <a:pt x="49" y="4"/>
                        <a:pt x="51" y="4"/>
                        <a:pt x="47" y="4"/>
                      </a:cubicBezTo>
                      <a:cubicBezTo>
                        <a:pt x="43" y="3"/>
                        <a:pt x="37" y="10"/>
                        <a:pt x="37" y="10"/>
                      </a:cubicBezTo>
                      <a:cubicBezTo>
                        <a:pt x="38" y="11"/>
                        <a:pt x="39" y="13"/>
                        <a:pt x="38" y="16"/>
                      </a:cubicBezTo>
                      <a:cubicBezTo>
                        <a:pt x="37" y="19"/>
                        <a:pt x="30" y="24"/>
                        <a:pt x="33" y="24"/>
                      </a:cubicBezTo>
                      <a:cubicBezTo>
                        <a:pt x="37" y="24"/>
                        <a:pt x="33" y="28"/>
                        <a:pt x="32" y="30"/>
                      </a:cubicBezTo>
                      <a:cubicBezTo>
                        <a:pt x="31" y="32"/>
                        <a:pt x="30" y="38"/>
                        <a:pt x="32" y="38"/>
                      </a:cubicBezTo>
                      <a:cubicBezTo>
                        <a:pt x="34" y="38"/>
                        <a:pt x="35" y="42"/>
                        <a:pt x="32" y="44"/>
                      </a:cubicBezTo>
                      <a:cubicBezTo>
                        <a:pt x="28" y="49"/>
                        <a:pt x="28" y="49"/>
                        <a:pt x="28" y="49"/>
                      </a:cubicBezTo>
                      <a:cubicBezTo>
                        <a:pt x="27" y="52"/>
                        <a:pt x="26" y="54"/>
                        <a:pt x="25" y="56"/>
                      </a:cubicBezTo>
                      <a:cubicBezTo>
                        <a:pt x="24" y="56"/>
                        <a:pt x="22" y="57"/>
                        <a:pt x="21" y="5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3" name="Freeform 47"/>
                <p:cNvSpPr>
                  <a:spLocks/>
                </p:cNvSpPr>
                <p:nvPr/>
              </p:nvSpPr>
              <p:spPr bwMode="auto">
                <a:xfrm>
                  <a:off x="3496" y="2726"/>
                  <a:ext cx="15" cy="11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7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3" h="8">
                      <a:moveTo>
                        <a:pt x="6" y="1"/>
                      </a:moveTo>
                      <a:cubicBezTo>
                        <a:pt x="9" y="1"/>
                        <a:pt x="13" y="8"/>
                        <a:pt x="6" y="7"/>
                      </a:cubicBezTo>
                      <a:cubicBezTo>
                        <a:pt x="3" y="6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4" name="Freeform 48"/>
                <p:cNvSpPr>
                  <a:spLocks/>
                </p:cNvSpPr>
                <p:nvPr/>
              </p:nvSpPr>
              <p:spPr bwMode="auto">
                <a:xfrm>
                  <a:off x="3496" y="2728"/>
                  <a:ext cx="15" cy="11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7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" h="8">
                      <a:moveTo>
                        <a:pt x="6" y="1"/>
                      </a:moveTo>
                      <a:cubicBezTo>
                        <a:pt x="9" y="1"/>
                        <a:pt x="12" y="8"/>
                        <a:pt x="6" y="7"/>
                      </a:cubicBezTo>
                      <a:cubicBezTo>
                        <a:pt x="2" y="6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5" name="Freeform 49"/>
                <p:cNvSpPr>
                  <a:spLocks/>
                </p:cNvSpPr>
                <p:nvPr/>
              </p:nvSpPr>
              <p:spPr bwMode="auto">
                <a:xfrm>
                  <a:off x="3827" y="1774"/>
                  <a:ext cx="220" cy="182"/>
                </a:xfrm>
                <a:custGeom>
                  <a:avLst/>
                  <a:gdLst/>
                  <a:ahLst/>
                  <a:cxnLst>
                    <a:cxn ang="0">
                      <a:pos x="0" y="24"/>
                    </a:cxn>
                    <a:cxn ang="0">
                      <a:pos x="4" y="18"/>
                    </a:cxn>
                    <a:cxn ang="0">
                      <a:pos x="18" y="16"/>
                    </a:cxn>
                    <a:cxn ang="0">
                      <a:pos x="28" y="32"/>
                    </a:cxn>
                    <a:cxn ang="0">
                      <a:pos x="22" y="38"/>
                    </a:cxn>
                    <a:cxn ang="0">
                      <a:pos x="2" y="44"/>
                    </a:cxn>
                    <a:cxn ang="0">
                      <a:pos x="8" y="54"/>
                    </a:cxn>
                    <a:cxn ang="0">
                      <a:pos x="12" y="58"/>
                    </a:cxn>
                    <a:cxn ang="0">
                      <a:pos x="14" y="68"/>
                    </a:cxn>
                    <a:cxn ang="0">
                      <a:pos x="16" y="80"/>
                    </a:cxn>
                    <a:cxn ang="0">
                      <a:pos x="25" y="97"/>
                    </a:cxn>
                    <a:cxn ang="0">
                      <a:pos x="28" y="90"/>
                    </a:cxn>
                    <a:cxn ang="0">
                      <a:pos x="34" y="83"/>
                    </a:cxn>
                    <a:cxn ang="0">
                      <a:pos x="46" y="82"/>
                    </a:cxn>
                    <a:cxn ang="0">
                      <a:pos x="67" y="83"/>
                    </a:cxn>
                    <a:cxn ang="0">
                      <a:pos x="79" y="85"/>
                    </a:cxn>
                    <a:cxn ang="0">
                      <a:pos x="97" y="94"/>
                    </a:cxn>
                    <a:cxn ang="0">
                      <a:pos x="109" y="101"/>
                    </a:cxn>
                    <a:cxn ang="0">
                      <a:pos x="114" y="111"/>
                    </a:cxn>
                    <a:cxn ang="0">
                      <a:pos x="122" y="119"/>
                    </a:cxn>
                    <a:cxn ang="0">
                      <a:pos x="121" y="131"/>
                    </a:cxn>
                    <a:cxn ang="0">
                      <a:pos x="129" y="130"/>
                    </a:cxn>
                    <a:cxn ang="0">
                      <a:pos x="145" y="126"/>
                    </a:cxn>
                    <a:cxn ang="0">
                      <a:pos x="151" y="113"/>
                    </a:cxn>
                    <a:cxn ang="0">
                      <a:pos x="153" y="100"/>
                    </a:cxn>
                    <a:cxn ang="0">
                      <a:pos x="157" y="94"/>
                    </a:cxn>
                    <a:cxn ang="0">
                      <a:pos x="166" y="98"/>
                    </a:cxn>
                    <a:cxn ang="0">
                      <a:pos x="172" y="92"/>
                    </a:cxn>
                    <a:cxn ang="0">
                      <a:pos x="180" y="84"/>
                    </a:cxn>
                    <a:cxn ang="0">
                      <a:pos x="173" y="81"/>
                    </a:cxn>
                    <a:cxn ang="0">
                      <a:pos x="163" y="78"/>
                    </a:cxn>
                    <a:cxn ang="0">
                      <a:pos x="151" y="76"/>
                    </a:cxn>
                    <a:cxn ang="0">
                      <a:pos x="141" y="65"/>
                    </a:cxn>
                    <a:cxn ang="0">
                      <a:pos x="133" y="58"/>
                    </a:cxn>
                    <a:cxn ang="0">
                      <a:pos x="126" y="48"/>
                    </a:cxn>
                    <a:cxn ang="0">
                      <a:pos x="123" y="37"/>
                    </a:cxn>
                    <a:cxn ang="0">
                      <a:pos x="112" y="31"/>
                    </a:cxn>
                    <a:cxn ang="0">
                      <a:pos x="101" y="33"/>
                    </a:cxn>
                    <a:cxn ang="0">
                      <a:pos x="90" y="34"/>
                    </a:cxn>
                    <a:cxn ang="0">
                      <a:pos x="90" y="28"/>
                    </a:cxn>
                    <a:cxn ang="0">
                      <a:pos x="82" y="19"/>
                    </a:cxn>
                    <a:cxn ang="0">
                      <a:pos x="78" y="3"/>
                    </a:cxn>
                    <a:cxn ang="0">
                      <a:pos x="71" y="0"/>
                    </a:cxn>
                    <a:cxn ang="0">
                      <a:pos x="64" y="9"/>
                    </a:cxn>
                    <a:cxn ang="0">
                      <a:pos x="54" y="11"/>
                    </a:cxn>
                    <a:cxn ang="0">
                      <a:pos x="58" y="19"/>
                    </a:cxn>
                    <a:cxn ang="0">
                      <a:pos x="44" y="21"/>
                    </a:cxn>
                    <a:cxn ang="0">
                      <a:pos x="14" y="7"/>
                    </a:cxn>
                    <a:cxn ang="0">
                      <a:pos x="0" y="15"/>
                    </a:cxn>
                  </a:cxnLst>
                  <a:rect l="0" t="0" r="r" b="b"/>
                  <a:pathLst>
                    <a:path w="180" h="133">
                      <a:moveTo>
                        <a:pt x="0" y="15"/>
                      </a:moveTo>
                      <a:cubicBezTo>
                        <a:pt x="0" y="18"/>
                        <a:pt x="0" y="21"/>
                        <a:pt x="0" y="24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4"/>
                        <a:pt x="4" y="18"/>
                        <a:pt x="4" y="18"/>
                      </a:cubicBezTo>
                      <a:cubicBezTo>
                        <a:pt x="7" y="18"/>
                        <a:pt x="7" y="14"/>
                        <a:pt x="8" y="14"/>
                      </a:cubicBezTo>
                      <a:cubicBezTo>
                        <a:pt x="13" y="13"/>
                        <a:pt x="12" y="17"/>
                        <a:pt x="18" y="16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22" y="23"/>
                        <a:pt x="25" y="28"/>
                        <a:pt x="28" y="32"/>
                      </a:cubicBezTo>
                      <a:cubicBezTo>
                        <a:pt x="31" y="29"/>
                        <a:pt x="26" y="38"/>
                        <a:pt x="26" y="38"/>
                      </a:cubicBezTo>
                      <a:cubicBezTo>
                        <a:pt x="22" y="38"/>
                        <a:pt x="22" y="38"/>
                        <a:pt x="22" y="38"/>
                      </a:cubicBezTo>
                      <a:cubicBezTo>
                        <a:pt x="22" y="38"/>
                        <a:pt x="24" y="42"/>
                        <a:pt x="24" y="42"/>
                      </a:cubicBezTo>
                      <a:cubicBezTo>
                        <a:pt x="6" y="46"/>
                        <a:pt x="7" y="23"/>
                        <a:pt x="2" y="44"/>
                      </a:cubicBezTo>
                      <a:cubicBezTo>
                        <a:pt x="3" y="45"/>
                        <a:pt x="2" y="54"/>
                        <a:pt x="2" y="56"/>
                      </a:cubicBezTo>
                      <a:cubicBezTo>
                        <a:pt x="3" y="55"/>
                        <a:pt x="6" y="52"/>
                        <a:pt x="8" y="54"/>
                      </a:cubicBezTo>
                      <a:cubicBezTo>
                        <a:pt x="8" y="54"/>
                        <a:pt x="15" y="52"/>
                        <a:pt x="18" y="52"/>
                      </a:cubicBezTo>
                      <a:cubicBezTo>
                        <a:pt x="15" y="53"/>
                        <a:pt x="8" y="55"/>
                        <a:pt x="12" y="58"/>
                      </a:cubicBezTo>
                      <a:cubicBezTo>
                        <a:pt x="13" y="59"/>
                        <a:pt x="10" y="62"/>
                        <a:pt x="14" y="60"/>
                      </a:cubicBezTo>
                      <a:cubicBezTo>
                        <a:pt x="14" y="61"/>
                        <a:pt x="17" y="66"/>
                        <a:pt x="14" y="68"/>
                      </a:cubicBezTo>
                      <a:cubicBezTo>
                        <a:pt x="14" y="68"/>
                        <a:pt x="26" y="75"/>
                        <a:pt x="20" y="80"/>
                      </a:cubicBezTo>
                      <a:cubicBezTo>
                        <a:pt x="16" y="80"/>
                        <a:pt x="16" y="80"/>
                        <a:pt x="16" y="80"/>
                      </a:cubicBezTo>
                      <a:cubicBezTo>
                        <a:pt x="17" y="86"/>
                        <a:pt x="17" y="92"/>
                        <a:pt x="17" y="97"/>
                      </a:cubicBezTo>
                      <a:cubicBezTo>
                        <a:pt x="25" y="97"/>
                        <a:pt x="25" y="97"/>
                        <a:pt x="25" y="97"/>
                      </a:cubicBezTo>
                      <a:cubicBezTo>
                        <a:pt x="27" y="92"/>
                        <a:pt x="27" y="92"/>
                        <a:pt x="27" y="92"/>
                      </a:cubicBezTo>
                      <a:cubicBezTo>
                        <a:pt x="28" y="90"/>
                        <a:pt x="28" y="90"/>
                        <a:pt x="28" y="90"/>
                      </a:cubicBezTo>
                      <a:cubicBezTo>
                        <a:pt x="31" y="86"/>
                        <a:pt x="31" y="86"/>
                        <a:pt x="31" y="86"/>
                      </a:cubicBezTo>
                      <a:cubicBezTo>
                        <a:pt x="34" y="83"/>
                        <a:pt x="34" y="83"/>
                        <a:pt x="34" y="83"/>
                      </a:cubicBezTo>
                      <a:cubicBezTo>
                        <a:pt x="41" y="84"/>
                        <a:pt x="41" y="84"/>
                        <a:pt x="41" y="84"/>
                      </a:cubicBezTo>
                      <a:cubicBezTo>
                        <a:pt x="46" y="82"/>
                        <a:pt x="46" y="82"/>
                        <a:pt x="46" y="82"/>
                      </a:cubicBezTo>
                      <a:cubicBezTo>
                        <a:pt x="53" y="80"/>
                        <a:pt x="53" y="80"/>
                        <a:pt x="53" y="80"/>
                      </a:cubicBezTo>
                      <a:cubicBezTo>
                        <a:pt x="67" y="83"/>
                        <a:pt x="67" y="83"/>
                        <a:pt x="67" y="83"/>
                      </a:cubicBezTo>
                      <a:cubicBezTo>
                        <a:pt x="76" y="84"/>
                        <a:pt x="76" y="84"/>
                        <a:pt x="76" y="84"/>
                      </a:cubicBezTo>
                      <a:cubicBezTo>
                        <a:pt x="79" y="85"/>
                        <a:pt x="79" y="85"/>
                        <a:pt x="79" y="85"/>
                      </a:cubicBezTo>
                      <a:cubicBezTo>
                        <a:pt x="89" y="90"/>
                        <a:pt x="89" y="90"/>
                        <a:pt x="89" y="90"/>
                      </a:cubicBezTo>
                      <a:cubicBezTo>
                        <a:pt x="97" y="94"/>
                        <a:pt x="97" y="94"/>
                        <a:pt x="97" y="94"/>
                      </a:cubicBezTo>
                      <a:cubicBezTo>
                        <a:pt x="104" y="98"/>
                        <a:pt x="104" y="98"/>
                        <a:pt x="104" y="98"/>
                      </a:cubicBezTo>
                      <a:cubicBezTo>
                        <a:pt x="109" y="101"/>
                        <a:pt x="109" y="101"/>
                        <a:pt x="109" y="101"/>
                      </a:cubicBezTo>
                      <a:cubicBezTo>
                        <a:pt x="112" y="106"/>
                        <a:pt x="112" y="106"/>
                        <a:pt x="112" y="106"/>
                      </a:cubicBezTo>
                      <a:cubicBezTo>
                        <a:pt x="114" y="111"/>
                        <a:pt x="114" y="111"/>
                        <a:pt x="114" y="111"/>
                      </a:cubicBezTo>
                      <a:cubicBezTo>
                        <a:pt x="122" y="113"/>
                        <a:pt x="122" y="113"/>
                        <a:pt x="122" y="113"/>
                      </a:cubicBezTo>
                      <a:cubicBezTo>
                        <a:pt x="122" y="119"/>
                        <a:pt x="122" y="119"/>
                        <a:pt x="122" y="119"/>
                      </a:cubicBezTo>
                      <a:cubicBezTo>
                        <a:pt x="123" y="125"/>
                        <a:pt x="123" y="125"/>
                        <a:pt x="123" y="125"/>
                      </a:cubicBezTo>
                      <a:cubicBezTo>
                        <a:pt x="121" y="131"/>
                        <a:pt x="121" y="131"/>
                        <a:pt x="121" y="131"/>
                      </a:cubicBezTo>
                      <a:cubicBezTo>
                        <a:pt x="126" y="133"/>
                        <a:pt x="126" y="133"/>
                        <a:pt x="126" y="133"/>
                      </a:cubicBezTo>
                      <a:cubicBezTo>
                        <a:pt x="129" y="130"/>
                        <a:pt x="129" y="130"/>
                        <a:pt x="129" y="130"/>
                      </a:cubicBezTo>
                      <a:cubicBezTo>
                        <a:pt x="135" y="133"/>
                        <a:pt x="135" y="133"/>
                        <a:pt x="135" y="133"/>
                      </a:cubicBezTo>
                      <a:cubicBezTo>
                        <a:pt x="145" y="126"/>
                        <a:pt x="145" y="126"/>
                        <a:pt x="145" y="126"/>
                      </a:cubicBezTo>
                      <a:cubicBezTo>
                        <a:pt x="143" y="121"/>
                        <a:pt x="143" y="121"/>
                        <a:pt x="143" y="121"/>
                      </a:cubicBezTo>
                      <a:cubicBezTo>
                        <a:pt x="151" y="113"/>
                        <a:pt x="151" y="113"/>
                        <a:pt x="151" y="113"/>
                      </a:cubicBezTo>
                      <a:cubicBezTo>
                        <a:pt x="153" y="108"/>
                        <a:pt x="153" y="108"/>
                        <a:pt x="153" y="108"/>
                      </a:cubicBezTo>
                      <a:cubicBezTo>
                        <a:pt x="153" y="100"/>
                        <a:pt x="153" y="100"/>
                        <a:pt x="153" y="100"/>
                      </a:cubicBezTo>
                      <a:cubicBezTo>
                        <a:pt x="155" y="97"/>
                        <a:pt x="155" y="97"/>
                        <a:pt x="155" y="97"/>
                      </a:cubicBezTo>
                      <a:cubicBezTo>
                        <a:pt x="157" y="94"/>
                        <a:pt x="157" y="94"/>
                        <a:pt x="157" y="94"/>
                      </a:cubicBezTo>
                      <a:cubicBezTo>
                        <a:pt x="162" y="95"/>
                        <a:pt x="162" y="95"/>
                        <a:pt x="162" y="95"/>
                      </a:cubicBezTo>
                      <a:cubicBezTo>
                        <a:pt x="166" y="98"/>
                        <a:pt x="166" y="98"/>
                        <a:pt x="166" y="98"/>
                      </a:cubicBezTo>
                      <a:cubicBezTo>
                        <a:pt x="172" y="98"/>
                        <a:pt x="172" y="98"/>
                        <a:pt x="172" y="98"/>
                      </a:cubicBezTo>
                      <a:cubicBezTo>
                        <a:pt x="172" y="92"/>
                        <a:pt x="172" y="92"/>
                        <a:pt x="172" y="92"/>
                      </a:cubicBezTo>
                      <a:cubicBezTo>
                        <a:pt x="173" y="88"/>
                        <a:pt x="173" y="88"/>
                        <a:pt x="173" y="88"/>
                      </a:cubicBezTo>
                      <a:cubicBezTo>
                        <a:pt x="180" y="84"/>
                        <a:pt x="180" y="84"/>
                        <a:pt x="180" y="84"/>
                      </a:cubicBezTo>
                      <a:cubicBezTo>
                        <a:pt x="178" y="82"/>
                        <a:pt x="178" y="82"/>
                        <a:pt x="178" y="82"/>
                      </a:cubicBezTo>
                      <a:cubicBezTo>
                        <a:pt x="173" y="81"/>
                        <a:pt x="173" y="81"/>
                        <a:pt x="173" y="81"/>
                      </a:cubicBezTo>
                      <a:cubicBezTo>
                        <a:pt x="169" y="78"/>
                        <a:pt x="169" y="78"/>
                        <a:pt x="169" y="78"/>
                      </a:cubicBezTo>
                      <a:cubicBezTo>
                        <a:pt x="163" y="78"/>
                        <a:pt x="163" y="78"/>
                        <a:pt x="163" y="78"/>
                      </a:cubicBezTo>
                      <a:cubicBezTo>
                        <a:pt x="158" y="74"/>
                        <a:pt x="158" y="74"/>
                        <a:pt x="158" y="74"/>
                      </a:cubicBezTo>
                      <a:cubicBezTo>
                        <a:pt x="151" y="76"/>
                        <a:pt x="151" y="76"/>
                        <a:pt x="151" y="76"/>
                      </a:cubicBezTo>
                      <a:cubicBezTo>
                        <a:pt x="147" y="71"/>
                        <a:pt x="147" y="71"/>
                        <a:pt x="147" y="71"/>
                      </a:cubicBezTo>
                      <a:cubicBezTo>
                        <a:pt x="141" y="65"/>
                        <a:pt x="141" y="65"/>
                        <a:pt x="141" y="65"/>
                      </a:cubicBezTo>
                      <a:cubicBezTo>
                        <a:pt x="137" y="62"/>
                        <a:pt x="137" y="62"/>
                        <a:pt x="137" y="62"/>
                      </a:cubicBezTo>
                      <a:cubicBezTo>
                        <a:pt x="133" y="58"/>
                        <a:pt x="133" y="58"/>
                        <a:pt x="133" y="58"/>
                      </a:cubicBezTo>
                      <a:cubicBezTo>
                        <a:pt x="130" y="52"/>
                        <a:pt x="130" y="52"/>
                        <a:pt x="130" y="52"/>
                      </a:cubicBezTo>
                      <a:cubicBezTo>
                        <a:pt x="126" y="48"/>
                        <a:pt x="126" y="48"/>
                        <a:pt x="126" y="48"/>
                      </a:cubicBezTo>
                      <a:cubicBezTo>
                        <a:pt x="122" y="43"/>
                        <a:pt x="122" y="43"/>
                        <a:pt x="122" y="43"/>
                      </a:cubicBezTo>
                      <a:cubicBezTo>
                        <a:pt x="123" y="37"/>
                        <a:pt x="123" y="37"/>
                        <a:pt x="123" y="37"/>
                      </a:cubicBezTo>
                      <a:cubicBezTo>
                        <a:pt x="118" y="29"/>
                        <a:pt x="118" y="29"/>
                        <a:pt x="118" y="29"/>
                      </a:cubicBezTo>
                      <a:cubicBezTo>
                        <a:pt x="112" y="31"/>
                        <a:pt x="112" y="31"/>
                        <a:pt x="112" y="31"/>
                      </a:cubicBezTo>
                      <a:cubicBezTo>
                        <a:pt x="104" y="30"/>
                        <a:pt x="104" y="30"/>
                        <a:pt x="104" y="30"/>
                      </a:cubicBezTo>
                      <a:cubicBezTo>
                        <a:pt x="101" y="33"/>
                        <a:pt x="101" y="33"/>
                        <a:pt x="101" y="33"/>
                      </a:cubicBezTo>
                      <a:cubicBezTo>
                        <a:pt x="95" y="36"/>
                        <a:pt x="95" y="36"/>
                        <a:pt x="95" y="36"/>
                      </a:cubicBezTo>
                      <a:cubicBezTo>
                        <a:pt x="90" y="34"/>
                        <a:pt x="90" y="34"/>
                        <a:pt x="90" y="34"/>
                      </a:cubicBezTo>
                      <a:cubicBezTo>
                        <a:pt x="88" y="32"/>
                        <a:pt x="88" y="32"/>
                        <a:pt x="88" y="32"/>
                      </a:cubicBezTo>
                      <a:cubicBezTo>
                        <a:pt x="90" y="28"/>
                        <a:pt x="90" y="28"/>
                        <a:pt x="90" y="28"/>
                      </a:cubicBezTo>
                      <a:cubicBezTo>
                        <a:pt x="89" y="22"/>
                        <a:pt x="89" y="22"/>
                        <a:pt x="89" y="22"/>
                      </a:cubicBezTo>
                      <a:cubicBezTo>
                        <a:pt x="82" y="19"/>
                        <a:pt x="82" y="19"/>
                        <a:pt x="82" y="19"/>
                      </a:cubicBezTo>
                      <a:cubicBezTo>
                        <a:pt x="80" y="10"/>
                        <a:pt x="80" y="10"/>
                        <a:pt x="80" y="10"/>
                      </a:cubicBezTo>
                      <a:cubicBezTo>
                        <a:pt x="78" y="3"/>
                        <a:pt x="78" y="3"/>
                        <a:pt x="78" y="3"/>
                      </a:cubicBezTo>
                      <a:cubicBezTo>
                        <a:pt x="74" y="2"/>
                        <a:pt x="74" y="2"/>
                        <a:pt x="74" y="2"/>
                      </a:cubicBezTo>
                      <a:cubicBezTo>
                        <a:pt x="71" y="0"/>
                        <a:pt x="71" y="0"/>
                        <a:pt x="71" y="0"/>
                      </a:cubicBezTo>
                      <a:cubicBezTo>
                        <a:pt x="67" y="5"/>
                        <a:pt x="67" y="5"/>
                        <a:pt x="67" y="5"/>
                      </a:cubicBezTo>
                      <a:cubicBezTo>
                        <a:pt x="64" y="9"/>
                        <a:pt x="64" y="9"/>
                        <a:pt x="64" y="9"/>
                      </a:cubicBezTo>
                      <a:cubicBezTo>
                        <a:pt x="57" y="9"/>
                        <a:pt x="57" y="9"/>
                        <a:pt x="57" y="9"/>
                      </a:cubicBezTo>
                      <a:cubicBezTo>
                        <a:pt x="54" y="11"/>
                        <a:pt x="54" y="11"/>
                        <a:pt x="54" y="11"/>
                      </a:cubicBezTo>
                      <a:cubicBezTo>
                        <a:pt x="54" y="17"/>
                        <a:pt x="54" y="17"/>
                        <a:pt x="54" y="17"/>
                      </a:cubicBezTo>
                      <a:cubicBezTo>
                        <a:pt x="58" y="19"/>
                        <a:pt x="58" y="19"/>
                        <a:pt x="58" y="19"/>
                      </a:cubicBezTo>
                      <a:cubicBezTo>
                        <a:pt x="57" y="22"/>
                        <a:pt x="57" y="22"/>
                        <a:pt x="57" y="22"/>
                      </a:cubicBezTo>
                      <a:cubicBezTo>
                        <a:pt x="44" y="21"/>
                        <a:pt x="44" y="21"/>
                        <a:pt x="44" y="21"/>
                      </a:cubicBezTo>
                      <a:cubicBezTo>
                        <a:pt x="44" y="21"/>
                        <a:pt x="35" y="21"/>
                        <a:pt x="32" y="20"/>
                      </a:cubicBezTo>
                      <a:cubicBezTo>
                        <a:pt x="29" y="19"/>
                        <a:pt x="27" y="5"/>
                        <a:pt x="14" y="7"/>
                      </a:cubicBezTo>
                      <a:cubicBezTo>
                        <a:pt x="9" y="7"/>
                        <a:pt x="6" y="7"/>
                        <a:pt x="2" y="13"/>
                      </a:cubicBezTo>
                      <a:lnTo>
                        <a:pt x="0" y="15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6" name="Freeform 50"/>
                <p:cNvSpPr>
                  <a:spLocks/>
                </p:cNvSpPr>
                <p:nvPr/>
              </p:nvSpPr>
              <p:spPr bwMode="auto">
                <a:xfrm>
                  <a:off x="3832" y="1855"/>
                  <a:ext cx="12" cy="10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5" y="7"/>
                    </a:cxn>
                    <a:cxn ang="0">
                      <a:pos x="3" y="3"/>
                    </a:cxn>
                  </a:cxnLst>
                  <a:rect l="0" t="0" r="r" b="b"/>
                  <a:pathLst>
                    <a:path w="10" h="7">
                      <a:moveTo>
                        <a:pt x="3" y="3"/>
                      </a:moveTo>
                      <a:cubicBezTo>
                        <a:pt x="0" y="4"/>
                        <a:pt x="0" y="6"/>
                        <a:pt x="5" y="7"/>
                      </a:cubicBezTo>
                      <a:cubicBezTo>
                        <a:pt x="5" y="7"/>
                        <a:pt x="10" y="0"/>
                        <a:pt x="3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7" name="Freeform 51"/>
                <p:cNvSpPr>
                  <a:spLocks/>
                </p:cNvSpPr>
                <p:nvPr/>
              </p:nvSpPr>
              <p:spPr bwMode="auto">
                <a:xfrm>
                  <a:off x="3408" y="1796"/>
                  <a:ext cx="302" cy="157"/>
                </a:xfrm>
                <a:custGeom>
                  <a:avLst/>
                  <a:gdLst/>
                  <a:ahLst/>
                  <a:cxnLst>
                    <a:cxn ang="0">
                      <a:pos x="130" y="113"/>
                    </a:cxn>
                    <a:cxn ang="0">
                      <a:pos x="138" y="104"/>
                    </a:cxn>
                    <a:cxn ang="0">
                      <a:pos x="145" y="98"/>
                    </a:cxn>
                    <a:cxn ang="0">
                      <a:pos x="159" y="95"/>
                    </a:cxn>
                    <a:cxn ang="0">
                      <a:pos x="193" y="87"/>
                    </a:cxn>
                    <a:cxn ang="0">
                      <a:pos x="205" y="85"/>
                    </a:cxn>
                    <a:cxn ang="0">
                      <a:pos x="212" y="85"/>
                    </a:cxn>
                    <a:cxn ang="0">
                      <a:pos x="223" y="83"/>
                    </a:cxn>
                    <a:cxn ang="0">
                      <a:pos x="228" y="88"/>
                    </a:cxn>
                    <a:cxn ang="0">
                      <a:pos x="237" y="87"/>
                    </a:cxn>
                    <a:cxn ang="0">
                      <a:pos x="235" y="74"/>
                    </a:cxn>
                    <a:cxn ang="0">
                      <a:pos x="234" y="58"/>
                    </a:cxn>
                    <a:cxn ang="0">
                      <a:pos x="234" y="48"/>
                    </a:cxn>
                    <a:cxn ang="0">
                      <a:pos x="242" y="47"/>
                    </a:cxn>
                    <a:cxn ang="0">
                      <a:pos x="240" y="36"/>
                    </a:cxn>
                    <a:cxn ang="0">
                      <a:pos x="230" y="21"/>
                    </a:cxn>
                    <a:cxn ang="0">
                      <a:pos x="226" y="11"/>
                    </a:cxn>
                    <a:cxn ang="0">
                      <a:pos x="217" y="9"/>
                    </a:cxn>
                    <a:cxn ang="0">
                      <a:pos x="204" y="7"/>
                    </a:cxn>
                    <a:cxn ang="0">
                      <a:pos x="174" y="18"/>
                    </a:cxn>
                    <a:cxn ang="0">
                      <a:pos x="166" y="18"/>
                    </a:cxn>
                    <a:cxn ang="0">
                      <a:pos x="142" y="16"/>
                    </a:cxn>
                    <a:cxn ang="0">
                      <a:pos x="128" y="14"/>
                    </a:cxn>
                    <a:cxn ang="0">
                      <a:pos x="117" y="4"/>
                    </a:cxn>
                    <a:cxn ang="0">
                      <a:pos x="89" y="0"/>
                    </a:cxn>
                    <a:cxn ang="0">
                      <a:pos x="69" y="10"/>
                    </a:cxn>
                    <a:cxn ang="0">
                      <a:pos x="39" y="14"/>
                    </a:cxn>
                    <a:cxn ang="0">
                      <a:pos x="45" y="22"/>
                    </a:cxn>
                    <a:cxn ang="0">
                      <a:pos x="39" y="26"/>
                    </a:cxn>
                    <a:cxn ang="0">
                      <a:pos x="21" y="30"/>
                    </a:cxn>
                    <a:cxn ang="0">
                      <a:pos x="35" y="18"/>
                    </a:cxn>
                    <a:cxn ang="0">
                      <a:pos x="23" y="8"/>
                    </a:cxn>
                    <a:cxn ang="0">
                      <a:pos x="17" y="4"/>
                    </a:cxn>
                    <a:cxn ang="0">
                      <a:pos x="10" y="7"/>
                    </a:cxn>
                    <a:cxn ang="0">
                      <a:pos x="14" y="15"/>
                    </a:cxn>
                    <a:cxn ang="0">
                      <a:pos x="1" y="25"/>
                    </a:cxn>
                    <a:cxn ang="0">
                      <a:pos x="3" y="32"/>
                    </a:cxn>
                    <a:cxn ang="0">
                      <a:pos x="3" y="38"/>
                    </a:cxn>
                    <a:cxn ang="0">
                      <a:pos x="9" y="48"/>
                    </a:cxn>
                    <a:cxn ang="0">
                      <a:pos x="13" y="66"/>
                    </a:cxn>
                    <a:cxn ang="0">
                      <a:pos x="5" y="74"/>
                    </a:cxn>
                    <a:cxn ang="0">
                      <a:pos x="13" y="90"/>
                    </a:cxn>
                    <a:cxn ang="0">
                      <a:pos x="23" y="95"/>
                    </a:cxn>
                    <a:cxn ang="0">
                      <a:pos x="45" y="109"/>
                    </a:cxn>
                    <a:cxn ang="0">
                      <a:pos x="75" y="101"/>
                    </a:cxn>
                    <a:cxn ang="0">
                      <a:pos x="109" y="97"/>
                    </a:cxn>
                    <a:cxn ang="0">
                      <a:pos x="122" y="92"/>
                    </a:cxn>
                    <a:cxn ang="0">
                      <a:pos x="121" y="103"/>
                    </a:cxn>
                    <a:cxn ang="0">
                      <a:pos x="125" y="112"/>
                    </a:cxn>
                  </a:cxnLst>
                  <a:rect l="0" t="0" r="r" b="b"/>
                  <a:pathLst>
                    <a:path w="246" h="114">
                      <a:moveTo>
                        <a:pt x="125" y="112"/>
                      </a:moveTo>
                      <a:cubicBezTo>
                        <a:pt x="125" y="112"/>
                        <a:pt x="125" y="114"/>
                        <a:pt x="130" y="113"/>
                      </a:cubicBezTo>
                      <a:cubicBezTo>
                        <a:pt x="134" y="111"/>
                        <a:pt x="131" y="107"/>
                        <a:pt x="135" y="107"/>
                      </a:cubicBezTo>
                      <a:cubicBezTo>
                        <a:pt x="139" y="108"/>
                        <a:pt x="139" y="106"/>
                        <a:pt x="138" y="104"/>
                      </a:cubicBezTo>
                      <a:cubicBezTo>
                        <a:pt x="138" y="101"/>
                        <a:pt x="136" y="99"/>
                        <a:pt x="138" y="97"/>
                      </a:cubicBezTo>
                      <a:cubicBezTo>
                        <a:pt x="141" y="95"/>
                        <a:pt x="143" y="99"/>
                        <a:pt x="145" y="98"/>
                      </a:cubicBezTo>
                      <a:cubicBezTo>
                        <a:pt x="147" y="96"/>
                        <a:pt x="148" y="94"/>
                        <a:pt x="150" y="94"/>
                      </a:cubicBezTo>
                      <a:cubicBezTo>
                        <a:pt x="153" y="94"/>
                        <a:pt x="156" y="97"/>
                        <a:pt x="159" y="95"/>
                      </a:cubicBezTo>
                      <a:cubicBezTo>
                        <a:pt x="162" y="93"/>
                        <a:pt x="169" y="95"/>
                        <a:pt x="176" y="89"/>
                      </a:cubicBezTo>
                      <a:cubicBezTo>
                        <a:pt x="178" y="87"/>
                        <a:pt x="190" y="89"/>
                        <a:pt x="193" y="87"/>
                      </a:cubicBezTo>
                      <a:cubicBezTo>
                        <a:pt x="196" y="85"/>
                        <a:pt x="202" y="81"/>
                        <a:pt x="204" y="82"/>
                      </a:cubicBezTo>
                      <a:cubicBezTo>
                        <a:pt x="205" y="85"/>
                        <a:pt x="205" y="85"/>
                        <a:pt x="205" y="85"/>
                      </a:cubicBezTo>
                      <a:cubicBezTo>
                        <a:pt x="205" y="86"/>
                        <a:pt x="207" y="86"/>
                        <a:pt x="208" y="86"/>
                      </a:cubicBezTo>
                      <a:cubicBezTo>
                        <a:pt x="210" y="86"/>
                        <a:pt x="211" y="86"/>
                        <a:pt x="212" y="85"/>
                      </a:cubicBezTo>
                      <a:cubicBezTo>
                        <a:pt x="214" y="83"/>
                        <a:pt x="218" y="89"/>
                        <a:pt x="220" y="87"/>
                      </a:cubicBezTo>
                      <a:cubicBezTo>
                        <a:pt x="222" y="84"/>
                        <a:pt x="223" y="83"/>
                        <a:pt x="223" y="83"/>
                      </a:cubicBezTo>
                      <a:cubicBezTo>
                        <a:pt x="226" y="85"/>
                        <a:pt x="226" y="85"/>
                        <a:pt x="226" y="85"/>
                      </a:cubicBezTo>
                      <a:cubicBezTo>
                        <a:pt x="228" y="88"/>
                        <a:pt x="228" y="88"/>
                        <a:pt x="228" y="88"/>
                      </a:cubicBezTo>
                      <a:cubicBezTo>
                        <a:pt x="233" y="85"/>
                        <a:pt x="233" y="85"/>
                        <a:pt x="233" y="85"/>
                      </a:cubicBezTo>
                      <a:cubicBezTo>
                        <a:pt x="237" y="87"/>
                        <a:pt x="237" y="87"/>
                        <a:pt x="237" y="87"/>
                      </a:cubicBezTo>
                      <a:cubicBezTo>
                        <a:pt x="237" y="87"/>
                        <a:pt x="239" y="84"/>
                        <a:pt x="238" y="81"/>
                      </a:cubicBezTo>
                      <a:cubicBezTo>
                        <a:pt x="236" y="79"/>
                        <a:pt x="237" y="76"/>
                        <a:pt x="235" y="74"/>
                      </a:cubicBezTo>
                      <a:cubicBezTo>
                        <a:pt x="233" y="72"/>
                        <a:pt x="230" y="67"/>
                        <a:pt x="231" y="64"/>
                      </a:cubicBezTo>
                      <a:cubicBezTo>
                        <a:pt x="233" y="62"/>
                        <a:pt x="235" y="61"/>
                        <a:pt x="234" y="58"/>
                      </a:cubicBezTo>
                      <a:cubicBezTo>
                        <a:pt x="234" y="55"/>
                        <a:pt x="236" y="57"/>
                        <a:pt x="234" y="54"/>
                      </a:cubicBezTo>
                      <a:cubicBezTo>
                        <a:pt x="232" y="52"/>
                        <a:pt x="231" y="50"/>
                        <a:pt x="234" y="48"/>
                      </a:cubicBezTo>
                      <a:cubicBezTo>
                        <a:pt x="237" y="46"/>
                        <a:pt x="236" y="43"/>
                        <a:pt x="238" y="45"/>
                      </a:cubicBezTo>
                      <a:cubicBezTo>
                        <a:pt x="240" y="47"/>
                        <a:pt x="242" y="47"/>
                        <a:pt x="242" y="47"/>
                      </a:cubicBezTo>
                      <a:cubicBezTo>
                        <a:pt x="244" y="43"/>
                        <a:pt x="244" y="43"/>
                        <a:pt x="244" y="43"/>
                      </a:cubicBezTo>
                      <a:cubicBezTo>
                        <a:pt x="245" y="43"/>
                        <a:pt x="246" y="38"/>
                        <a:pt x="240" y="36"/>
                      </a:cubicBezTo>
                      <a:cubicBezTo>
                        <a:pt x="237" y="34"/>
                        <a:pt x="224" y="32"/>
                        <a:pt x="226" y="28"/>
                      </a:cubicBezTo>
                      <a:cubicBezTo>
                        <a:pt x="229" y="24"/>
                        <a:pt x="226" y="24"/>
                        <a:pt x="230" y="21"/>
                      </a:cubicBezTo>
                      <a:cubicBezTo>
                        <a:pt x="233" y="19"/>
                        <a:pt x="229" y="12"/>
                        <a:pt x="229" y="12"/>
                      </a:cubicBezTo>
                      <a:cubicBezTo>
                        <a:pt x="226" y="11"/>
                        <a:pt x="226" y="11"/>
                        <a:pt x="226" y="11"/>
                      </a:cubicBezTo>
                      <a:cubicBezTo>
                        <a:pt x="226" y="11"/>
                        <a:pt x="227" y="7"/>
                        <a:pt x="224" y="8"/>
                      </a:cubicBezTo>
                      <a:cubicBezTo>
                        <a:pt x="221" y="9"/>
                        <a:pt x="217" y="9"/>
                        <a:pt x="217" y="9"/>
                      </a:cubicBezTo>
                      <a:cubicBezTo>
                        <a:pt x="217" y="9"/>
                        <a:pt x="214" y="7"/>
                        <a:pt x="211" y="7"/>
                      </a:cubicBezTo>
                      <a:cubicBezTo>
                        <a:pt x="208" y="7"/>
                        <a:pt x="207" y="5"/>
                        <a:pt x="204" y="7"/>
                      </a:cubicBezTo>
                      <a:cubicBezTo>
                        <a:pt x="201" y="8"/>
                        <a:pt x="196" y="6"/>
                        <a:pt x="196" y="6"/>
                      </a:cubicBezTo>
                      <a:cubicBezTo>
                        <a:pt x="192" y="15"/>
                        <a:pt x="183" y="20"/>
                        <a:pt x="174" y="18"/>
                      </a:cubicBezTo>
                      <a:cubicBezTo>
                        <a:pt x="172" y="17"/>
                        <a:pt x="173" y="14"/>
                        <a:pt x="168" y="14"/>
                      </a:cubicBezTo>
                      <a:cubicBezTo>
                        <a:pt x="166" y="18"/>
                        <a:pt x="166" y="18"/>
                        <a:pt x="166" y="18"/>
                      </a:cubicBezTo>
                      <a:cubicBezTo>
                        <a:pt x="164" y="19"/>
                        <a:pt x="154" y="20"/>
                        <a:pt x="154" y="20"/>
                      </a:cubicBezTo>
                      <a:cubicBezTo>
                        <a:pt x="142" y="16"/>
                        <a:pt x="142" y="16"/>
                        <a:pt x="142" y="16"/>
                      </a:cubicBezTo>
                      <a:cubicBezTo>
                        <a:pt x="141" y="15"/>
                        <a:pt x="141" y="10"/>
                        <a:pt x="138" y="10"/>
                      </a:cubicBezTo>
                      <a:cubicBezTo>
                        <a:pt x="132" y="9"/>
                        <a:pt x="134" y="16"/>
                        <a:pt x="128" y="14"/>
                      </a:cubicBezTo>
                      <a:cubicBezTo>
                        <a:pt x="127" y="14"/>
                        <a:pt x="126" y="7"/>
                        <a:pt x="124" y="6"/>
                      </a:cubicBezTo>
                      <a:cubicBezTo>
                        <a:pt x="121" y="4"/>
                        <a:pt x="119" y="6"/>
                        <a:pt x="117" y="4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4" y="0"/>
                        <a:pt x="92" y="0"/>
                        <a:pt x="89" y="0"/>
                      </a:cubicBezTo>
                      <a:cubicBezTo>
                        <a:pt x="83" y="1"/>
                        <a:pt x="78" y="9"/>
                        <a:pt x="75" y="10"/>
                      </a:cubicBezTo>
                      <a:cubicBezTo>
                        <a:pt x="74" y="10"/>
                        <a:pt x="70" y="9"/>
                        <a:pt x="69" y="10"/>
                      </a:cubicBezTo>
                      <a:cubicBezTo>
                        <a:pt x="68" y="11"/>
                        <a:pt x="66" y="16"/>
                        <a:pt x="65" y="16"/>
                      </a:cubicBezTo>
                      <a:cubicBezTo>
                        <a:pt x="55" y="19"/>
                        <a:pt x="47" y="14"/>
                        <a:pt x="39" y="14"/>
                      </a:cubicBezTo>
                      <a:cubicBezTo>
                        <a:pt x="37" y="20"/>
                        <a:pt x="37" y="20"/>
                        <a:pt x="37" y="20"/>
                      </a:cubicBezTo>
                      <a:cubicBezTo>
                        <a:pt x="39" y="20"/>
                        <a:pt x="45" y="22"/>
                        <a:pt x="45" y="22"/>
                      </a:cubicBezTo>
                      <a:cubicBezTo>
                        <a:pt x="44" y="22"/>
                        <a:pt x="41" y="23"/>
                        <a:pt x="37" y="22"/>
                      </a:cubicBezTo>
                      <a:cubicBezTo>
                        <a:pt x="36" y="22"/>
                        <a:pt x="39" y="26"/>
                        <a:pt x="39" y="26"/>
                      </a:cubicBezTo>
                      <a:cubicBezTo>
                        <a:pt x="32" y="26"/>
                        <a:pt x="28" y="26"/>
                        <a:pt x="21" y="26"/>
                      </a:cubicBezTo>
                      <a:cubicBezTo>
                        <a:pt x="21" y="30"/>
                        <a:pt x="21" y="30"/>
                        <a:pt x="21" y="30"/>
                      </a:cubicBezTo>
                      <a:cubicBezTo>
                        <a:pt x="16" y="30"/>
                        <a:pt x="17" y="27"/>
                        <a:pt x="11" y="28"/>
                      </a:cubicBezTo>
                      <a:cubicBezTo>
                        <a:pt x="19" y="25"/>
                        <a:pt x="26" y="20"/>
                        <a:pt x="35" y="18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2" y="12"/>
                        <a:pt x="25" y="11"/>
                        <a:pt x="23" y="8"/>
                      </a:cubicBezTo>
                      <a:cubicBezTo>
                        <a:pt x="21" y="5"/>
                        <a:pt x="22" y="6"/>
                        <a:pt x="22" y="4"/>
                      </a:cubicBezTo>
                      <a:cubicBezTo>
                        <a:pt x="22" y="4"/>
                        <a:pt x="19" y="6"/>
                        <a:pt x="17" y="4"/>
                      </a:cubicBezTo>
                      <a:cubicBezTo>
                        <a:pt x="16" y="3"/>
                        <a:pt x="13" y="2"/>
                        <a:pt x="11" y="4"/>
                      </a:cubicBezTo>
                      <a:cubicBezTo>
                        <a:pt x="9" y="6"/>
                        <a:pt x="10" y="7"/>
                        <a:pt x="10" y="7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5" y="9"/>
                        <a:pt x="17" y="13"/>
                        <a:pt x="14" y="15"/>
                      </a:cubicBezTo>
                      <a:cubicBezTo>
                        <a:pt x="10" y="17"/>
                        <a:pt x="7" y="12"/>
                        <a:pt x="7" y="16"/>
                      </a:cubicBezTo>
                      <a:cubicBezTo>
                        <a:pt x="7" y="20"/>
                        <a:pt x="1" y="25"/>
                        <a:pt x="1" y="25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2" y="30"/>
                        <a:pt x="3" y="32"/>
                        <a:pt x="3" y="32"/>
                      </a:cubicBezTo>
                      <a:cubicBezTo>
                        <a:pt x="6" y="32"/>
                        <a:pt x="9" y="29"/>
                        <a:pt x="11" y="28"/>
                      </a:cubicBezTo>
                      <a:cubicBezTo>
                        <a:pt x="8" y="31"/>
                        <a:pt x="6" y="35"/>
                        <a:pt x="3" y="38"/>
                      </a:cubicBezTo>
                      <a:cubicBezTo>
                        <a:pt x="0" y="35"/>
                        <a:pt x="1" y="45"/>
                        <a:pt x="1" y="46"/>
                      </a:cubicBezTo>
                      <a:cubicBezTo>
                        <a:pt x="3" y="46"/>
                        <a:pt x="9" y="47"/>
                        <a:pt x="9" y="48"/>
                      </a:cubicBezTo>
                      <a:cubicBezTo>
                        <a:pt x="12" y="54"/>
                        <a:pt x="8" y="56"/>
                        <a:pt x="9" y="62"/>
                      </a:cubicBezTo>
                      <a:cubicBezTo>
                        <a:pt x="9" y="62"/>
                        <a:pt x="13" y="64"/>
                        <a:pt x="13" y="66"/>
                      </a:cubicBezTo>
                      <a:cubicBezTo>
                        <a:pt x="8" y="66"/>
                        <a:pt x="7" y="67"/>
                        <a:pt x="3" y="68"/>
                      </a:cubicBezTo>
                      <a:cubicBezTo>
                        <a:pt x="5" y="69"/>
                        <a:pt x="5" y="73"/>
                        <a:pt x="5" y="74"/>
                      </a:cubicBezTo>
                      <a:cubicBezTo>
                        <a:pt x="6" y="74"/>
                        <a:pt x="9" y="72"/>
                        <a:pt x="11" y="72"/>
                      </a:cubicBezTo>
                      <a:cubicBezTo>
                        <a:pt x="13" y="80"/>
                        <a:pt x="13" y="82"/>
                        <a:pt x="13" y="90"/>
                      </a:cubicBezTo>
                      <a:cubicBezTo>
                        <a:pt x="16" y="91"/>
                        <a:pt x="20" y="88"/>
                        <a:pt x="23" y="90"/>
                      </a:cubicBezTo>
                      <a:cubicBezTo>
                        <a:pt x="23" y="90"/>
                        <a:pt x="23" y="95"/>
                        <a:pt x="23" y="95"/>
                      </a:cubicBezTo>
                      <a:cubicBezTo>
                        <a:pt x="26" y="97"/>
                        <a:pt x="28" y="94"/>
                        <a:pt x="31" y="94"/>
                      </a:cubicBezTo>
                      <a:cubicBezTo>
                        <a:pt x="36" y="99"/>
                        <a:pt x="39" y="105"/>
                        <a:pt x="45" y="109"/>
                      </a:cubicBezTo>
                      <a:cubicBezTo>
                        <a:pt x="48" y="107"/>
                        <a:pt x="50" y="109"/>
                        <a:pt x="53" y="107"/>
                      </a:cubicBezTo>
                      <a:cubicBezTo>
                        <a:pt x="61" y="102"/>
                        <a:pt x="55" y="89"/>
                        <a:pt x="75" y="101"/>
                      </a:cubicBezTo>
                      <a:cubicBezTo>
                        <a:pt x="76" y="102"/>
                        <a:pt x="81" y="109"/>
                        <a:pt x="83" y="109"/>
                      </a:cubicBezTo>
                      <a:cubicBezTo>
                        <a:pt x="96" y="112"/>
                        <a:pt x="106" y="98"/>
                        <a:pt x="109" y="97"/>
                      </a:cubicBezTo>
                      <a:cubicBezTo>
                        <a:pt x="111" y="97"/>
                        <a:pt x="112" y="101"/>
                        <a:pt x="117" y="99"/>
                      </a:cubicBezTo>
                      <a:cubicBezTo>
                        <a:pt x="118" y="99"/>
                        <a:pt x="121" y="93"/>
                        <a:pt x="122" y="92"/>
                      </a:cubicBezTo>
                      <a:cubicBezTo>
                        <a:pt x="122" y="94"/>
                        <a:pt x="125" y="96"/>
                        <a:pt x="124" y="101"/>
                      </a:cubicBezTo>
                      <a:cubicBezTo>
                        <a:pt x="121" y="103"/>
                        <a:pt x="121" y="103"/>
                        <a:pt x="121" y="103"/>
                      </a:cubicBezTo>
                      <a:cubicBezTo>
                        <a:pt x="121" y="108"/>
                        <a:pt x="122" y="110"/>
                        <a:pt x="123" y="113"/>
                      </a:cubicBezTo>
                      <a:lnTo>
                        <a:pt x="125" y="11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8" name="Freeform 52"/>
                <p:cNvSpPr>
                  <a:spLocks/>
                </p:cNvSpPr>
                <p:nvPr/>
              </p:nvSpPr>
              <p:spPr bwMode="auto">
                <a:xfrm>
                  <a:off x="3651" y="1876"/>
                  <a:ext cx="32" cy="16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24" y="12"/>
                    </a:cxn>
                    <a:cxn ang="0">
                      <a:pos x="10" y="12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26" h="12">
                      <a:moveTo>
                        <a:pt x="26" y="0"/>
                      </a:moveTo>
                      <a:cubicBezTo>
                        <a:pt x="24" y="4"/>
                        <a:pt x="25" y="6"/>
                        <a:pt x="24" y="12"/>
                      </a:cubicBezTo>
                      <a:cubicBezTo>
                        <a:pt x="18" y="12"/>
                        <a:pt x="16" y="12"/>
                        <a:pt x="10" y="12"/>
                      </a:cubicBezTo>
                      <a:cubicBezTo>
                        <a:pt x="0" y="11"/>
                        <a:pt x="25" y="0"/>
                        <a:pt x="2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79" name="Freeform 53"/>
                <p:cNvSpPr>
                  <a:spLocks/>
                </p:cNvSpPr>
                <p:nvPr/>
              </p:nvSpPr>
              <p:spPr bwMode="auto">
                <a:xfrm>
                  <a:off x="3651" y="1877"/>
                  <a:ext cx="32" cy="16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24" y="12"/>
                    </a:cxn>
                    <a:cxn ang="0">
                      <a:pos x="10" y="12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26" h="12">
                      <a:moveTo>
                        <a:pt x="26" y="0"/>
                      </a:moveTo>
                      <a:cubicBezTo>
                        <a:pt x="24" y="4"/>
                        <a:pt x="25" y="6"/>
                        <a:pt x="24" y="12"/>
                      </a:cubicBezTo>
                      <a:cubicBezTo>
                        <a:pt x="18" y="12"/>
                        <a:pt x="16" y="12"/>
                        <a:pt x="10" y="12"/>
                      </a:cubicBezTo>
                      <a:cubicBezTo>
                        <a:pt x="0" y="11"/>
                        <a:pt x="25" y="0"/>
                        <a:pt x="2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0" name="Freeform 54"/>
                <p:cNvSpPr>
                  <a:spLocks/>
                </p:cNvSpPr>
                <p:nvPr/>
              </p:nvSpPr>
              <p:spPr bwMode="auto">
                <a:xfrm>
                  <a:off x="3107" y="1912"/>
                  <a:ext cx="68" cy="158"/>
                </a:xfrm>
                <a:custGeom>
                  <a:avLst/>
                  <a:gdLst/>
                  <a:ahLst/>
                  <a:cxnLst>
                    <a:cxn ang="0">
                      <a:pos x="52" y="68"/>
                    </a:cxn>
                    <a:cxn ang="0">
                      <a:pos x="52" y="66"/>
                    </a:cxn>
                    <a:cxn ang="0">
                      <a:pos x="48" y="68"/>
                    </a:cxn>
                    <a:cxn ang="0">
                      <a:pos x="42" y="62"/>
                    </a:cxn>
                    <a:cxn ang="0">
                      <a:pos x="40" y="54"/>
                    </a:cxn>
                    <a:cxn ang="0">
                      <a:pos x="46" y="50"/>
                    </a:cxn>
                    <a:cxn ang="0">
                      <a:pos x="50" y="30"/>
                    </a:cxn>
                    <a:cxn ang="0">
                      <a:pos x="44" y="30"/>
                    </a:cxn>
                    <a:cxn ang="0">
                      <a:pos x="44" y="22"/>
                    </a:cxn>
                    <a:cxn ang="0">
                      <a:pos x="54" y="7"/>
                    </a:cxn>
                    <a:cxn ang="0">
                      <a:pos x="50" y="7"/>
                    </a:cxn>
                    <a:cxn ang="0">
                      <a:pos x="42" y="9"/>
                    </a:cxn>
                    <a:cxn ang="0">
                      <a:pos x="42" y="3"/>
                    </a:cxn>
                    <a:cxn ang="0">
                      <a:pos x="36" y="1"/>
                    </a:cxn>
                    <a:cxn ang="0">
                      <a:pos x="22" y="7"/>
                    </a:cxn>
                    <a:cxn ang="0">
                      <a:pos x="8" y="4"/>
                    </a:cxn>
                    <a:cxn ang="0">
                      <a:pos x="10" y="16"/>
                    </a:cxn>
                    <a:cxn ang="0">
                      <a:pos x="11" y="24"/>
                    </a:cxn>
                    <a:cxn ang="0">
                      <a:pos x="14" y="37"/>
                    </a:cxn>
                    <a:cxn ang="0">
                      <a:pos x="11" y="43"/>
                    </a:cxn>
                    <a:cxn ang="0">
                      <a:pos x="4" y="52"/>
                    </a:cxn>
                    <a:cxn ang="0">
                      <a:pos x="0" y="55"/>
                    </a:cxn>
                    <a:cxn ang="0">
                      <a:pos x="2" y="70"/>
                    </a:cxn>
                    <a:cxn ang="0">
                      <a:pos x="8" y="72"/>
                    </a:cxn>
                    <a:cxn ang="0">
                      <a:pos x="11" y="83"/>
                    </a:cxn>
                    <a:cxn ang="0">
                      <a:pos x="18" y="85"/>
                    </a:cxn>
                    <a:cxn ang="0">
                      <a:pos x="23" y="115"/>
                    </a:cxn>
                    <a:cxn ang="0">
                      <a:pos x="30" y="109"/>
                    </a:cxn>
                    <a:cxn ang="0">
                      <a:pos x="33" y="102"/>
                    </a:cxn>
                    <a:cxn ang="0">
                      <a:pos x="32" y="91"/>
                    </a:cxn>
                    <a:cxn ang="0">
                      <a:pos x="38" y="88"/>
                    </a:cxn>
                    <a:cxn ang="0">
                      <a:pos x="47" y="82"/>
                    </a:cxn>
                    <a:cxn ang="0">
                      <a:pos x="49" y="74"/>
                    </a:cxn>
                    <a:cxn ang="0">
                      <a:pos x="52" y="68"/>
                    </a:cxn>
                  </a:cxnLst>
                  <a:rect l="0" t="0" r="r" b="b"/>
                  <a:pathLst>
                    <a:path w="54" h="115">
                      <a:moveTo>
                        <a:pt x="52" y="68"/>
                      </a:moveTo>
                      <a:cubicBezTo>
                        <a:pt x="52" y="67"/>
                        <a:pt x="52" y="66"/>
                        <a:pt x="52" y="66"/>
                      </a:cubicBezTo>
                      <a:cubicBezTo>
                        <a:pt x="51" y="65"/>
                        <a:pt x="49" y="68"/>
                        <a:pt x="48" y="68"/>
                      </a:cubicBezTo>
                      <a:cubicBezTo>
                        <a:pt x="46" y="67"/>
                        <a:pt x="44" y="63"/>
                        <a:pt x="42" y="62"/>
                      </a:cubicBezTo>
                      <a:cubicBezTo>
                        <a:pt x="43" y="58"/>
                        <a:pt x="39" y="56"/>
                        <a:pt x="40" y="54"/>
                      </a:cubicBezTo>
                      <a:cubicBezTo>
                        <a:pt x="40" y="53"/>
                        <a:pt x="45" y="52"/>
                        <a:pt x="46" y="50"/>
                      </a:cubicBezTo>
                      <a:cubicBezTo>
                        <a:pt x="47" y="48"/>
                        <a:pt x="50" y="30"/>
                        <a:pt x="50" y="30"/>
                      </a:cubicBezTo>
                      <a:cubicBezTo>
                        <a:pt x="49" y="30"/>
                        <a:pt x="44" y="31"/>
                        <a:pt x="44" y="30"/>
                      </a:cubicBezTo>
                      <a:cubicBezTo>
                        <a:pt x="43" y="29"/>
                        <a:pt x="44" y="24"/>
                        <a:pt x="44" y="22"/>
                      </a:cubicBezTo>
                      <a:cubicBezTo>
                        <a:pt x="47" y="17"/>
                        <a:pt x="50" y="12"/>
                        <a:pt x="54" y="7"/>
                      </a:cubicBezTo>
                      <a:cubicBezTo>
                        <a:pt x="50" y="7"/>
                        <a:pt x="50" y="7"/>
                        <a:pt x="50" y="7"/>
                      </a:cubicBezTo>
                      <a:cubicBezTo>
                        <a:pt x="49" y="7"/>
                        <a:pt x="45" y="10"/>
                        <a:pt x="42" y="9"/>
                      </a:cubicBezTo>
                      <a:cubicBezTo>
                        <a:pt x="42" y="8"/>
                        <a:pt x="42" y="3"/>
                        <a:pt x="42" y="3"/>
                      </a:cubicBezTo>
                      <a:cubicBezTo>
                        <a:pt x="40" y="2"/>
                        <a:pt x="36" y="1"/>
                        <a:pt x="36" y="1"/>
                      </a:cubicBezTo>
                      <a:cubicBezTo>
                        <a:pt x="33" y="0"/>
                        <a:pt x="24" y="6"/>
                        <a:pt x="22" y="7"/>
                      </a:cubicBezTo>
                      <a:cubicBezTo>
                        <a:pt x="17" y="7"/>
                        <a:pt x="12" y="6"/>
                        <a:pt x="8" y="4"/>
                      </a:cubicBezTo>
                      <a:cubicBezTo>
                        <a:pt x="8" y="4"/>
                        <a:pt x="7" y="14"/>
                        <a:pt x="10" y="16"/>
                      </a:cubicBezTo>
                      <a:cubicBezTo>
                        <a:pt x="12" y="18"/>
                        <a:pt x="11" y="20"/>
                        <a:pt x="11" y="24"/>
                      </a:cubicBezTo>
                      <a:cubicBezTo>
                        <a:pt x="11" y="27"/>
                        <a:pt x="14" y="32"/>
                        <a:pt x="14" y="37"/>
                      </a:cubicBezTo>
                      <a:cubicBezTo>
                        <a:pt x="15" y="41"/>
                        <a:pt x="11" y="40"/>
                        <a:pt x="11" y="43"/>
                      </a:cubicBezTo>
                      <a:cubicBezTo>
                        <a:pt x="11" y="47"/>
                        <a:pt x="8" y="51"/>
                        <a:pt x="4" y="52"/>
                      </a:cubicBezTo>
                      <a:cubicBezTo>
                        <a:pt x="1" y="52"/>
                        <a:pt x="0" y="51"/>
                        <a:pt x="0" y="55"/>
                      </a:cubicBezTo>
                      <a:cubicBezTo>
                        <a:pt x="0" y="59"/>
                        <a:pt x="2" y="70"/>
                        <a:pt x="2" y="70"/>
                      </a:cubicBezTo>
                      <a:cubicBezTo>
                        <a:pt x="2" y="70"/>
                        <a:pt x="6" y="69"/>
                        <a:pt x="8" y="72"/>
                      </a:cubicBezTo>
                      <a:cubicBezTo>
                        <a:pt x="9" y="75"/>
                        <a:pt x="11" y="83"/>
                        <a:pt x="11" y="83"/>
                      </a:cubicBezTo>
                      <a:cubicBezTo>
                        <a:pt x="18" y="85"/>
                        <a:pt x="18" y="85"/>
                        <a:pt x="18" y="85"/>
                      </a:cubicBezTo>
                      <a:cubicBezTo>
                        <a:pt x="23" y="115"/>
                        <a:pt x="23" y="115"/>
                        <a:pt x="23" y="115"/>
                      </a:cubicBezTo>
                      <a:cubicBezTo>
                        <a:pt x="25" y="115"/>
                        <a:pt x="30" y="112"/>
                        <a:pt x="30" y="109"/>
                      </a:cubicBezTo>
                      <a:cubicBezTo>
                        <a:pt x="31" y="106"/>
                        <a:pt x="34" y="107"/>
                        <a:pt x="33" y="102"/>
                      </a:cubicBezTo>
                      <a:cubicBezTo>
                        <a:pt x="32" y="98"/>
                        <a:pt x="32" y="91"/>
                        <a:pt x="32" y="91"/>
                      </a:cubicBezTo>
                      <a:cubicBezTo>
                        <a:pt x="32" y="91"/>
                        <a:pt x="35" y="88"/>
                        <a:pt x="38" y="88"/>
                      </a:cubicBezTo>
                      <a:cubicBezTo>
                        <a:pt x="41" y="88"/>
                        <a:pt x="43" y="84"/>
                        <a:pt x="47" y="82"/>
                      </a:cubicBezTo>
                      <a:cubicBezTo>
                        <a:pt x="51" y="80"/>
                        <a:pt x="49" y="74"/>
                        <a:pt x="49" y="74"/>
                      </a:cubicBezTo>
                      <a:lnTo>
                        <a:pt x="52" y="6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1" name="Freeform 55"/>
                <p:cNvSpPr>
                  <a:spLocks/>
                </p:cNvSpPr>
                <p:nvPr/>
              </p:nvSpPr>
              <p:spPr bwMode="auto">
                <a:xfrm>
                  <a:off x="2019" y="2520"/>
                  <a:ext cx="13" cy="16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" y="10"/>
                    </a:cxn>
                    <a:cxn ang="0">
                      <a:pos x="8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1" h="12">
                      <a:moveTo>
                        <a:pt x="2" y="0"/>
                      </a:moveTo>
                      <a:cubicBezTo>
                        <a:pt x="4" y="1"/>
                        <a:pt x="0" y="9"/>
                        <a:pt x="4" y="10"/>
                      </a:cubicBezTo>
                      <a:cubicBezTo>
                        <a:pt x="11" y="12"/>
                        <a:pt x="7" y="3"/>
                        <a:pt x="8" y="0"/>
                      </a:cubicBezTo>
                      <a:cubicBezTo>
                        <a:pt x="6" y="0"/>
                        <a:pt x="3" y="0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2" name="Freeform 56"/>
                <p:cNvSpPr>
                  <a:spLocks/>
                </p:cNvSpPr>
                <p:nvPr/>
              </p:nvSpPr>
              <p:spPr bwMode="auto">
                <a:xfrm>
                  <a:off x="2989" y="2497"/>
                  <a:ext cx="34" cy="141"/>
                </a:xfrm>
                <a:custGeom>
                  <a:avLst/>
                  <a:gdLst/>
                  <a:ahLst/>
                  <a:cxnLst>
                    <a:cxn ang="0">
                      <a:pos x="27" y="90"/>
                    </a:cxn>
                    <a:cxn ang="0">
                      <a:pos x="26" y="86"/>
                    </a:cxn>
                    <a:cxn ang="0">
                      <a:pos x="24" y="83"/>
                    </a:cxn>
                    <a:cxn ang="0">
                      <a:pos x="24" y="74"/>
                    </a:cxn>
                    <a:cxn ang="0">
                      <a:pos x="24" y="66"/>
                    </a:cxn>
                    <a:cxn ang="0">
                      <a:pos x="25" y="55"/>
                    </a:cxn>
                    <a:cxn ang="0">
                      <a:pos x="25" y="43"/>
                    </a:cxn>
                    <a:cxn ang="0">
                      <a:pos x="25" y="34"/>
                    </a:cxn>
                    <a:cxn ang="0">
                      <a:pos x="24" y="27"/>
                    </a:cxn>
                    <a:cxn ang="0">
                      <a:pos x="23" y="18"/>
                    </a:cxn>
                    <a:cxn ang="0">
                      <a:pos x="13" y="15"/>
                    </a:cxn>
                    <a:cxn ang="0">
                      <a:pos x="14" y="2"/>
                    </a:cxn>
                    <a:cxn ang="0">
                      <a:pos x="8" y="1"/>
                    </a:cxn>
                    <a:cxn ang="0">
                      <a:pos x="3" y="0"/>
                    </a:cxn>
                    <a:cxn ang="0">
                      <a:pos x="2" y="12"/>
                    </a:cxn>
                    <a:cxn ang="0">
                      <a:pos x="7" y="20"/>
                    </a:cxn>
                    <a:cxn ang="0">
                      <a:pos x="6" y="33"/>
                    </a:cxn>
                    <a:cxn ang="0">
                      <a:pos x="8" y="39"/>
                    </a:cxn>
                    <a:cxn ang="0">
                      <a:pos x="7" y="50"/>
                    </a:cxn>
                    <a:cxn ang="0">
                      <a:pos x="11" y="58"/>
                    </a:cxn>
                    <a:cxn ang="0">
                      <a:pos x="9" y="71"/>
                    </a:cxn>
                    <a:cxn ang="0">
                      <a:pos x="10" y="78"/>
                    </a:cxn>
                    <a:cxn ang="0">
                      <a:pos x="10" y="81"/>
                    </a:cxn>
                    <a:cxn ang="0">
                      <a:pos x="18" y="95"/>
                    </a:cxn>
                    <a:cxn ang="0">
                      <a:pos x="20" y="100"/>
                    </a:cxn>
                    <a:cxn ang="0">
                      <a:pos x="28" y="90"/>
                    </a:cxn>
                    <a:cxn ang="0">
                      <a:pos x="27" y="90"/>
                    </a:cxn>
                  </a:cxnLst>
                  <a:rect l="0" t="0" r="r" b="b"/>
                  <a:pathLst>
                    <a:path w="28" h="103">
                      <a:moveTo>
                        <a:pt x="27" y="90"/>
                      </a:moveTo>
                      <a:cubicBezTo>
                        <a:pt x="27" y="90"/>
                        <a:pt x="28" y="89"/>
                        <a:pt x="26" y="86"/>
                      </a:cubicBezTo>
                      <a:cubicBezTo>
                        <a:pt x="24" y="83"/>
                        <a:pt x="24" y="83"/>
                        <a:pt x="24" y="83"/>
                      </a:cubicBezTo>
                      <a:cubicBezTo>
                        <a:pt x="24" y="83"/>
                        <a:pt x="25" y="78"/>
                        <a:pt x="24" y="74"/>
                      </a:cubicBezTo>
                      <a:cubicBezTo>
                        <a:pt x="23" y="71"/>
                        <a:pt x="23" y="70"/>
                        <a:pt x="24" y="66"/>
                      </a:cubicBezTo>
                      <a:cubicBezTo>
                        <a:pt x="26" y="61"/>
                        <a:pt x="25" y="60"/>
                        <a:pt x="25" y="55"/>
                      </a:cubicBezTo>
                      <a:cubicBezTo>
                        <a:pt x="25" y="50"/>
                        <a:pt x="23" y="50"/>
                        <a:pt x="25" y="43"/>
                      </a:cubicBezTo>
                      <a:cubicBezTo>
                        <a:pt x="27" y="37"/>
                        <a:pt x="25" y="34"/>
                        <a:pt x="25" y="34"/>
                      </a:cubicBezTo>
                      <a:cubicBezTo>
                        <a:pt x="25" y="34"/>
                        <a:pt x="23" y="30"/>
                        <a:pt x="24" y="27"/>
                      </a:cubicBezTo>
                      <a:cubicBezTo>
                        <a:pt x="25" y="24"/>
                        <a:pt x="23" y="18"/>
                        <a:pt x="23" y="18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4" y="2"/>
                        <a:pt x="11" y="2"/>
                        <a:pt x="8" y="1"/>
                      </a:cubicBezTo>
                      <a:cubicBezTo>
                        <a:pt x="6" y="1"/>
                        <a:pt x="3" y="0"/>
                        <a:pt x="3" y="0"/>
                      </a:cubicBezTo>
                      <a:cubicBezTo>
                        <a:pt x="3" y="0"/>
                        <a:pt x="0" y="12"/>
                        <a:pt x="2" y="12"/>
                      </a:cubicBezTo>
                      <a:cubicBezTo>
                        <a:pt x="4" y="13"/>
                        <a:pt x="7" y="15"/>
                        <a:pt x="7" y="20"/>
                      </a:cubicBezTo>
                      <a:cubicBezTo>
                        <a:pt x="7" y="25"/>
                        <a:pt x="8" y="29"/>
                        <a:pt x="6" y="33"/>
                      </a:cubicBezTo>
                      <a:cubicBezTo>
                        <a:pt x="4" y="36"/>
                        <a:pt x="9" y="36"/>
                        <a:pt x="8" y="39"/>
                      </a:cubicBezTo>
                      <a:cubicBezTo>
                        <a:pt x="7" y="41"/>
                        <a:pt x="4" y="45"/>
                        <a:pt x="7" y="50"/>
                      </a:cubicBezTo>
                      <a:cubicBezTo>
                        <a:pt x="10" y="54"/>
                        <a:pt x="11" y="54"/>
                        <a:pt x="11" y="58"/>
                      </a:cubicBezTo>
                      <a:cubicBezTo>
                        <a:pt x="11" y="63"/>
                        <a:pt x="9" y="69"/>
                        <a:pt x="9" y="71"/>
                      </a:cubicBezTo>
                      <a:cubicBezTo>
                        <a:pt x="9" y="73"/>
                        <a:pt x="8" y="76"/>
                        <a:pt x="10" y="78"/>
                      </a:cubicBezTo>
                      <a:cubicBezTo>
                        <a:pt x="12" y="79"/>
                        <a:pt x="8" y="79"/>
                        <a:pt x="10" y="81"/>
                      </a:cubicBezTo>
                      <a:cubicBezTo>
                        <a:pt x="12" y="83"/>
                        <a:pt x="18" y="95"/>
                        <a:pt x="18" y="95"/>
                      </a:cubicBezTo>
                      <a:cubicBezTo>
                        <a:pt x="20" y="96"/>
                        <a:pt x="14" y="103"/>
                        <a:pt x="20" y="100"/>
                      </a:cubicBezTo>
                      <a:cubicBezTo>
                        <a:pt x="23" y="99"/>
                        <a:pt x="26" y="92"/>
                        <a:pt x="28" y="90"/>
                      </a:cubicBezTo>
                      <a:lnTo>
                        <a:pt x="27" y="9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3" name="Freeform 57"/>
                <p:cNvSpPr>
                  <a:spLocks/>
                </p:cNvSpPr>
                <p:nvPr/>
              </p:nvSpPr>
              <p:spPr bwMode="auto">
                <a:xfrm>
                  <a:off x="4544" y="2317"/>
                  <a:ext cx="122" cy="325"/>
                </a:xfrm>
                <a:custGeom>
                  <a:avLst/>
                  <a:gdLst/>
                  <a:ahLst/>
                  <a:cxnLst>
                    <a:cxn ang="0">
                      <a:pos x="15" y="152"/>
                    </a:cxn>
                    <a:cxn ang="0">
                      <a:pos x="13" y="170"/>
                    </a:cxn>
                    <a:cxn ang="0">
                      <a:pos x="31" y="217"/>
                    </a:cxn>
                    <a:cxn ang="0">
                      <a:pos x="37" y="227"/>
                    </a:cxn>
                    <a:cxn ang="0">
                      <a:pos x="43" y="237"/>
                    </a:cxn>
                    <a:cxn ang="0">
                      <a:pos x="47" y="234"/>
                    </a:cxn>
                    <a:cxn ang="0">
                      <a:pos x="52" y="228"/>
                    </a:cxn>
                    <a:cxn ang="0">
                      <a:pos x="45" y="209"/>
                    </a:cxn>
                    <a:cxn ang="0">
                      <a:pos x="31" y="189"/>
                    </a:cxn>
                    <a:cxn ang="0">
                      <a:pos x="21" y="178"/>
                    </a:cxn>
                    <a:cxn ang="0">
                      <a:pos x="29" y="132"/>
                    </a:cxn>
                    <a:cxn ang="0">
                      <a:pos x="27" y="112"/>
                    </a:cxn>
                    <a:cxn ang="0">
                      <a:pos x="41" y="112"/>
                    </a:cxn>
                    <a:cxn ang="0">
                      <a:pos x="53" y="120"/>
                    </a:cxn>
                    <a:cxn ang="0">
                      <a:pos x="61" y="130"/>
                    </a:cxn>
                    <a:cxn ang="0">
                      <a:pos x="62" y="136"/>
                    </a:cxn>
                    <a:cxn ang="0">
                      <a:pos x="58" y="119"/>
                    </a:cxn>
                    <a:cxn ang="0">
                      <a:pos x="59" y="101"/>
                    </a:cxn>
                    <a:cxn ang="0">
                      <a:pos x="68" y="96"/>
                    </a:cxn>
                    <a:cxn ang="0">
                      <a:pos x="77" y="96"/>
                    </a:cxn>
                    <a:cxn ang="0">
                      <a:pos x="86" y="88"/>
                    </a:cxn>
                    <a:cxn ang="0">
                      <a:pos x="99" y="85"/>
                    </a:cxn>
                    <a:cxn ang="0">
                      <a:pos x="99" y="78"/>
                    </a:cxn>
                    <a:cxn ang="0">
                      <a:pos x="97" y="65"/>
                    </a:cxn>
                    <a:cxn ang="0">
                      <a:pos x="91" y="58"/>
                    </a:cxn>
                    <a:cxn ang="0">
                      <a:pos x="87" y="47"/>
                    </a:cxn>
                    <a:cxn ang="0">
                      <a:pos x="82" y="30"/>
                    </a:cxn>
                    <a:cxn ang="0">
                      <a:pos x="74" y="28"/>
                    </a:cxn>
                    <a:cxn ang="0">
                      <a:pos x="64" y="22"/>
                    </a:cxn>
                    <a:cxn ang="0">
                      <a:pos x="56" y="26"/>
                    </a:cxn>
                    <a:cxn ang="0">
                      <a:pos x="51" y="33"/>
                    </a:cxn>
                    <a:cxn ang="0">
                      <a:pos x="44" y="29"/>
                    </a:cxn>
                    <a:cxn ang="0">
                      <a:pos x="38" y="23"/>
                    </a:cxn>
                    <a:cxn ang="0">
                      <a:pos x="38" y="16"/>
                    </a:cxn>
                    <a:cxn ang="0">
                      <a:pos x="41" y="5"/>
                    </a:cxn>
                    <a:cxn ang="0">
                      <a:pos x="33" y="6"/>
                    </a:cxn>
                    <a:cxn ang="0">
                      <a:pos x="33" y="2"/>
                    </a:cxn>
                    <a:cxn ang="0">
                      <a:pos x="19" y="0"/>
                    </a:cxn>
                    <a:cxn ang="0">
                      <a:pos x="14" y="5"/>
                    </a:cxn>
                    <a:cxn ang="0">
                      <a:pos x="11" y="10"/>
                    </a:cxn>
                    <a:cxn ang="0">
                      <a:pos x="1" y="16"/>
                    </a:cxn>
                    <a:cxn ang="0">
                      <a:pos x="3" y="28"/>
                    </a:cxn>
                    <a:cxn ang="0">
                      <a:pos x="0" y="42"/>
                    </a:cxn>
                    <a:cxn ang="0">
                      <a:pos x="8" y="61"/>
                    </a:cxn>
                    <a:cxn ang="0">
                      <a:pos x="13" y="74"/>
                    </a:cxn>
                    <a:cxn ang="0">
                      <a:pos x="9" y="89"/>
                    </a:cxn>
                    <a:cxn ang="0">
                      <a:pos x="19" y="107"/>
                    </a:cxn>
                    <a:cxn ang="0">
                      <a:pos x="22" y="126"/>
                    </a:cxn>
                    <a:cxn ang="0">
                      <a:pos x="18" y="140"/>
                    </a:cxn>
                    <a:cxn ang="0">
                      <a:pos x="15" y="146"/>
                    </a:cxn>
                  </a:cxnLst>
                  <a:rect l="0" t="0" r="r" b="b"/>
                  <a:pathLst>
                    <a:path w="101" h="237">
                      <a:moveTo>
                        <a:pt x="15" y="146"/>
                      </a:moveTo>
                      <a:cubicBezTo>
                        <a:pt x="15" y="148"/>
                        <a:pt x="15" y="150"/>
                        <a:pt x="15" y="152"/>
                      </a:cubicBezTo>
                      <a:cubicBezTo>
                        <a:pt x="14" y="152"/>
                        <a:pt x="14" y="152"/>
                        <a:pt x="13" y="152"/>
                      </a:cubicBezTo>
                      <a:cubicBezTo>
                        <a:pt x="13" y="152"/>
                        <a:pt x="13" y="167"/>
                        <a:pt x="13" y="170"/>
                      </a:cubicBezTo>
                      <a:cubicBezTo>
                        <a:pt x="12" y="173"/>
                        <a:pt x="6" y="176"/>
                        <a:pt x="7" y="183"/>
                      </a:cubicBezTo>
                      <a:cubicBezTo>
                        <a:pt x="8" y="192"/>
                        <a:pt x="28" y="206"/>
                        <a:pt x="31" y="217"/>
                      </a:cubicBezTo>
                      <a:cubicBezTo>
                        <a:pt x="32" y="221"/>
                        <a:pt x="32" y="225"/>
                        <a:pt x="32" y="228"/>
                      </a:cubicBezTo>
                      <a:cubicBezTo>
                        <a:pt x="37" y="227"/>
                        <a:pt x="37" y="227"/>
                        <a:pt x="37" y="227"/>
                      </a:cubicBezTo>
                      <a:cubicBezTo>
                        <a:pt x="43" y="231"/>
                        <a:pt x="43" y="231"/>
                        <a:pt x="43" y="231"/>
                      </a:cubicBezTo>
                      <a:cubicBezTo>
                        <a:pt x="43" y="237"/>
                        <a:pt x="43" y="237"/>
                        <a:pt x="43" y="237"/>
                      </a:cubicBezTo>
                      <a:cubicBezTo>
                        <a:pt x="46" y="237"/>
                        <a:pt x="46" y="237"/>
                        <a:pt x="46" y="237"/>
                      </a:cubicBezTo>
                      <a:cubicBezTo>
                        <a:pt x="47" y="234"/>
                        <a:pt x="47" y="234"/>
                        <a:pt x="47" y="234"/>
                      </a:cubicBezTo>
                      <a:cubicBezTo>
                        <a:pt x="52" y="234"/>
                        <a:pt x="52" y="234"/>
                        <a:pt x="52" y="234"/>
                      </a:cubicBezTo>
                      <a:cubicBezTo>
                        <a:pt x="52" y="228"/>
                        <a:pt x="52" y="228"/>
                        <a:pt x="52" y="228"/>
                      </a:cubicBezTo>
                      <a:cubicBezTo>
                        <a:pt x="53" y="223"/>
                        <a:pt x="53" y="223"/>
                        <a:pt x="53" y="223"/>
                      </a:cubicBezTo>
                      <a:cubicBezTo>
                        <a:pt x="49" y="219"/>
                        <a:pt x="49" y="212"/>
                        <a:pt x="45" y="209"/>
                      </a:cubicBezTo>
                      <a:cubicBezTo>
                        <a:pt x="42" y="207"/>
                        <a:pt x="37" y="208"/>
                        <a:pt x="35" y="205"/>
                      </a:cubicBezTo>
                      <a:cubicBezTo>
                        <a:pt x="31" y="200"/>
                        <a:pt x="34" y="195"/>
                        <a:pt x="31" y="189"/>
                      </a:cubicBezTo>
                      <a:cubicBezTo>
                        <a:pt x="31" y="189"/>
                        <a:pt x="25" y="189"/>
                        <a:pt x="25" y="189"/>
                      </a:cubicBezTo>
                      <a:cubicBezTo>
                        <a:pt x="23" y="183"/>
                        <a:pt x="23" y="182"/>
                        <a:pt x="21" y="178"/>
                      </a:cubicBezTo>
                      <a:cubicBezTo>
                        <a:pt x="20" y="178"/>
                        <a:pt x="20" y="178"/>
                        <a:pt x="19" y="178"/>
                      </a:cubicBezTo>
                      <a:cubicBezTo>
                        <a:pt x="16" y="165"/>
                        <a:pt x="26" y="142"/>
                        <a:pt x="29" y="132"/>
                      </a:cubicBezTo>
                      <a:cubicBezTo>
                        <a:pt x="27" y="116"/>
                        <a:pt x="27" y="116"/>
                        <a:pt x="27" y="116"/>
                      </a:cubicBezTo>
                      <a:cubicBezTo>
                        <a:pt x="27" y="112"/>
                        <a:pt x="27" y="112"/>
                        <a:pt x="27" y="112"/>
                      </a:cubicBezTo>
                      <a:cubicBezTo>
                        <a:pt x="28" y="112"/>
                        <a:pt x="34" y="110"/>
                        <a:pt x="37" y="110"/>
                      </a:cubicBezTo>
                      <a:cubicBezTo>
                        <a:pt x="38" y="114"/>
                        <a:pt x="37" y="111"/>
                        <a:pt x="41" y="112"/>
                      </a:cubicBezTo>
                      <a:cubicBezTo>
                        <a:pt x="42" y="116"/>
                        <a:pt x="40" y="120"/>
                        <a:pt x="43" y="122"/>
                      </a:cubicBezTo>
                      <a:cubicBezTo>
                        <a:pt x="46" y="124"/>
                        <a:pt x="50" y="120"/>
                        <a:pt x="53" y="120"/>
                      </a:cubicBezTo>
                      <a:cubicBezTo>
                        <a:pt x="54" y="122"/>
                        <a:pt x="52" y="124"/>
                        <a:pt x="53" y="126"/>
                      </a:cubicBezTo>
                      <a:cubicBezTo>
                        <a:pt x="54" y="128"/>
                        <a:pt x="60" y="128"/>
                        <a:pt x="61" y="130"/>
                      </a:cubicBezTo>
                      <a:cubicBezTo>
                        <a:pt x="62" y="131"/>
                        <a:pt x="60" y="134"/>
                        <a:pt x="61" y="136"/>
                      </a:cubicBezTo>
                      <a:cubicBezTo>
                        <a:pt x="61" y="136"/>
                        <a:pt x="61" y="136"/>
                        <a:pt x="62" y="136"/>
                      </a:cubicBezTo>
                      <a:cubicBezTo>
                        <a:pt x="62" y="125"/>
                        <a:pt x="62" y="125"/>
                        <a:pt x="62" y="125"/>
                      </a:cubicBezTo>
                      <a:cubicBezTo>
                        <a:pt x="58" y="119"/>
                        <a:pt x="58" y="119"/>
                        <a:pt x="58" y="119"/>
                      </a:cubicBezTo>
                      <a:cubicBezTo>
                        <a:pt x="57" y="109"/>
                        <a:pt x="57" y="109"/>
                        <a:pt x="57" y="109"/>
                      </a:cubicBezTo>
                      <a:cubicBezTo>
                        <a:pt x="59" y="101"/>
                        <a:pt x="59" y="101"/>
                        <a:pt x="59" y="101"/>
                      </a:cubicBezTo>
                      <a:cubicBezTo>
                        <a:pt x="62" y="99"/>
                        <a:pt x="62" y="99"/>
                        <a:pt x="62" y="99"/>
                      </a:cubicBezTo>
                      <a:cubicBezTo>
                        <a:pt x="68" y="96"/>
                        <a:pt x="68" y="96"/>
                        <a:pt x="68" y="96"/>
                      </a:cubicBezTo>
                      <a:cubicBezTo>
                        <a:pt x="73" y="96"/>
                        <a:pt x="73" y="96"/>
                        <a:pt x="73" y="96"/>
                      </a:cubicBezTo>
                      <a:cubicBezTo>
                        <a:pt x="77" y="96"/>
                        <a:pt x="77" y="96"/>
                        <a:pt x="77" y="96"/>
                      </a:cubicBezTo>
                      <a:cubicBezTo>
                        <a:pt x="84" y="92"/>
                        <a:pt x="84" y="92"/>
                        <a:pt x="84" y="92"/>
                      </a:cubicBezTo>
                      <a:cubicBezTo>
                        <a:pt x="86" y="88"/>
                        <a:pt x="86" y="88"/>
                        <a:pt x="86" y="88"/>
                      </a:cubicBezTo>
                      <a:cubicBezTo>
                        <a:pt x="95" y="89"/>
                        <a:pt x="95" y="89"/>
                        <a:pt x="95" y="89"/>
                      </a:cubicBezTo>
                      <a:cubicBezTo>
                        <a:pt x="99" y="85"/>
                        <a:pt x="99" y="85"/>
                        <a:pt x="99" y="85"/>
                      </a:cubicBezTo>
                      <a:cubicBezTo>
                        <a:pt x="101" y="80"/>
                        <a:pt x="101" y="80"/>
                        <a:pt x="101" y="80"/>
                      </a:cubicBezTo>
                      <a:cubicBezTo>
                        <a:pt x="99" y="78"/>
                        <a:pt x="99" y="78"/>
                        <a:pt x="99" y="78"/>
                      </a:cubicBezTo>
                      <a:cubicBezTo>
                        <a:pt x="97" y="71"/>
                        <a:pt x="97" y="71"/>
                        <a:pt x="97" y="71"/>
                      </a:cubicBezTo>
                      <a:cubicBezTo>
                        <a:pt x="97" y="65"/>
                        <a:pt x="97" y="65"/>
                        <a:pt x="97" y="65"/>
                      </a:cubicBezTo>
                      <a:cubicBezTo>
                        <a:pt x="95" y="62"/>
                        <a:pt x="95" y="62"/>
                        <a:pt x="95" y="62"/>
                      </a:cubicBezTo>
                      <a:cubicBezTo>
                        <a:pt x="91" y="58"/>
                        <a:pt x="91" y="58"/>
                        <a:pt x="91" y="58"/>
                      </a:cubicBezTo>
                      <a:cubicBezTo>
                        <a:pt x="88" y="54"/>
                        <a:pt x="88" y="54"/>
                        <a:pt x="88" y="54"/>
                      </a:cubicBezTo>
                      <a:cubicBezTo>
                        <a:pt x="87" y="47"/>
                        <a:pt x="87" y="47"/>
                        <a:pt x="87" y="47"/>
                      </a:cubicBezTo>
                      <a:cubicBezTo>
                        <a:pt x="87" y="40"/>
                        <a:pt x="87" y="40"/>
                        <a:pt x="87" y="40"/>
                      </a:cubicBezTo>
                      <a:cubicBezTo>
                        <a:pt x="82" y="30"/>
                        <a:pt x="82" y="30"/>
                        <a:pt x="82" y="30"/>
                      </a:cubicBezTo>
                      <a:cubicBezTo>
                        <a:pt x="78" y="31"/>
                        <a:pt x="78" y="31"/>
                        <a:pt x="78" y="31"/>
                      </a:cubicBezTo>
                      <a:cubicBezTo>
                        <a:pt x="74" y="28"/>
                        <a:pt x="74" y="28"/>
                        <a:pt x="74" y="28"/>
                      </a:cubicBezTo>
                      <a:cubicBezTo>
                        <a:pt x="70" y="22"/>
                        <a:pt x="70" y="22"/>
                        <a:pt x="70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2" y="25"/>
                        <a:pt x="62" y="25"/>
                        <a:pt x="62" y="25"/>
                      </a:cubicBezTo>
                      <a:cubicBezTo>
                        <a:pt x="56" y="26"/>
                        <a:pt x="56" y="26"/>
                        <a:pt x="56" y="26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1" y="33"/>
                        <a:pt x="51" y="33"/>
                        <a:pt x="51" y="33"/>
                      </a:cubicBezTo>
                      <a:cubicBezTo>
                        <a:pt x="49" y="31"/>
                        <a:pt x="49" y="31"/>
                        <a:pt x="49" y="31"/>
                      </a:cubicBezTo>
                      <a:cubicBezTo>
                        <a:pt x="44" y="29"/>
                        <a:pt x="44" y="29"/>
                        <a:pt x="44" y="29"/>
                      </a:cubicBezTo>
                      <a:cubicBezTo>
                        <a:pt x="40" y="28"/>
                        <a:pt x="40" y="28"/>
                        <a:pt x="40" y="28"/>
                      </a:cubicBezTo>
                      <a:cubicBezTo>
                        <a:pt x="38" y="23"/>
                        <a:pt x="38" y="23"/>
                        <a:pt x="38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38" y="16"/>
                        <a:pt x="38" y="16"/>
                        <a:pt x="38" y="16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1" y="5"/>
                        <a:pt x="41" y="5"/>
                        <a:pt x="41" y="5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3" y="6"/>
                        <a:pt x="33" y="6"/>
                        <a:pt x="33" y="6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5"/>
                        <a:pt x="14" y="5"/>
                        <a:pt x="14" y="5"/>
                      </a:cubicBezTo>
                      <a:cubicBezTo>
                        <a:pt x="15" y="9"/>
                        <a:pt x="15" y="9"/>
                        <a:pt x="15" y="9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6" y="15"/>
                        <a:pt x="6" y="15"/>
                        <a:pt x="6" y="15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2" y="54"/>
                        <a:pt x="2" y="54"/>
                        <a:pt x="2" y="54"/>
                      </a:cubicBezTo>
                      <a:cubicBezTo>
                        <a:pt x="8" y="61"/>
                        <a:pt x="8" y="61"/>
                        <a:pt x="8" y="61"/>
                      </a:cubicBezTo>
                      <a:cubicBezTo>
                        <a:pt x="13" y="67"/>
                        <a:pt x="13" y="67"/>
                        <a:pt x="13" y="67"/>
                      </a:cubicBezTo>
                      <a:cubicBezTo>
                        <a:pt x="13" y="74"/>
                        <a:pt x="13" y="74"/>
                        <a:pt x="13" y="74"/>
                      </a:cubicBezTo>
                      <a:cubicBezTo>
                        <a:pt x="7" y="76"/>
                        <a:pt x="7" y="76"/>
                        <a:pt x="7" y="76"/>
                      </a:cubicBezTo>
                      <a:cubicBezTo>
                        <a:pt x="9" y="89"/>
                        <a:pt x="9" y="89"/>
                        <a:pt x="9" y="89"/>
                      </a:cubicBezTo>
                      <a:cubicBezTo>
                        <a:pt x="13" y="100"/>
                        <a:pt x="13" y="100"/>
                        <a:pt x="13" y="100"/>
                      </a:cubicBezTo>
                      <a:cubicBezTo>
                        <a:pt x="19" y="107"/>
                        <a:pt x="19" y="107"/>
                        <a:pt x="19" y="107"/>
                      </a:cubicBezTo>
                      <a:cubicBezTo>
                        <a:pt x="22" y="118"/>
                        <a:pt x="22" y="118"/>
                        <a:pt x="22" y="118"/>
                      </a:cubicBezTo>
                      <a:cubicBezTo>
                        <a:pt x="22" y="126"/>
                        <a:pt x="22" y="126"/>
                        <a:pt x="22" y="126"/>
                      </a:cubicBezTo>
                      <a:cubicBezTo>
                        <a:pt x="20" y="132"/>
                        <a:pt x="20" y="132"/>
                        <a:pt x="20" y="132"/>
                      </a:cubicBezTo>
                      <a:cubicBezTo>
                        <a:pt x="18" y="140"/>
                        <a:pt x="18" y="140"/>
                        <a:pt x="18" y="140"/>
                      </a:cubicBezTo>
                      <a:cubicBezTo>
                        <a:pt x="17" y="146"/>
                        <a:pt x="17" y="146"/>
                        <a:pt x="17" y="146"/>
                      </a:cubicBezTo>
                      <a:lnTo>
                        <a:pt x="15" y="14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4" name="Freeform 58"/>
                <p:cNvSpPr>
                  <a:spLocks/>
                </p:cNvSpPr>
                <p:nvPr/>
              </p:nvSpPr>
              <p:spPr bwMode="auto">
                <a:xfrm>
                  <a:off x="3459" y="2797"/>
                  <a:ext cx="172" cy="231"/>
                </a:xfrm>
                <a:custGeom>
                  <a:avLst/>
                  <a:gdLst/>
                  <a:ahLst/>
                  <a:cxnLst>
                    <a:cxn ang="0">
                      <a:pos x="127" y="44"/>
                    </a:cxn>
                    <a:cxn ang="0">
                      <a:pos x="113" y="36"/>
                    </a:cxn>
                    <a:cxn ang="0">
                      <a:pos x="110" y="33"/>
                    </a:cxn>
                    <a:cxn ang="0">
                      <a:pos x="107" y="26"/>
                    </a:cxn>
                    <a:cxn ang="0">
                      <a:pos x="105" y="20"/>
                    </a:cxn>
                    <a:cxn ang="0">
                      <a:pos x="63" y="0"/>
                    </a:cxn>
                    <a:cxn ang="0">
                      <a:pos x="62" y="6"/>
                    </a:cxn>
                    <a:cxn ang="0">
                      <a:pos x="56" y="8"/>
                    </a:cxn>
                    <a:cxn ang="0">
                      <a:pos x="64" y="14"/>
                    </a:cxn>
                    <a:cxn ang="0">
                      <a:pos x="62" y="16"/>
                    </a:cxn>
                    <a:cxn ang="0">
                      <a:pos x="56" y="18"/>
                    </a:cxn>
                    <a:cxn ang="0">
                      <a:pos x="56" y="28"/>
                    </a:cxn>
                    <a:cxn ang="0">
                      <a:pos x="54" y="20"/>
                    </a:cxn>
                    <a:cxn ang="0">
                      <a:pos x="42" y="16"/>
                    </a:cxn>
                    <a:cxn ang="0">
                      <a:pos x="42" y="20"/>
                    </a:cxn>
                    <a:cxn ang="0">
                      <a:pos x="36" y="20"/>
                    </a:cxn>
                    <a:cxn ang="0">
                      <a:pos x="38" y="26"/>
                    </a:cxn>
                    <a:cxn ang="0">
                      <a:pos x="32" y="26"/>
                    </a:cxn>
                    <a:cxn ang="0">
                      <a:pos x="29" y="1"/>
                    </a:cxn>
                    <a:cxn ang="0">
                      <a:pos x="18" y="1"/>
                    </a:cxn>
                    <a:cxn ang="0">
                      <a:pos x="21" y="8"/>
                    </a:cxn>
                    <a:cxn ang="0">
                      <a:pos x="21" y="16"/>
                    </a:cxn>
                    <a:cxn ang="0">
                      <a:pos x="20" y="20"/>
                    </a:cxn>
                    <a:cxn ang="0">
                      <a:pos x="21" y="29"/>
                    </a:cxn>
                    <a:cxn ang="0">
                      <a:pos x="25" y="30"/>
                    </a:cxn>
                    <a:cxn ang="0">
                      <a:pos x="23" y="36"/>
                    </a:cxn>
                    <a:cxn ang="0">
                      <a:pos x="17" y="40"/>
                    </a:cxn>
                    <a:cxn ang="0">
                      <a:pos x="16" y="48"/>
                    </a:cxn>
                    <a:cxn ang="0">
                      <a:pos x="9" y="50"/>
                    </a:cxn>
                    <a:cxn ang="0">
                      <a:pos x="1" y="49"/>
                    </a:cxn>
                    <a:cxn ang="0">
                      <a:pos x="0" y="74"/>
                    </a:cxn>
                    <a:cxn ang="0">
                      <a:pos x="14" y="82"/>
                    </a:cxn>
                    <a:cxn ang="0">
                      <a:pos x="14" y="96"/>
                    </a:cxn>
                    <a:cxn ang="0">
                      <a:pos x="26" y="109"/>
                    </a:cxn>
                    <a:cxn ang="0">
                      <a:pos x="32" y="110"/>
                    </a:cxn>
                    <a:cxn ang="0">
                      <a:pos x="33" y="117"/>
                    </a:cxn>
                    <a:cxn ang="0">
                      <a:pos x="38" y="121"/>
                    </a:cxn>
                    <a:cxn ang="0">
                      <a:pos x="48" y="125"/>
                    </a:cxn>
                    <a:cxn ang="0">
                      <a:pos x="56" y="128"/>
                    </a:cxn>
                    <a:cxn ang="0">
                      <a:pos x="58" y="129"/>
                    </a:cxn>
                    <a:cxn ang="0">
                      <a:pos x="61" y="130"/>
                    </a:cxn>
                    <a:cxn ang="0">
                      <a:pos x="63" y="137"/>
                    </a:cxn>
                    <a:cxn ang="0">
                      <a:pos x="63" y="156"/>
                    </a:cxn>
                    <a:cxn ang="0">
                      <a:pos x="62" y="163"/>
                    </a:cxn>
                    <a:cxn ang="0">
                      <a:pos x="62" y="165"/>
                    </a:cxn>
                    <a:cxn ang="0">
                      <a:pos x="73" y="163"/>
                    </a:cxn>
                    <a:cxn ang="0">
                      <a:pos x="78" y="161"/>
                    </a:cxn>
                    <a:cxn ang="0">
                      <a:pos x="84" y="167"/>
                    </a:cxn>
                    <a:cxn ang="0">
                      <a:pos x="93" y="165"/>
                    </a:cxn>
                    <a:cxn ang="0">
                      <a:pos x="103" y="163"/>
                    </a:cxn>
                    <a:cxn ang="0">
                      <a:pos x="108" y="160"/>
                    </a:cxn>
                    <a:cxn ang="0">
                      <a:pos x="113" y="160"/>
                    </a:cxn>
                    <a:cxn ang="0">
                      <a:pos x="120" y="155"/>
                    </a:cxn>
                    <a:cxn ang="0">
                      <a:pos x="130" y="153"/>
                    </a:cxn>
                    <a:cxn ang="0">
                      <a:pos x="137" y="151"/>
                    </a:cxn>
                    <a:cxn ang="0">
                      <a:pos x="139" y="141"/>
                    </a:cxn>
                    <a:cxn ang="0">
                      <a:pos x="125" y="126"/>
                    </a:cxn>
                    <a:cxn ang="0">
                      <a:pos x="125" y="98"/>
                    </a:cxn>
                    <a:cxn ang="0">
                      <a:pos x="129" y="90"/>
                    </a:cxn>
                    <a:cxn ang="0">
                      <a:pos x="117" y="76"/>
                    </a:cxn>
                    <a:cxn ang="0">
                      <a:pos x="127" y="46"/>
                    </a:cxn>
                    <a:cxn ang="0">
                      <a:pos x="127" y="44"/>
                    </a:cxn>
                  </a:cxnLst>
                  <a:rect l="0" t="0" r="r" b="b"/>
                  <a:pathLst>
                    <a:path w="140" h="168">
                      <a:moveTo>
                        <a:pt x="127" y="44"/>
                      </a:moveTo>
                      <a:cubicBezTo>
                        <a:pt x="113" y="36"/>
                        <a:pt x="113" y="36"/>
                        <a:pt x="113" y="36"/>
                      </a:cubicBezTo>
                      <a:cubicBezTo>
                        <a:pt x="113" y="36"/>
                        <a:pt x="113" y="34"/>
                        <a:pt x="110" y="33"/>
                      </a:cubicBezTo>
                      <a:cubicBezTo>
                        <a:pt x="107" y="33"/>
                        <a:pt x="107" y="30"/>
                        <a:pt x="107" y="26"/>
                      </a:cubicBezTo>
                      <a:cubicBezTo>
                        <a:pt x="108" y="23"/>
                        <a:pt x="105" y="20"/>
                        <a:pt x="105" y="20"/>
                      </a:cubicBezTo>
                      <a:cubicBezTo>
                        <a:pt x="63" y="0"/>
                        <a:pt x="63" y="0"/>
                        <a:pt x="63" y="0"/>
                      </a:cubicBezTo>
                      <a:cubicBezTo>
                        <a:pt x="62" y="6"/>
                        <a:pt x="62" y="6"/>
                        <a:pt x="62" y="6"/>
                      </a:cubicBezTo>
                      <a:cubicBezTo>
                        <a:pt x="59" y="4"/>
                        <a:pt x="56" y="8"/>
                        <a:pt x="56" y="8"/>
                      </a:cubicBezTo>
                      <a:cubicBezTo>
                        <a:pt x="57" y="11"/>
                        <a:pt x="61" y="12"/>
                        <a:pt x="64" y="14"/>
                      </a:cubicBezTo>
                      <a:cubicBezTo>
                        <a:pt x="62" y="15"/>
                        <a:pt x="65" y="22"/>
                        <a:pt x="62" y="16"/>
                      </a:cubicBezTo>
                      <a:cubicBezTo>
                        <a:pt x="58" y="17"/>
                        <a:pt x="58" y="18"/>
                        <a:pt x="56" y="18"/>
                      </a:cubicBezTo>
                      <a:cubicBezTo>
                        <a:pt x="56" y="21"/>
                        <a:pt x="57" y="26"/>
                        <a:pt x="56" y="28"/>
                      </a:cubicBezTo>
                      <a:cubicBezTo>
                        <a:pt x="53" y="26"/>
                        <a:pt x="54" y="25"/>
                        <a:pt x="54" y="20"/>
                      </a:cubicBezTo>
                      <a:cubicBezTo>
                        <a:pt x="48" y="19"/>
                        <a:pt x="46" y="18"/>
                        <a:pt x="42" y="16"/>
                      </a:cubicBezTo>
                      <a:cubicBezTo>
                        <a:pt x="42" y="20"/>
                        <a:pt x="42" y="20"/>
                        <a:pt x="42" y="20"/>
                      </a:cubicBezTo>
                      <a:cubicBezTo>
                        <a:pt x="40" y="21"/>
                        <a:pt x="37" y="20"/>
                        <a:pt x="36" y="20"/>
                      </a:cubicBezTo>
                      <a:cubicBezTo>
                        <a:pt x="38" y="26"/>
                        <a:pt x="38" y="26"/>
                        <a:pt x="38" y="26"/>
                      </a:cubicBezTo>
                      <a:cubicBezTo>
                        <a:pt x="36" y="27"/>
                        <a:pt x="33" y="25"/>
                        <a:pt x="32" y="26"/>
                      </a:cubicBezTo>
                      <a:cubicBezTo>
                        <a:pt x="27" y="16"/>
                        <a:pt x="27" y="12"/>
                        <a:pt x="29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1" y="8"/>
                        <a:pt x="20" y="12"/>
                        <a:pt x="21" y="16"/>
                      </a:cubicBezTo>
                      <a:cubicBezTo>
                        <a:pt x="21" y="20"/>
                        <a:pt x="20" y="20"/>
                        <a:pt x="20" y="20"/>
                      </a:cubicBezTo>
                      <a:cubicBezTo>
                        <a:pt x="20" y="20"/>
                        <a:pt x="17" y="27"/>
                        <a:pt x="21" y="29"/>
                      </a:cubicBezTo>
                      <a:cubicBezTo>
                        <a:pt x="25" y="31"/>
                        <a:pt x="25" y="30"/>
                        <a:pt x="25" y="30"/>
                      </a:cubicBezTo>
                      <a:cubicBezTo>
                        <a:pt x="25" y="30"/>
                        <a:pt x="24" y="34"/>
                        <a:pt x="23" y="36"/>
                      </a:cubicBezTo>
                      <a:cubicBezTo>
                        <a:pt x="21" y="38"/>
                        <a:pt x="17" y="40"/>
                        <a:pt x="17" y="40"/>
                      </a:cubicBezTo>
                      <a:cubicBezTo>
                        <a:pt x="16" y="48"/>
                        <a:pt x="16" y="48"/>
                        <a:pt x="16" y="48"/>
                      </a:cubicBezTo>
                      <a:cubicBezTo>
                        <a:pt x="16" y="48"/>
                        <a:pt x="12" y="49"/>
                        <a:pt x="9" y="50"/>
                      </a:cubicBezTo>
                      <a:cubicBezTo>
                        <a:pt x="7" y="50"/>
                        <a:pt x="1" y="49"/>
                        <a:pt x="1" y="49"/>
                      </a:cubicBezTo>
                      <a:cubicBezTo>
                        <a:pt x="1" y="57"/>
                        <a:pt x="1" y="65"/>
                        <a:pt x="0" y="74"/>
                      </a:cubicBezTo>
                      <a:cubicBezTo>
                        <a:pt x="5" y="77"/>
                        <a:pt x="12" y="76"/>
                        <a:pt x="14" y="82"/>
                      </a:cubicBezTo>
                      <a:cubicBezTo>
                        <a:pt x="16" y="86"/>
                        <a:pt x="13" y="91"/>
                        <a:pt x="14" y="96"/>
                      </a:cubicBezTo>
                      <a:cubicBezTo>
                        <a:pt x="15" y="99"/>
                        <a:pt x="23" y="105"/>
                        <a:pt x="26" y="109"/>
                      </a:cubicBezTo>
                      <a:cubicBezTo>
                        <a:pt x="28" y="110"/>
                        <a:pt x="32" y="110"/>
                        <a:pt x="32" y="110"/>
                      </a:cubicBezTo>
                      <a:cubicBezTo>
                        <a:pt x="32" y="110"/>
                        <a:pt x="30" y="117"/>
                        <a:pt x="33" y="117"/>
                      </a:cubicBezTo>
                      <a:cubicBezTo>
                        <a:pt x="35" y="117"/>
                        <a:pt x="36" y="119"/>
                        <a:pt x="38" y="121"/>
                      </a:cubicBezTo>
                      <a:cubicBezTo>
                        <a:pt x="39" y="123"/>
                        <a:pt x="45" y="124"/>
                        <a:pt x="48" y="125"/>
                      </a:cubicBezTo>
                      <a:cubicBezTo>
                        <a:pt x="56" y="128"/>
                        <a:pt x="56" y="128"/>
                        <a:pt x="56" y="128"/>
                      </a:cubicBezTo>
                      <a:cubicBezTo>
                        <a:pt x="58" y="129"/>
                        <a:pt x="58" y="129"/>
                        <a:pt x="58" y="129"/>
                      </a:cubicBezTo>
                      <a:cubicBezTo>
                        <a:pt x="61" y="130"/>
                        <a:pt x="61" y="130"/>
                        <a:pt x="61" y="130"/>
                      </a:cubicBezTo>
                      <a:cubicBezTo>
                        <a:pt x="63" y="130"/>
                        <a:pt x="62" y="136"/>
                        <a:pt x="63" y="137"/>
                      </a:cubicBezTo>
                      <a:cubicBezTo>
                        <a:pt x="64" y="143"/>
                        <a:pt x="64" y="149"/>
                        <a:pt x="63" y="156"/>
                      </a:cubicBezTo>
                      <a:cubicBezTo>
                        <a:pt x="63" y="158"/>
                        <a:pt x="62" y="160"/>
                        <a:pt x="62" y="163"/>
                      </a:cubicBezTo>
                      <a:cubicBezTo>
                        <a:pt x="62" y="165"/>
                        <a:pt x="62" y="165"/>
                        <a:pt x="62" y="165"/>
                      </a:cubicBezTo>
                      <a:cubicBezTo>
                        <a:pt x="62" y="165"/>
                        <a:pt x="69" y="165"/>
                        <a:pt x="73" y="163"/>
                      </a:cubicBezTo>
                      <a:cubicBezTo>
                        <a:pt x="76" y="161"/>
                        <a:pt x="75" y="160"/>
                        <a:pt x="78" y="161"/>
                      </a:cubicBezTo>
                      <a:cubicBezTo>
                        <a:pt x="81" y="162"/>
                        <a:pt x="80" y="168"/>
                        <a:pt x="84" y="167"/>
                      </a:cubicBezTo>
                      <a:cubicBezTo>
                        <a:pt x="88" y="166"/>
                        <a:pt x="90" y="165"/>
                        <a:pt x="93" y="165"/>
                      </a:cubicBezTo>
                      <a:cubicBezTo>
                        <a:pt x="96" y="165"/>
                        <a:pt x="99" y="164"/>
                        <a:pt x="103" y="163"/>
                      </a:cubicBezTo>
                      <a:cubicBezTo>
                        <a:pt x="105" y="162"/>
                        <a:pt x="106" y="158"/>
                        <a:pt x="108" y="160"/>
                      </a:cubicBezTo>
                      <a:cubicBezTo>
                        <a:pt x="111" y="161"/>
                        <a:pt x="110" y="160"/>
                        <a:pt x="113" y="160"/>
                      </a:cubicBezTo>
                      <a:cubicBezTo>
                        <a:pt x="116" y="159"/>
                        <a:pt x="116" y="156"/>
                        <a:pt x="120" y="155"/>
                      </a:cubicBezTo>
                      <a:cubicBezTo>
                        <a:pt x="123" y="155"/>
                        <a:pt x="127" y="155"/>
                        <a:pt x="130" y="153"/>
                      </a:cubicBezTo>
                      <a:cubicBezTo>
                        <a:pt x="132" y="151"/>
                        <a:pt x="137" y="151"/>
                        <a:pt x="137" y="151"/>
                      </a:cubicBezTo>
                      <a:cubicBezTo>
                        <a:pt x="139" y="147"/>
                        <a:pt x="140" y="144"/>
                        <a:pt x="139" y="141"/>
                      </a:cubicBezTo>
                      <a:cubicBezTo>
                        <a:pt x="138" y="136"/>
                        <a:pt x="127" y="133"/>
                        <a:pt x="125" y="126"/>
                      </a:cubicBezTo>
                      <a:cubicBezTo>
                        <a:pt x="125" y="126"/>
                        <a:pt x="124" y="101"/>
                        <a:pt x="125" y="98"/>
                      </a:cubicBezTo>
                      <a:cubicBezTo>
                        <a:pt x="125" y="97"/>
                        <a:pt x="129" y="91"/>
                        <a:pt x="129" y="90"/>
                      </a:cubicBezTo>
                      <a:cubicBezTo>
                        <a:pt x="129" y="86"/>
                        <a:pt x="118" y="80"/>
                        <a:pt x="117" y="76"/>
                      </a:cubicBezTo>
                      <a:cubicBezTo>
                        <a:pt x="115" y="64"/>
                        <a:pt x="125" y="54"/>
                        <a:pt x="127" y="46"/>
                      </a:cubicBezTo>
                      <a:lnTo>
                        <a:pt x="127" y="4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5" name="Freeform 59"/>
                <p:cNvSpPr>
                  <a:spLocks/>
                </p:cNvSpPr>
                <p:nvPr/>
              </p:nvSpPr>
              <p:spPr bwMode="auto">
                <a:xfrm>
                  <a:off x="3507" y="2927"/>
                  <a:ext cx="16" cy="15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8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2" h="11">
                      <a:moveTo>
                        <a:pt x="5" y="2"/>
                      </a:moveTo>
                      <a:cubicBezTo>
                        <a:pt x="5" y="2"/>
                        <a:pt x="12" y="11"/>
                        <a:pt x="5" y="8"/>
                      </a:cubicBezTo>
                      <a:cubicBezTo>
                        <a:pt x="5" y="8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6" name="Freeform 60"/>
                <p:cNvSpPr>
                  <a:spLocks/>
                </p:cNvSpPr>
                <p:nvPr/>
              </p:nvSpPr>
              <p:spPr bwMode="auto">
                <a:xfrm>
                  <a:off x="3609" y="2896"/>
                  <a:ext cx="7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9">
                      <a:moveTo>
                        <a:pt x="0" y="0"/>
                      </a:moveTo>
                      <a:cubicBezTo>
                        <a:pt x="1" y="0"/>
                        <a:pt x="1" y="7"/>
                        <a:pt x="2" y="8"/>
                      </a:cubicBezTo>
                      <a:cubicBezTo>
                        <a:pt x="5" y="9"/>
                        <a:pt x="3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7" name="Freeform 61"/>
                <p:cNvSpPr>
                  <a:spLocks/>
                </p:cNvSpPr>
                <p:nvPr/>
              </p:nvSpPr>
              <p:spPr bwMode="auto">
                <a:xfrm>
                  <a:off x="3538" y="2849"/>
                  <a:ext cx="14" cy="8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1" h="7">
                      <a:moveTo>
                        <a:pt x="6" y="1"/>
                      </a:moveTo>
                      <a:cubicBezTo>
                        <a:pt x="11" y="0"/>
                        <a:pt x="6" y="5"/>
                        <a:pt x="6" y="5"/>
                      </a:cubicBezTo>
                      <a:cubicBezTo>
                        <a:pt x="0" y="7"/>
                        <a:pt x="2" y="2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8" name="Freeform 62"/>
                <p:cNvSpPr>
                  <a:spLocks/>
                </p:cNvSpPr>
                <p:nvPr/>
              </p:nvSpPr>
              <p:spPr bwMode="auto">
                <a:xfrm>
                  <a:off x="3518" y="2808"/>
                  <a:ext cx="7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4"/>
                    </a:cxn>
                    <a:cxn ang="0">
                      <a:pos x="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cubicBezTo>
                        <a:pt x="0" y="0"/>
                        <a:pt x="4" y="4"/>
                        <a:pt x="6" y="4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4" y="0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89" name="Freeform 63"/>
                <p:cNvSpPr>
                  <a:spLocks/>
                </p:cNvSpPr>
                <p:nvPr/>
              </p:nvSpPr>
              <p:spPr bwMode="auto">
                <a:xfrm>
                  <a:off x="3507" y="2928"/>
                  <a:ext cx="16" cy="15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8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2" h="11">
                      <a:moveTo>
                        <a:pt x="5" y="2"/>
                      </a:moveTo>
                      <a:cubicBezTo>
                        <a:pt x="5" y="2"/>
                        <a:pt x="12" y="11"/>
                        <a:pt x="5" y="8"/>
                      </a:cubicBezTo>
                      <a:cubicBezTo>
                        <a:pt x="4" y="7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0" name="Freeform 64"/>
                <p:cNvSpPr>
                  <a:spLocks/>
                </p:cNvSpPr>
                <p:nvPr/>
              </p:nvSpPr>
              <p:spPr bwMode="auto">
                <a:xfrm>
                  <a:off x="3537" y="2850"/>
                  <a:ext cx="15" cy="10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" h="7">
                      <a:moveTo>
                        <a:pt x="6" y="1"/>
                      </a:moveTo>
                      <a:cubicBezTo>
                        <a:pt x="12" y="0"/>
                        <a:pt x="6" y="5"/>
                        <a:pt x="6" y="5"/>
                      </a:cubicBezTo>
                      <a:cubicBezTo>
                        <a:pt x="0" y="7"/>
                        <a:pt x="3" y="2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1" name="Freeform 65"/>
                <p:cNvSpPr>
                  <a:spLocks/>
                </p:cNvSpPr>
                <p:nvPr/>
              </p:nvSpPr>
              <p:spPr bwMode="auto">
                <a:xfrm>
                  <a:off x="4054" y="1815"/>
                  <a:ext cx="120" cy="129"/>
                </a:xfrm>
                <a:custGeom>
                  <a:avLst/>
                  <a:gdLst/>
                  <a:ahLst/>
                  <a:cxnLst>
                    <a:cxn ang="0">
                      <a:pos x="78" y="32"/>
                    </a:cxn>
                    <a:cxn ang="0">
                      <a:pos x="79" y="38"/>
                    </a:cxn>
                    <a:cxn ang="0">
                      <a:pos x="78" y="42"/>
                    </a:cxn>
                    <a:cxn ang="0">
                      <a:pos x="82" y="46"/>
                    </a:cxn>
                    <a:cxn ang="0">
                      <a:pos x="91" y="42"/>
                    </a:cxn>
                    <a:cxn ang="0">
                      <a:pos x="93" y="45"/>
                    </a:cxn>
                    <a:cxn ang="0">
                      <a:pos x="92" y="48"/>
                    </a:cxn>
                    <a:cxn ang="0">
                      <a:pos x="90" y="54"/>
                    </a:cxn>
                    <a:cxn ang="0">
                      <a:pos x="94" y="61"/>
                    </a:cxn>
                    <a:cxn ang="0">
                      <a:pos x="94" y="68"/>
                    </a:cxn>
                    <a:cxn ang="0">
                      <a:pos x="97" y="70"/>
                    </a:cxn>
                    <a:cxn ang="0">
                      <a:pos x="98" y="75"/>
                    </a:cxn>
                    <a:cxn ang="0">
                      <a:pos x="93" y="76"/>
                    </a:cxn>
                    <a:cxn ang="0">
                      <a:pos x="84" y="78"/>
                    </a:cxn>
                    <a:cxn ang="0">
                      <a:pos x="74" y="75"/>
                    </a:cxn>
                    <a:cxn ang="0">
                      <a:pos x="69" y="76"/>
                    </a:cxn>
                    <a:cxn ang="0">
                      <a:pos x="60" y="81"/>
                    </a:cxn>
                    <a:cxn ang="0">
                      <a:pos x="56" y="82"/>
                    </a:cxn>
                    <a:cxn ang="0">
                      <a:pos x="53" y="87"/>
                    </a:cxn>
                    <a:cxn ang="0">
                      <a:pos x="46" y="92"/>
                    </a:cxn>
                    <a:cxn ang="0">
                      <a:pos x="40" y="94"/>
                    </a:cxn>
                    <a:cxn ang="0">
                      <a:pos x="34" y="88"/>
                    </a:cxn>
                    <a:cxn ang="0">
                      <a:pos x="36" y="79"/>
                    </a:cxn>
                    <a:cxn ang="0">
                      <a:pos x="39" y="74"/>
                    </a:cxn>
                    <a:cxn ang="0">
                      <a:pos x="36" y="70"/>
                    </a:cxn>
                    <a:cxn ang="0">
                      <a:pos x="33" y="65"/>
                    </a:cxn>
                    <a:cxn ang="0">
                      <a:pos x="29" y="64"/>
                    </a:cxn>
                    <a:cxn ang="0">
                      <a:pos x="26" y="67"/>
                    </a:cxn>
                    <a:cxn ang="0">
                      <a:pos x="23" y="70"/>
                    </a:cxn>
                    <a:cxn ang="0">
                      <a:pos x="17" y="72"/>
                    </a:cxn>
                    <a:cxn ang="0">
                      <a:pos x="13" y="72"/>
                    </a:cxn>
                    <a:cxn ang="0">
                      <a:pos x="8" y="73"/>
                    </a:cxn>
                    <a:cxn ang="0">
                      <a:pos x="11" y="66"/>
                    </a:cxn>
                    <a:cxn ang="0">
                      <a:pos x="16" y="61"/>
                    </a:cxn>
                    <a:cxn ang="0">
                      <a:pos x="15" y="55"/>
                    </a:cxn>
                    <a:cxn ang="0">
                      <a:pos x="17" y="46"/>
                    </a:cxn>
                    <a:cxn ang="0">
                      <a:pos x="10" y="45"/>
                    </a:cxn>
                    <a:cxn ang="0">
                      <a:pos x="4" y="40"/>
                    </a:cxn>
                    <a:cxn ang="0">
                      <a:pos x="6" y="33"/>
                    </a:cxn>
                    <a:cxn ang="0">
                      <a:pos x="12" y="34"/>
                    </a:cxn>
                    <a:cxn ang="0">
                      <a:pos x="20" y="30"/>
                    </a:cxn>
                    <a:cxn ang="0">
                      <a:pos x="22" y="26"/>
                    </a:cxn>
                    <a:cxn ang="0">
                      <a:pos x="24" y="19"/>
                    </a:cxn>
                    <a:cxn ang="0">
                      <a:pos x="27" y="15"/>
                    </a:cxn>
                    <a:cxn ang="0">
                      <a:pos x="23" y="8"/>
                    </a:cxn>
                    <a:cxn ang="0">
                      <a:pos x="29" y="6"/>
                    </a:cxn>
                    <a:cxn ang="0">
                      <a:pos x="34" y="8"/>
                    </a:cxn>
                    <a:cxn ang="0">
                      <a:pos x="38" y="5"/>
                    </a:cxn>
                    <a:cxn ang="0">
                      <a:pos x="43" y="0"/>
                    </a:cxn>
                    <a:cxn ang="0">
                      <a:pos x="46" y="7"/>
                    </a:cxn>
                    <a:cxn ang="0">
                      <a:pos x="40" y="11"/>
                    </a:cxn>
                    <a:cxn ang="0">
                      <a:pos x="40" y="15"/>
                    </a:cxn>
                    <a:cxn ang="0">
                      <a:pos x="44" y="17"/>
                    </a:cxn>
                    <a:cxn ang="0">
                      <a:pos x="42" y="22"/>
                    </a:cxn>
                    <a:cxn ang="0">
                      <a:pos x="37" y="20"/>
                    </a:cxn>
                    <a:cxn ang="0">
                      <a:pos x="30" y="22"/>
                    </a:cxn>
                    <a:cxn ang="0">
                      <a:pos x="33" y="28"/>
                    </a:cxn>
                    <a:cxn ang="0">
                      <a:pos x="42" y="27"/>
                    </a:cxn>
                    <a:cxn ang="0">
                      <a:pos x="46" y="31"/>
                    </a:cxn>
                    <a:cxn ang="0">
                      <a:pos x="55" y="31"/>
                    </a:cxn>
                    <a:cxn ang="0">
                      <a:pos x="60" y="33"/>
                    </a:cxn>
                    <a:cxn ang="0">
                      <a:pos x="68" y="32"/>
                    </a:cxn>
                    <a:cxn ang="0">
                      <a:pos x="78" y="32"/>
                    </a:cxn>
                  </a:cxnLst>
                  <a:rect l="0" t="0" r="r" b="b"/>
                  <a:pathLst>
                    <a:path w="98" h="94">
                      <a:moveTo>
                        <a:pt x="78" y="32"/>
                      </a:moveTo>
                      <a:cubicBezTo>
                        <a:pt x="79" y="35"/>
                        <a:pt x="79" y="38"/>
                        <a:pt x="79" y="38"/>
                      </a:cubicBezTo>
                      <a:cubicBezTo>
                        <a:pt x="78" y="42"/>
                        <a:pt x="78" y="42"/>
                        <a:pt x="78" y="42"/>
                      </a:cubicBezTo>
                      <a:cubicBezTo>
                        <a:pt x="82" y="46"/>
                        <a:pt x="82" y="46"/>
                        <a:pt x="82" y="46"/>
                      </a:cubicBezTo>
                      <a:cubicBezTo>
                        <a:pt x="91" y="42"/>
                        <a:pt x="91" y="42"/>
                        <a:pt x="91" y="42"/>
                      </a:cubicBezTo>
                      <a:cubicBezTo>
                        <a:pt x="93" y="45"/>
                        <a:pt x="93" y="45"/>
                        <a:pt x="93" y="45"/>
                      </a:cubicBezTo>
                      <a:cubicBezTo>
                        <a:pt x="92" y="48"/>
                        <a:pt x="92" y="48"/>
                        <a:pt x="92" y="48"/>
                      </a:cubicBezTo>
                      <a:cubicBezTo>
                        <a:pt x="90" y="54"/>
                        <a:pt x="90" y="54"/>
                        <a:pt x="90" y="54"/>
                      </a:cubicBezTo>
                      <a:cubicBezTo>
                        <a:pt x="94" y="61"/>
                        <a:pt x="94" y="61"/>
                        <a:pt x="94" y="61"/>
                      </a:cubicBezTo>
                      <a:cubicBezTo>
                        <a:pt x="94" y="68"/>
                        <a:pt x="94" y="68"/>
                        <a:pt x="94" y="68"/>
                      </a:cubicBezTo>
                      <a:cubicBezTo>
                        <a:pt x="97" y="70"/>
                        <a:pt x="97" y="70"/>
                        <a:pt x="97" y="70"/>
                      </a:cubicBezTo>
                      <a:cubicBezTo>
                        <a:pt x="98" y="75"/>
                        <a:pt x="98" y="75"/>
                        <a:pt x="98" y="75"/>
                      </a:cubicBezTo>
                      <a:cubicBezTo>
                        <a:pt x="93" y="76"/>
                        <a:pt x="93" y="76"/>
                        <a:pt x="93" y="76"/>
                      </a:cubicBezTo>
                      <a:cubicBezTo>
                        <a:pt x="84" y="78"/>
                        <a:pt x="84" y="78"/>
                        <a:pt x="84" y="78"/>
                      </a:cubicBezTo>
                      <a:cubicBezTo>
                        <a:pt x="74" y="75"/>
                        <a:pt x="74" y="75"/>
                        <a:pt x="74" y="75"/>
                      </a:cubicBezTo>
                      <a:cubicBezTo>
                        <a:pt x="69" y="76"/>
                        <a:pt x="69" y="76"/>
                        <a:pt x="69" y="76"/>
                      </a:cubicBezTo>
                      <a:cubicBezTo>
                        <a:pt x="60" y="81"/>
                        <a:pt x="60" y="81"/>
                        <a:pt x="60" y="81"/>
                      </a:cubicBezTo>
                      <a:cubicBezTo>
                        <a:pt x="56" y="82"/>
                        <a:pt x="56" y="82"/>
                        <a:pt x="56" y="82"/>
                      </a:cubicBezTo>
                      <a:cubicBezTo>
                        <a:pt x="53" y="87"/>
                        <a:pt x="53" y="87"/>
                        <a:pt x="53" y="87"/>
                      </a:cubicBezTo>
                      <a:cubicBezTo>
                        <a:pt x="46" y="92"/>
                        <a:pt x="46" y="92"/>
                        <a:pt x="46" y="92"/>
                      </a:cubicBezTo>
                      <a:cubicBezTo>
                        <a:pt x="40" y="94"/>
                        <a:pt x="40" y="94"/>
                        <a:pt x="40" y="94"/>
                      </a:cubicBezTo>
                      <a:cubicBezTo>
                        <a:pt x="34" y="88"/>
                        <a:pt x="34" y="88"/>
                        <a:pt x="34" y="88"/>
                      </a:cubicBezTo>
                      <a:cubicBezTo>
                        <a:pt x="36" y="79"/>
                        <a:pt x="36" y="79"/>
                        <a:pt x="36" y="79"/>
                      </a:cubicBezTo>
                      <a:cubicBezTo>
                        <a:pt x="39" y="74"/>
                        <a:pt x="39" y="74"/>
                        <a:pt x="39" y="74"/>
                      </a:cubicBezTo>
                      <a:cubicBezTo>
                        <a:pt x="36" y="70"/>
                        <a:pt x="36" y="70"/>
                        <a:pt x="36" y="70"/>
                      </a:cubicBezTo>
                      <a:cubicBezTo>
                        <a:pt x="33" y="65"/>
                        <a:pt x="33" y="65"/>
                        <a:pt x="33" y="65"/>
                      </a:cubicBezTo>
                      <a:cubicBezTo>
                        <a:pt x="29" y="64"/>
                        <a:pt x="29" y="64"/>
                        <a:pt x="29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23" y="70"/>
                        <a:pt x="23" y="70"/>
                        <a:pt x="23" y="70"/>
                      </a:cubicBezTo>
                      <a:cubicBezTo>
                        <a:pt x="17" y="72"/>
                        <a:pt x="17" y="72"/>
                        <a:pt x="17" y="72"/>
                      </a:cubicBezTo>
                      <a:cubicBezTo>
                        <a:pt x="13" y="72"/>
                        <a:pt x="13" y="72"/>
                        <a:pt x="13" y="72"/>
                      </a:cubicBezTo>
                      <a:cubicBezTo>
                        <a:pt x="8" y="73"/>
                        <a:pt x="8" y="73"/>
                        <a:pt x="8" y="73"/>
                      </a:cubicBezTo>
                      <a:cubicBezTo>
                        <a:pt x="8" y="73"/>
                        <a:pt x="11" y="68"/>
                        <a:pt x="11" y="66"/>
                      </a:cubicBezTo>
                      <a:cubicBezTo>
                        <a:pt x="11" y="64"/>
                        <a:pt x="14" y="64"/>
                        <a:pt x="16" y="61"/>
                      </a:cubicBezTo>
                      <a:cubicBezTo>
                        <a:pt x="18" y="59"/>
                        <a:pt x="18" y="56"/>
                        <a:pt x="15" y="55"/>
                      </a:cubicBezTo>
                      <a:cubicBezTo>
                        <a:pt x="12" y="53"/>
                        <a:pt x="15" y="49"/>
                        <a:pt x="17" y="46"/>
                      </a:cubicBezTo>
                      <a:cubicBezTo>
                        <a:pt x="18" y="43"/>
                        <a:pt x="14" y="45"/>
                        <a:pt x="10" y="45"/>
                      </a:cubicBezTo>
                      <a:cubicBezTo>
                        <a:pt x="7" y="45"/>
                        <a:pt x="8" y="44"/>
                        <a:pt x="4" y="40"/>
                      </a:cubicBezTo>
                      <a:cubicBezTo>
                        <a:pt x="0" y="37"/>
                        <a:pt x="3" y="34"/>
                        <a:pt x="6" y="33"/>
                      </a:cubicBezTo>
                      <a:cubicBezTo>
                        <a:pt x="8" y="32"/>
                        <a:pt x="13" y="32"/>
                        <a:pt x="12" y="34"/>
                      </a:cubicBezTo>
                      <a:cubicBezTo>
                        <a:pt x="11" y="38"/>
                        <a:pt x="18" y="30"/>
                        <a:pt x="20" y="30"/>
                      </a:cubicBezTo>
                      <a:cubicBezTo>
                        <a:pt x="23" y="29"/>
                        <a:pt x="23" y="23"/>
                        <a:pt x="22" y="26"/>
                      </a:cubicBezTo>
                      <a:cubicBezTo>
                        <a:pt x="20" y="29"/>
                        <a:pt x="21" y="19"/>
                        <a:pt x="24" y="19"/>
                      </a:cubicBezTo>
                      <a:cubicBezTo>
                        <a:pt x="28" y="19"/>
                        <a:pt x="27" y="15"/>
                        <a:pt x="27" y="15"/>
                      </a:cubicBezTo>
                      <a:cubicBezTo>
                        <a:pt x="27" y="15"/>
                        <a:pt x="23" y="11"/>
                        <a:pt x="23" y="8"/>
                      </a:cubicBezTo>
                      <a:cubicBezTo>
                        <a:pt x="23" y="6"/>
                        <a:pt x="29" y="6"/>
                        <a:pt x="29" y="6"/>
                      </a:cubicBezTo>
                      <a:cubicBezTo>
                        <a:pt x="29" y="6"/>
                        <a:pt x="31" y="7"/>
                        <a:pt x="34" y="8"/>
                      </a:cubicBezTo>
                      <a:cubicBezTo>
                        <a:pt x="37" y="9"/>
                        <a:pt x="38" y="5"/>
                        <a:pt x="38" y="5"/>
                      </a:cubicBezTo>
                      <a:cubicBezTo>
                        <a:pt x="40" y="1"/>
                        <a:pt x="43" y="0"/>
                        <a:pt x="43" y="0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0" y="11"/>
                        <a:pt x="40" y="11"/>
                        <a:pt x="40" y="11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44" y="17"/>
                        <a:pt x="44" y="17"/>
                        <a:pt x="44" y="17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37" y="20"/>
                        <a:pt x="37" y="20"/>
                        <a:pt x="37" y="20"/>
                      </a:cubicBezTo>
                      <a:cubicBezTo>
                        <a:pt x="30" y="22"/>
                        <a:pt x="30" y="22"/>
                        <a:pt x="30" y="22"/>
                      </a:cubicBezTo>
                      <a:cubicBezTo>
                        <a:pt x="33" y="28"/>
                        <a:pt x="33" y="28"/>
                        <a:pt x="33" y="28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27"/>
                        <a:pt x="43" y="32"/>
                        <a:pt x="46" y="31"/>
                      </a:cubicBezTo>
                      <a:cubicBezTo>
                        <a:pt x="50" y="31"/>
                        <a:pt x="53" y="27"/>
                        <a:pt x="55" y="31"/>
                      </a:cubicBezTo>
                      <a:cubicBezTo>
                        <a:pt x="56" y="34"/>
                        <a:pt x="60" y="33"/>
                        <a:pt x="60" y="33"/>
                      </a:cubicBezTo>
                      <a:cubicBezTo>
                        <a:pt x="60" y="33"/>
                        <a:pt x="65" y="34"/>
                        <a:pt x="68" y="32"/>
                      </a:cubicBezTo>
                      <a:cubicBezTo>
                        <a:pt x="71" y="31"/>
                        <a:pt x="75" y="30"/>
                        <a:pt x="78" y="3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2" name="Freeform 66"/>
                <p:cNvSpPr>
                  <a:spLocks/>
                </p:cNvSpPr>
                <p:nvPr/>
              </p:nvSpPr>
              <p:spPr bwMode="auto">
                <a:xfrm>
                  <a:off x="4888" y="2200"/>
                  <a:ext cx="27" cy="72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3" y="28"/>
                    </a:cxn>
                    <a:cxn ang="0">
                      <a:pos x="7" y="52"/>
                    </a:cxn>
                    <a:cxn ang="0">
                      <a:pos x="11" y="52"/>
                    </a:cxn>
                    <a:cxn ang="0">
                      <a:pos x="23" y="0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23" h="52">
                      <a:moveTo>
                        <a:pt x="17" y="0"/>
                      </a:moveTo>
                      <a:cubicBezTo>
                        <a:pt x="13" y="10"/>
                        <a:pt x="6" y="17"/>
                        <a:pt x="3" y="28"/>
                      </a:cubicBezTo>
                      <a:cubicBezTo>
                        <a:pt x="0" y="42"/>
                        <a:pt x="3" y="42"/>
                        <a:pt x="7" y="52"/>
                      </a:cubicBezTo>
                      <a:cubicBezTo>
                        <a:pt x="11" y="52"/>
                        <a:pt x="11" y="52"/>
                        <a:pt x="11" y="52"/>
                      </a:cubicBezTo>
                      <a:cubicBezTo>
                        <a:pt x="18" y="37"/>
                        <a:pt x="22" y="16"/>
                        <a:pt x="23" y="0"/>
                      </a:cubicBezTo>
                      <a:cubicBezTo>
                        <a:pt x="22" y="0"/>
                        <a:pt x="17" y="1"/>
                        <a:pt x="1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3" name="Freeform 67"/>
                <p:cNvSpPr>
                  <a:spLocks/>
                </p:cNvSpPr>
                <p:nvPr/>
              </p:nvSpPr>
              <p:spPr bwMode="auto">
                <a:xfrm>
                  <a:off x="3558" y="1907"/>
                  <a:ext cx="107" cy="124"/>
                </a:xfrm>
                <a:custGeom>
                  <a:avLst/>
                  <a:gdLst/>
                  <a:ahLst/>
                  <a:cxnLst>
                    <a:cxn ang="0">
                      <a:pos x="4" y="55"/>
                    </a:cxn>
                    <a:cxn ang="0">
                      <a:pos x="11" y="49"/>
                    </a:cxn>
                    <a:cxn ang="0">
                      <a:pos x="19" y="50"/>
                    </a:cxn>
                    <a:cxn ang="0">
                      <a:pos x="13" y="63"/>
                    </a:cxn>
                    <a:cxn ang="0">
                      <a:pos x="11" y="71"/>
                    </a:cxn>
                    <a:cxn ang="0">
                      <a:pos x="7" y="74"/>
                    </a:cxn>
                    <a:cxn ang="0">
                      <a:pos x="5" y="79"/>
                    </a:cxn>
                    <a:cxn ang="0">
                      <a:pos x="3" y="79"/>
                    </a:cxn>
                    <a:cxn ang="0">
                      <a:pos x="3" y="90"/>
                    </a:cxn>
                    <a:cxn ang="0">
                      <a:pos x="4" y="90"/>
                    </a:cxn>
                    <a:cxn ang="0">
                      <a:pos x="5" y="90"/>
                    </a:cxn>
                    <a:cxn ang="0">
                      <a:pos x="13" y="88"/>
                    </a:cxn>
                    <a:cxn ang="0">
                      <a:pos x="24" y="90"/>
                    </a:cxn>
                    <a:cxn ang="0">
                      <a:pos x="43" y="76"/>
                    </a:cxn>
                    <a:cxn ang="0">
                      <a:pos x="70" y="55"/>
                    </a:cxn>
                    <a:cxn ang="0">
                      <a:pos x="73" y="51"/>
                    </a:cxn>
                    <a:cxn ang="0">
                      <a:pos x="76" y="43"/>
                    </a:cxn>
                    <a:cxn ang="0">
                      <a:pos x="76" y="36"/>
                    </a:cxn>
                    <a:cxn ang="0">
                      <a:pos x="78" y="28"/>
                    </a:cxn>
                    <a:cxn ang="0">
                      <a:pos x="77" y="22"/>
                    </a:cxn>
                    <a:cxn ang="0">
                      <a:pos x="83" y="14"/>
                    </a:cxn>
                    <a:cxn ang="0">
                      <a:pos x="86" y="5"/>
                    </a:cxn>
                    <a:cxn ang="0">
                      <a:pos x="83" y="5"/>
                    </a:cxn>
                    <a:cxn ang="0">
                      <a:pos x="83" y="4"/>
                    </a:cxn>
                    <a:cxn ang="0">
                      <a:pos x="82" y="1"/>
                    </a:cxn>
                    <a:cxn ang="0">
                      <a:pos x="71" y="6"/>
                    </a:cxn>
                    <a:cxn ang="0">
                      <a:pos x="54" y="8"/>
                    </a:cxn>
                    <a:cxn ang="0">
                      <a:pos x="37" y="14"/>
                    </a:cxn>
                    <a:cxn ang="0">
                      <a:pos x="28" y="13"/>
                    </a:cxn>
                    <a:cxn ang="0">
                      <a:pos x="23" y="17"/>
                    </a:cxn>
                    <a:cxn ang="0">
                      <a:pos x="16" y="16"/>
                    </a:cxn>
                    <a:cxn ang="0">
                      <a:pos x="16" y="23"/>
                    </a:cxn>
                    <a:cxn ang="0">
                      <a:pos x="13" y="26"/>
                    </a:cxn>
                    <a:cxn ang="0">
                      <a:pos x="8" y="32"/>
                    </a:cxn>
                    <a:cxn ang="0">
                      <a:pos x="3" y="31"/>
                    </a:cxn>
                    <a:cxn ang="0">
                      <a:pos x="1" y="32"/>
                    </a:cxn>
                    <a:cxn ang="0">
                      <a:pos x="2" y="40"/>
                    </a:cxn>
                    <a:cxn ang="0">
                      <a:pos x="0" y="50"/>
                    </a:cxn>
                    <a:cxn ang="0">
                      <a:pos x="4" y="53"/>
                    </a:cxn>
                    <a:cxn ang="0">
                      <a:pos x="4" y="55"/>
                    </a:cxn>
                  </a:cxnLst>
                  <a:rect l="0" t="0" r="r" b="b"/>
                  <a:pathLst>
                    <a:path w="86" h="90">
                      <a:moveTo>
                        <a:pt x="4" y="55"/>
                      </a:moveTo>
                      <a:cubicBezTo>
                        <a:pt x="4" y="55"/>
                        <a:pt x="9" y="47"/>
                        <a:pt x="11" y="49"/>
                      </a:cubicBezTo>
                      <a:cubicBezTo>
                        <a:pt x="13" y="51"/>
                        <a:pt x="20" y="46"/>
                        <a:pt x="19" y="50"/>
                      </a:cubicBezTo>
                      <a:cubicBezTo>
                        <a:pt x="19" y="54"/>
                        <a:pt x="16" y="59"/>
                        <a:pt x="13" y="63"/>
                      </a:cubicBezTo>
                      <a:cubicBezTo>
                        <a:pt x="12" y="64"/>
                        <a:pt x="13" y="69"/>
                        <a:pt x="11" y="71"/>
                      </a:cubicBezTo>
                      <a:cubicBezTo>
                        <a:pt x="10" y="73"/>
                        <a:pt x="8" y="73"/>
                        <a:pt x="7" y="74"/>
                      </a:cubicBezTo>
                      <a:cubicBezTo>
                        <a:pt x="6" y="77"/>
                        <a:pt x="5" y="79"/>
                        <a:pt x="5" y="79"/>
                      </a:cubicBezTo>
                      <a:cubicBezTo>
                        <a:pt x="3" y="79"/>
                        <a:pt x="3" y="79"/>
                        <a:pt x="3" y="79"/>
                      </a:cubicBezTo>
                      <a:cubicBezTo>
                        <a:pt x="3" y="79"/>
                        <a:pt x="4" y="87"/>
                        <a:pt x="3" y="90"/>
                      </a:cubicBezTo>
                      <a:cubicBezTo>
                        <a:pt x="4" y="90"/>
                        <a:pt x="4" y="90"/>
                        <a:pt x="4" y="90"/>
                      </a:cubicBezTo>
                      <a:cubicBezTo>
                        <a:pt x="5" y="90"/>
                        <a:pt x="5" y="90"/>
                        <a:pt x="5" y="90"/>
                      </a:cubicBezTo>
                      <a:cubicBezTo>
                        <a:pt x="5" y="90"/>
                        <a:pt x="11" y="86"/>
                        <a:pt x="13" y="88"/>
                      </a:cubicBezTo>
                      <a:cubicBezTo>
                        <a:pt x="15" y="90"/>
                        <a:pt x="24" y="90"/>
                        <a:pt x="24" y="90"/>
                      </a:cubicBezTo>
                      <a:cubicBezTo>
                        <a:pt x="43" y="76"/>
                        <a:pt x="43" y="76"/>
                        <a:pt x="43" y="76"/>
                      </a:cubicBezTo>
                      <a:cubicBezTo>
                        <a:pt x="70" y="55"/>
                        <a:pt x="70" y="55"/>
                        <a:pt x="70" y="55"/>
                      </a:cubicBezTo>
                      <a:cubicBezTo>
                        <a:pt x="70" y="55"/>
                        <a:pt x="72" y="54"/>
                        <a:pt x="73" y="51"/>
                      </a:cubicBezTo>
                      <a:cubicBezTo>
                        <a:pt x="74" y="48"/>
                        <a:pt x="74" y="47"/>
                        <a:pt x="76" y="43"/>
                      </a:cubicBezTo>
                      <a:cubicBezTo>
                        <a:pt x="78" y="39"/>
                        <a:pt x="77" y="41"/>
                        <a:pt x="76" y="36"/>
                      </a:cubicBezTo>
                      <a:cubicBezTo>
                        <a:pt x="74" y="32"/>
                        <a:pt x="78" y="32"/>
                        <a:pt x="78" y="28"/>
                      </a:cubicBezTo>
                      <a:cubicBezTo>
                        <a:pt x="79" y="25"/>
                        <a:pt x="77" y="26"/>
                        <a:pt x="77" y="22"/>
                      </a:cubicBezTo>
                      <a:cubicBezTo>
                        <a:pt x="77" y="17"/>
                        <a:pt x="81" y="16"/>
                        <a:pt x="83" y="14"/>
                      </a:cubicBezTo>
                      <a:cubicBezTo>
                        <a:pt x="86" y="12"/>
                        <a:pt x="86" y="5"/>
                        <a:pt x="86" y="5"/>
                      </a:cubicBezTo>
                      <a:cubicBezTo>
                        <a:pt x="85" y="5"/>
                        <a:pt x="83" y="5"/>
                        <a:pt x="83" y="5"/>
                      </a:cubicBezTo>
                      <a:cubicBezTo>
                        <a:pt x="83" y="4"/>
                        <a:pt x="83" y="4"/>
                        <a:pt x="83" y="4"/>
                      </a:cubicBezTo>
                      <a:cubicBezTo>
                        <a:pt x="82" y="1"/>
                        <a:pt x="82" y="1"/>
                        <a:pt x="82" y="1"/>
                      </a:cubicBezTo>
                      <a:cubicBezTo>
                        <a:pt x="80" y="0"/>
                        <a:pt x="74" y="4"/>
                        <a:pt x="71" y="6"/>
                      </a:cubicBezTo>
                      <a:cubicBezTo>
                        <a:pt x="68" y="8"/>
                        <a:pt x="56" y="6"/>
                        <a:pt x="54" y="8"/>
                      </a:cubicBezTo>
                      <a:cubicBezTo>
                        <a:pt x="47" y="14"/>
                        <a:pt x="40" y="12"/>
                        <a:pt x="37" y="14"/>
                      </a:cubicBezTo>
                      <a:cubicBezTo>
                        <a:pt x="34" y="16"/>
                        <a:pt x="31" y="13"/>
                        <a:pt x="28" y="13"/>
                      </a:cubicBezTo>
                      <a:cubicBezTo>
                        <a:pt x="26" y="13"/>
                        <a:pt x="25" y="15"/>
                        <a:pt x="23" y="17"/>
                      </a:cubicBezTo>
                      <a:cubicBezTo>
                        <a:pt x="21" y="18"/>
                        <a:pt x="19" y="14"/>
                        <a:pt x="16" y="16"/>
                      </a:cubicBezTo>
                      <a:cubicBezTo>
                        <a:pt x="14" y="18"/>
                        <a:pt x="16" y="20"/>
                        <a:pt x="16" y="23"/>
                      </a:cubicBezTo>
                      <a:cubicBezTo>
                        <a:pt x="17" y="25"/>
                        <a:pt x="17" y="27"/>
                        <a:pt x="13" y="26"/>
                      </a:cubicBezTo>
                      <a:cubicBezTo>
                        <a:pt x="9" y="26"/>
                        <a:pt x="12" y="30"/>
                        <a:pt x="8" y="32"/>
                      </a:cubicBezTo>
                      <a:cubicBezTo>
                        <a:pt x="3" y="33"/>
                        <a:pt x="3" y="31"/>
                        <a:pt x="3" y="31"/>
                      </a:cubicBezTo>
                      <a:cubicBezTo>
                        <a:pt x="1" y="32"/>
                        <a:pt x="1" y="32"/>
                        <a:pt x="1" y="32"/>
                      </a:cubicBezTo>
                      <a:cubicBezTo>
                        <a:pt x="1" y="34"/>
                        <a:pt x="2" y="36"/>
                        <a:pt x="2" y="40"/>
                      </a:cubicBezTo>
                      <a:cubicBezTo>
                        <a:pt x="3" y="45"/>
                        <a:pt x="0" y="48"/>
                        <a:pt x="0" y="50"/>
                      </a:cubicBezTo>
                      <a:cubicBezTo>
                        <a:pt x="1" y="51"/>
                        <a:pt x="5" y="51"/>
                        <a:pt x="4" y="53"/>
                      </a:cubicBezTo>
                      <a:lnTo>
                        <a:pt x="4" y="5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4" name="Freeform 68"/>
                <p:cNvSpPr>
                  <a:spLocks/>
                </p:cNvSpPr>
                <p:nvPr/>
              </p:nvSpPr>
              <p:spPr bwMode="auto">
                <a:xfrm>
                  <a:off x="3085" y="1642"/>
                  <a:ext cx="77" cy="63"/>
                </a:xfrm>
                <a:custGeom>
                  <a:avLst/>
                  <a:gdLst/>
                  <a:ahLst/>
                  <a:cxnLst>
                    <a:cxn ang="0">
                      <a:pos x="61" y="22"/>
                    </a:cxn>
                    <a:cxn ang="0">
                      <a:pos x="61" y="20"/>
                    </a:cxn>
                    <a:cxn ang="0">
                      <a:pos x="59" y="18"/>
                    </a:cxn>
                    <a:cxn ang="0">
                      <a:pos x="57" y="12"/>
                    </a:cxn>
                    <a:cxn ang="0">
                      <a:pos x="47" y="5"/>
                    </a:cxn>
                    <a:cxn ang="0">
                      <a:pos x="42" y="2"/>
                    </a:cxn>
                    <a:cxn ang="0">
                      <a:pos x="37" y="4"/>
                    </a:cxn>
                    <a:cxn ang="0">
                      <a:pos x="30" y="7"/>
                    </a:cxn>
                    <a:cxn ang="0">
                      <a:pos x="26" y="8"/>
                    </a:cxn>
                    <a:cxn ang="0">
                      <a:pos x="24" y="11"/>
                    </a:cxn>
                    <a:cxn ang="0">
                      <a:pos x="20" y="14"/>
                    </a:cxn>
                    <a:cxn ang="0">
                      <a:pos x="11" y="24"/>
                    </a:cxn>
                    <a:cxn ang="0">
                      <a:pos x="4" y="32"/>
                    </a:cxn>
                    <a:cxn ang="0">
                      <a:pos x="5" y="38"/>
                    </a:cxn>
                    <a:cxn ang="0">
                      <a:pos x="11" y="39"/>
                    </a:cxn>
                    <a:cxn ang="0">
                      <a:pos x="18" y="43"/>
                    </a:cxn>
                    <a:cxn ang="0">
                      <a:pos x="23" y="44"/>
                    </a:cxn>
                    <a:cxn ang="0">
                      <a:pos x="31" y="39"/>
                    </a:cxn>
                    <a:cxn ang="0">
                      <a:pos x="33" y="35"/>
                    </a:cxn>
                    <a:cxn ang="0">
                      <a:pos x="38" y="40"/>
                    </a:cxn>
                    <a:cxn ang="0">
                      <a:pos x="45" y="41"/>
                    </a:cxn>
                    <a:cxn ang="0">
                      <a:pos x="45" y="36"/>
                    </a:cxn>
                    <a:cxn ang="0">
                      <a:pos x="50" y="32"/>
                    </a:cxn>
                    <a:cxn ang="0">
                      <a:pos x="57" y="29"/>
                    </a:cxn>
                    <a:cxn ang="0">
                      <a:pos x="61" y="28"/>
                    </a:cxn>
                    <a:cxn ang="0">
                      <a:pos x="59" y="24"/>
                    </a:cxn>
                    <a:cxn ang="0">
                      <a:pos x="61" y="22"/>
                    </a:cxn>
                  </a:cxnLst>
                  <a:rect l="0" t="0" r="r" b="b"/>
                  <a:pathLst>
                    <a:path w="63" h="46">
                      <a:moveTo>
                        <a:pt x="61" y="22"/>
                      </a:moveTo>
                      <a:cubicBezTo>
                        <a:pt x="61" y="22"/>
                        <a:pt x="61" y="21"/>
                        <a:pt x="61" y="20"/>
                      </a:cubicBezTo>
                      <a:cubicBezTo>
                        <a:pt x="60" y="19"/>
                        <a:pt x="60" y="19"/>
                        <a:pt x="59" y="18"/>
                      </a:cubicBezTo>
                      <a:cubicBezTo>
                        <a:pt x="56" y="16"/>
                        <a:pt x="56" y="15"/>
                        <a:pt x="57" y="12"/>
                      </a:cubicBezTo>
                      <a:cubicBezTo>
                        <a:pt x="47" y="5"/>
                        <a:pt x="47" y="5"/>
                        <a:pt x="47" y="5"/>
                      </a:cubicBezTo>
                      <a:cubicBezTo>
                        <a:pt x="47" y="5"/>
                        <a:pt x="46" y="4"/>
                        <a:pt x="42" y="2"/>
                      </a:cubicBezTo>
                      <a:cubicBezTo>
                        <a:pt x="38" y="0"/>
                        <a:pt x="38" y="3"/>
                        <a:pt x="37" y="4"/>
                      </a:cubicBezTo>
                      <a:cubicBezTo>
                        <a:pt x="34" y="6"/>
                        <a:pt x="30" y="7"/>
                        <a:pt x="30" y="7"/>
                      </a:cubicBezTo>
                      <a:cubicBezTo>
                        <a:pt x="30" y="7"/>
                        <a:pt x="29" y="10"/>
                        <a:pt x="26" y="8"/>
                      </a:cubicBezTo>
                      <a:cubicBezTo>
                        <a:pt x="24" y="6"/>
                        <a:pt x="24" y="11"/>
                        <a:pt x="24" y="11"/>
                      </a:cubicBezTo>
                      <a:cubicBezTo>
                        <a:pt x="24" y="11"/>
                        <a:pt x="25" y="13"/>
                        <a:pt x="20" y="14"/>
                      </a:cubicBezTo>
                      <a:cubicBezTo>
                        <a:pt x="16" y="15"/>
                        <a:pt x="13" y="20"/>
                        <a:pt x="11" y="24"/>
                      </a:cubicBezTo>
                      <a:cubicBezTo>
                        <a:pt x="9" y="27"/>
                        <a:pt x="6" y="29"/>
                        <a:pt x="4" y="32"/>
                      </a:cubicBezTo>
                      <a:cubicBezTo>
                        <a:pt x="2" y="35"/>
                        <a:pt x="0" y="42"/>
                        <a:pt x="5" y="38"/>
                      </a:cubicBezTo>
                      <a:cubicBezTo>
                        <a:pt x="11" y="34"/>
                        <a:pt x="11" y="39"/>
                        <a:pt x="11" y="39"/>
                      </a:cubicBezTo>
                      <a:cubicBezTo>
                        <a:pt x="11" y="42"/>
                        <a:pt x="17" y="40"/>
                        <a:pt x="18" y="43"/>
                      </a:cubicBezTo>
                      <a:cubicBezTo>
                        <a:pt x="19" y="46"/>
                        <a:pt x="23" y="44"/>
                        <a:pt x="23" y="44"/>
                      </a:cubicBezTo>
                      <a:cubicBezTo>
                        <a:pt x="25" y="42"/>
                        <a:pt x="31" y="42"/>
                        <a:pt x="31" y="39"/>
                      </a:cubicBezTo>
                      <a:cubicBezTo>
                        <a:pt x="31" y="36"/>
                        <a:pt x="31" y="32"/>
                        <a:pt x="33" y="35"/>
                      </a:cubicBezTo>
                      <a:cubicBezTo>
                        <a:pt x="36" y="39"/>
                        <a:pt x="34" y="39"/>
                        <a:pt x="38" y="40"/>
                      </a:cubicBezTo>
                      <a:cubicBezTo>
                        <a:pt x="43" y="41"/>
                        <a:pt x="43" y="43"/>
                        <a:pt x="45" y="41"/>
                      </a:cubicBezTo>
                      <a:cubicBezTo>
                        <a:pt x="47" y="40"/>
                        <a:pt x="45" y="41"/>
                        <a:pt x="45" y="36"/>
                      </a:cubicBezTo>
                      <a:cubicBezTo>
                        <a:pt x="45" y="32"/>
                        <a:pt x="50" y="35"/>
                        <a:pt x="50" y="32"/>
                      </a:cubicBezTo>
                      <a:cubicBezTo>
                        <a:pt x="52" y="29"/>
                        <a:pt x="54" y="27"/>
                        <a:pt x="57" y="29"/>
                      </a:cubicBezTo>
                      <a:cubicBezTo>
                        <a:pt x="59" y="30"/>
                        <a:pt x="58" y="31"/>
                        <a:pt x="61" y="28"/>
                      </a:cubicBezTo>
                      <a:cubicBezTo>
                        <a:pt x="63" y="25"/>
                        <a:pt x="56" y="27"/>
                        <a:pt x="59" y="24"/>
                      </a:cubicBezTo>
                      <a:cubicBezTo>
                        <a:pt x="60" y="24"/>
                        <a:pt x="61" y="23"/>
                        <a:pt x="61" y="2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5" name="Freeform 69"/>
                <p:cNvSpPr>
                  <a:spLocks/>
                </p:cNvSpPr>
                <p:nvPr/>
              </p:nvSpPr>
              <p:spPr bwMode="auto">
                <a:xfrm>
                  <a:off x="3175" y="1026"/>
                  <a:ext cx="197" cy="412"/>
                </a:xfrm>
                <a:custGeom>
                  <a:avLst/>
                  <a:gdLst/>
                  <a:ahLst/>
                  <a:cxnLst>
                    <a:cxn ang="0">
                      <a:pos x="1" y="242"/>
                    </a:cxn>
                    <a:cxn ang="0">
                      <a:pos x="3" y="254"/>
                    </a:cxn>
                    <a:cxn ang="0">
                      <a:pos x="18" y="284"/>
                    </a:cxn>
                    <a:cxn ang="0">
                      <a:pos x="15" y="292"/>
                    </a:cxn>
                    <a:cxn ang="0">
                      <a:pos x="16" y="300"/>
                    </a:cxn>
                    <a:cxn ang="0">
                      <a:pos x="36" y="290"/>
                    </a:cxn>
                    <a:cxn ang="0">
                      <a:pos x="66" y="282"/>
                    </a:cxn>
                    <a:cxn ang="0">
                      <a:pos x="66" y="276"/>
                    </a:cxn>
                    <a:cxn ang="0">
                      <a:pos x="68" y="236"/>
                    </a:cxn>
                    <a:cxn ang="0">
                      <a:pos x="86" y="230"/>
                    </a:cxn>
                    <a:cxn ang="0">
                      <a:pos x="96" y="222"/>
                    </a:cxn>
                    <a:cxn ang="0">
                      <a:pos x="100" y="212"/>
                    </a:cxn>
                    <a:cxn ang="0">
                      <a:pos x="76" y="191"/>
                    </a:cxn>
                    <a:cxn ang="0">
                      <a:pos x="78" y="159"/>
                    </a:cxn>
                    <a:cxn ang="0">
                      <a:pos x="78" y="147"/>
                    </a:cxn>
                    <a:cxn ang="0">
                      <a:pos x="86" y="137"/>
                    </a:cxn>
                    <a:cxn ang="0">
                      <a:pos x="98" y="121"/>
                    </a:cxn>
                    <a:cxn ang="0">
                      <a:pos x="126" y="105"/>
                    </a:cxn>
                    <a:cxn ang="0">
                      <a:pos x="128" y="87"/>
                    </a:cxn>
                    <a:cxn ang="0">
                      <a:pos x="134" y="75"/>
                    </a:cxn>
                    <a:cxn ang="0">
                      <a:pos x="150" y="63"/>
                    </a:cxn>
                    <a:cxn ang="0">
                      <a:pos x="160" y="68"/>
                    </a:cxn>
                    <a:cxn ang="0">
                      <a:pos x="156" y="54"/>
                    </a:cxn>
                    <a:cxn ang="0">
                      <a:pos x="157" y="37"/>
                    </a:cxn>
                    <a:cxn ang="0">
                      <a:pos x="154" y="24"/>
                    </a:cxn>
                    <a:cxn ang="0">
                      <a:pos x="138" y="13"/>
                    </a:cxn>
                    <a:cxn ang="0">
                      <a:pos x="121" y="0"/>
                    </a:cxn>
                    <a:cxn ang="0">
                      <a:pos x="118" y="5"/>
                    </a:cxn>
                    <a:cxn ang="0">
                      <a:pos x="111" y="19"/>
                    </a:cxn>
                    <a:cxn ang="0">
                      <a:pos x="98" y="21"/>
                    </a:cxn>
                    <a:cxn ang="0">
                      <a:pos x="88" y="20"/>
                    </a:cxn>
                    <a:cxn ang="0">
                      <a:pos x="80" y="36"/>
                    </a:cxn>
                    <a:cxn ang="0">
                      <a:pos x="70" y="48"/>
                    </a:cxn>
                    <a:cxn ang="0">
                      <a:pos x="61" y="60"/>
                    </a:cxn>
                    <a:cxn ang="0">
                      <a:pos x="46" y="83"/>
                    </a:cxn>
                    <a:cxn ang="0">
                      <a:pos x="42" y="104"/>
                    </a:cxn>
                    <a:cxn ang="0">
                      <a:pos x="23" y="107"/>
                    </a:cxn>
                    <a:cxn ang="0">
                      <a:pos x="10" y="127"/>
                    </a:cxn>
                    <a:cxn ang="0">
                      <a:pos x="11" y="147"/>
                    </a:cxn>
                    <a:cxn ang="0">
                      <a:pos x="11" y="166"/>
                    </a:cxn>
                    <a:cxn ang="0">
                      <a:pos x="13" y="181"/>
                    </a:cxn>
                    <a:cxn ang="0">
                      <a:pos x="8" y="190"/>
                    </a:cxn>
                    <a:cxn ang="0">
                      <a:pos x="8" y="204"/>
                    </a:cxn>
                    <a:cxn ang="0">
                      <a:pos x="4" y="214"/>
                    </a:cxn>
                    <a:cxn ang="0">
                      <a:pos x="4" y="229"/>
                    </a:cxn>
                    <a:cxn ang="0">
                      <a:pos x="1" y="230"/>
                    </a:cxn>
                  </a:cxnLst>
                  <a:rect l="0" t="0" r="r" b="b"/>
                  <a:pathLst>
                    <a:path w="160" h="300">
                      <a:moveTo>
                        <a:pt x="1" y="230"/>
                      </a:moveTo>
                      <a:cubicBezTo>
                        <a:pt x="1" y="234"/>
                        <a:pt x="0" y="239"/>
                        <a:pt x="1" y="242"/>
                      </a:cubicBezTo>
                      <a:cubicBezTo>
                        <a:pt x="5" y="242"/>
                        <a:pt x="5" y="242"/>
                        <a:pt x="5" y="242"/>
                      </a:cubicBezTo>
                      <a:cubicBezTo>
                        <a:pt x="6" y="248"/>
                        <a:pt x="2" y="250"/>
                        <a:pt x="3" y="254"/>
                      </a:cubicBezTo>
                      <a:cubicBezTo>
                        <a:pt x="3" y="256"/>
                        <a:pt x="20" y="273"/>
                        <a:pt x="22" y="276"/>
                      </a:cubicBezTo>
                      <a:cubicBezTo>
                        <a:pt x="20" y="279"/>
                        <a:pt x="21" y="279"/>
                        <a:pt x="18" y="284"/>
                      </a:cubicBezTo>
                      <a:cubicBezTo>
                        <a:pt x="15" y="284"/>
                        <a:pt x="15" y="284"/>
                        <a:pt x="15" y="284"/>
                      </a:cubicBezTo>
                      <a:cubicBezTo>
                        <a:pt x="14" y="286"/>
                        <a:pt x="15" y="290"/>
                        <a:pt x="15" y="292"/>
                      </a:cubicBezTo>
                      <a:cubicBezTo>
                        <a:pt x="15" y="292"/>
                        <a:pt x="18" y="293"/>
                        <a:pt x="18" y="294"/>
                      </a:cubicBezTo>
                      <a:cubicBezTo>
                        <a:pt x="20" y="298"/>
                        <a:pt x="17" y="297"/>
                        <a:pt x="16" y="300"/>
                      </a:cubicBezTo>
                      <a:cubicBezTo>
                        <a:pt x="22" y="300"/>
                        <a:pt x="30" y="300"/>
                        <a:pt x="36" y="300"/>
                      </a:cubicBezTo>
                      <a:cubicBezTo>
                        <a:pt x="37" y="297"/>
                        <a:pt x="35" y="293"/>
                        <a:pt x="36" y="290"/>
                      </a:cubicBezTo>
                      <a:cubicBezTo>
                        <a:pt x="37" y="288"/>
                        <a:pt x="41" y="285"/>
                        <a:pt x="42" y="282"/>
                      </a:cubicBezTo>
                      <a:cubicBezTo>
                        <a:pt x="49" y="283"/>
                        <a:pt x="60" y="286"/>
                        <a:pt x="66" y="282"/>
                      </a:cubicBezTo>
                      <a:cubicBezTo>
                        <a:pt x="67" y="281"/>
                        <a:pt x="69" y="273"/>
                        <a:pt x="70" y="272"/>
                      </a:cubicBezTo>
                      <a:cubicBezTo>
                        <a:pt x="68" y="272"/>
                        <a:pt x="67" y="276"/>
                        <a:pt x="66" y="276"/>
                      </a:cubicBezTo>
                      <a:cubicBezTo>
                        <a:pt x="63" y="276"/>
                        <a:pt x="65" y="264"/>
                        <a:pt x="66" y="260"/>
                      </a:cubicBezTo>
                      <a:cubicBezTo>
                        <a:pt x="67" y="257"/>
                        <a:pt x="75" y="240"/>
                        <a:pt x="68" y="236"/>
                      </a:cubicBezTo>
                      <a:cubicBezTo>
                        <a:pt x="76" y="231"/>
                        <a:pt x="66" y="233"/>
                        <a:pt x="72" y="230"/>
                      </a:cubicBezTo>
                      <a:cubicBezTo>
                        <a:pt x="79" y="227"/>
                        <a:pt x="82" y="232"/>
                        <a:pt x="86" y="230"/>
                      </a:cubicBezTo>
                      <a:cubicBezTo>
                        <a:pt x="92" y="222"/>
                        <a:pt x="92" y="222"/>
                        <a:pt x="92" y="222"/>
                      </a:cubicBezTo>
                      <a:cubicBezTo>
                        <a:pt x="96" y="222"/>
                        <a:pt x="96" y="222"/>
                        <a:pt x="96" y="222"/>
                      </a:cubicBezTo>
                      <a:cubicBezTo>
                        <a:pt x="98" y="219"/>
                        <a:pt x="93" y="217"/>
                        <a:pt x="92" y="216"/>
                      </a:cubicBezTo>
                      <a:cubicBezTo>
                        <a:pt x="93" y="216"/>
                        <a:pt x="99" y="213"/>
                        <a:pt x="100" y="212"/>
                      </a:cubicBezTo>
                      <a:cubicBezTo>
                        <a:pt x="100" y="208"/>
                        <a:pt x="100" y="208"/>
                        <a:pt x="100" y="208"/>
                      </a:cubicBezTo>
                      <a:cubicBezTo>
                        <a:pt x="93" y="197"/>
                        <a:pt x="88" y="192"/>
                        <a:pt x="76" y="191"/>
                      </a:cubicBezTo>
                      <a:cubicBezTo>
                        <a:pt x="76" y="184"/>
                        <a:pt x="80" y="162"/>
                        <a:pt x="74" y="159"/>
                      </a:cubicBezTo>
                      <a:cubicBezTo>
                        <a:pt x="78" y="159"/>
                        <a:pt x="78" y="159"/>
                        <a:pt x="78" y="159"/>
                      </a:cubicBezTo>
                      <a:cubicBezTo>
                        <a:pt x="79" y="154"/>
                        <a:pt x="78" y="155"/>
                        <a:pt x="80" y="153"/>
                      </a:cubicBezTo>
                      <a:cubicBezTo>
                        <a:pt x="80" y="151"/>
                        <a:pt x="76" y="150"/>
                        <a:pt x="78" y="147"/>
                      </a:cubicBezTo>
                      <a:cubicBezTo>
                        <a:pt x="79" y="146"/>
                        <a:pt x="85" y="146"/>
                        <a:pt x="86" y="145"/>
                      </a:cubicBezTo>
                      <a:cubicBezTo>
                        <a:pt x="89" y="143"/>
                        <a:pt x="86" y="137"/>
                        <a:pt x="86" y="137"/>
                      </a:cubicBezTo>
                      <a:cubicBezTo>
                        <a:pt x="88" y="136"/>
                        <a:pt x="93" y="136"/>
                        <a:pt x="94" y="135"/>
                      </a:cubicBezTo>
                      <a:cubicBezTo>
                        <a:pt x="97" y="131"/>
                        <a:pt x="94" y="124"/>
                        <a:pt x="98" y="121"/>
                      </a:cubicBezTo>
                      <a:cubicBezTo>
                        <a:pt x="101" y="118"/>
                        <a:pt x="116" y="118"/>
                        <a:pt x="120" y="115"/>
                      </a:cubicBezTo>
                      <a:cubicBezTo>
                        <a:pt x="122" y="113"/>
                        <a:pt x="123" y="106"/>
                        <a:pt x="126" y="105"/>
                      </a:cubicBezTo>
                      <a:cubicBezTo>
                        <a:pt x="130" y="105"/>
                        <a:pt x="130" y="105"/>
                        <a:pt x="130" y="105"/>
                      </a:cubicBezTo>
                      <a:cubicBezTo>
                        <a:pt x="133" y="97"/>
                        <a:pt x="126" y="97"/>
                        <a:pt x="128" y="87"/>
                      </a:cubicBezTo>
                      <a:cubicBezTo>
                        <a:pt x="128" y="86"/>
                        <a:pt x="133" y="81"/>
                        <a:pt x="134" y="79"/>
                      </a:cubicBezTo>
                      <a:cubicBezTo>
                        <a:pt x="134" y="75"/>
                        <a:pt x="134" y="75"/>
                        <a:pt x="134" y="75"/>
                      </a:cubicBezTo>
                      <a:cubicBezTo>
                        <a:pt x="135" y="74"/>
                        <a:pt x="141" y="75"/>
                        <a:pt x="142" y="73"/>
                      </a:cubicBezTo>
                      <a:cubicBezTo>
                        <a:pt x="147" y="66"/>
                        <a:pt x="138" y="64"/>
                        <a:pt x="150" y="63"/>
                      </a:cubicBezTo>
                      <a:cubicBezTo>
                        <a:pt x="152" y="67"/>
                        <a:pt x="152" y="67"/>
                        <a:pt x="152" y="67"/>
                      </a:cubicBezTo>
                      <a:cubicBezTo>
                        <a:pt x="154" y="67"/>
                        <a:pt x="157" y="67"/>
                        <a:pt x="160" y="68"/>
                      </a:cubicBezTo>
                      <a:cubicBezTo>
                        <a:pt x="157" y="59"/>
                        <a:pt x="157" y="59"/>
                        <a:pt x="157" y="59"/>
                      </a:cubicBezTo>
                      <a:cubicBezTo>
                        <a:pt x="157" y="59"/>
                        <a:pt x="156" y="57"/>
                        <a:pt x="156" y="54"/>
                      </a:cubicBezTo>
                      <a:cubicBezTo>
                        <a:pt x="156" y="52"/>
                        <a:pt x="158" y="49"/>
                        <a:pt x="158" y="45"/>
                      </a:cubicBezTo>
                      <a:cubicBezTo>
                        <a:pt x="158" y="40"/>
                        <a:pt x="160" y="41"/>
                        <a:pt x="157" y="37"/>
                      </a:cubicBezTo>
                      <a:cubicBezTo>
                        <a:pt x="154" y="33"/>
                        <a:pt x="157" y="33"/>
                        <a:pt x="156" y="29"/>
                      </a:cubicBezTo>
                      <a:cubicBezTo>
                        <a:pt x="154" y="26"/>
                        <a:pt x="156" y="26"/>
                        <a:pt x="154" y="24"/>
                      </a:cubicBezTo>
                      <a:cubicBezTo>
                        <a:pt x="152" y="22"/>
                        <a:pt x="150" y="20"/>
                        <a:pt x="148" y="16"/>
                      </a:cubicBezTo>
                      <a:cubicBezTo>
                        <a:pt x="146" y="13"/>
                        <a:pt x="141" y="13"/>
                        <a:pt x="138" y="13"/>
                      </a:cubicBezTo>
                      <a:cubicBezTo>
                        <a:pt x="134" y="13"/>
                        <a:pt x="130" y="7"/>
                        <a:pt x="130" y="5"/>
                      </a:cubicBezTo>
                      <a:cubicBezTo>
                        <a:pt x="129" y="2"/>
                        <a:pt x="121" y="0"/>
                        <a:pt x="121" y="0"/>
                      </a:cubicBezTo>
                      <a:cubicBezTo>
                        <a:pt x="115" y="0"/>
                        <a:pt x="115" y="0"/>
                        <a:pt x="115" y="0"/>
                      </a:cubicBezTo>
                      <a:cubicBezTo>
                        <a:pt x="118" y="5"/>
                        <a:pt x="118" y="5"/>
                        <a:pt x="118" y="5"/>
                      </a:cubicBezTo>
                      <a:cubicBezTo>
                        <a:pt x="115" y="13"/>
                        <a:pt x="115" y="13"/>
                        <a:pt x="115" y="13"/>
                      </a:cubicBezTo>
                      <a:cubicBezTo>
                        <a:pt x="115" y="13"/>
                        <a:pt x="113" y="20"/>
                        <a:pt x="111" y="19"/>
                      </a:cubicBezTo>
                      <a:cubicBezTo>
                        <a:pt x="108" y="19"/>
                        <a:pt x="103" y="16"/>
                        <a:pt x="102" y="17"/>
                      </a:cubicBezTo>
                      <a:cubicBezTo>
                        <a:pt x="101" y="18"/>
                        <a:pt x="96" y="18"/>
                        <a:pt x="98" y="21"/>
                      </a:cubicBezTo>
                      <a:cubicBezTo>
                        <a:pt x="99" y="24"/>
                        <a:pt x="96" y="25"/>
                        <a:pt x="97" y="28"/>
                      </a:cubicBezTo>
                      <a:cubicBezTo>
                        <a:pt x="101" y="32"/>
                        <a:pt x="88" y="20"/>
                        <a:pt x="88" y="20"/>
                      </a:cubicBezTo>
                      <a:cubicBezTo>
                        <a:pt x="88" y="20"/>
                        <a:pt x="84" y="22"/>
                        <a:pt x="83" y="25"/>
                      </a:cubicBezTo>
                      <a:cubicBezTo>
                        <a:pt x="82" y="28"/>
                        <a:pt x="80" y="33"/>
                        <a:pt x="80" y="36"/>
                      </a:cubicBezTo>
                      <a:cubicBezTo>
                        <a:pt x="80" y="39"/>
                        <a:pt x="78" y="40"/>
                        <a:pt x="76" y="42"/>
                      </a:cubicBezTo>
                      <a:cubicBezTo>
                        <a:pt x="74" y="44"/>
                        <a:pt x="70" y="45"/>
                        <a:pt x="70" y="48"/>
                      </a:cubicBezTo>
                      <a:cubicBezTo>
                        <a:pt x="70" y="51"/>
                        <a:pt x="67" y="51"/>
                        <a:pt x="64" y="51"/>
                      </a:cubicBezTo>
                      <a:cubicBezTo>
                        <a:pt x="61" y="51"/>
                        <a:pt x="61" y="58"/>
                        <a:pt x="61" y="60"/>
                      </a:cubicBezTo>
                      <a:cubicBezTo>
                        <a:pt x="61" y="63"/>
                        <a:pt x="57" y="75"/>
                        <a:pt x="54" y="77"/>
                      </a:cubicBezTo>
                      <a:cubicBezTo>
                        <a:pt x="51" y="79"/>
                        <a:pt x="46" y="81"/>
                        <a:pt x="46" y="83"/>
                      </a:cubicBezTo>
                      <a:cubicBezTo>
                        <a:pt x="46" y="86"/>
                        <a:pt x="48" y="92"/>
                        <a:pt x="47" y="97"/>
                      </a:cubicBezTo>
                      <a:cubicBezTo>
                        <a:pt x="45" y="101"/>
                        <a:pt x="45" y="106"/>
                        <a:pt x="42" y="104"/>
                      </a:cubicBezTo>
                      <a:cubicBezTo>
                        <a:pt x="39" y="103"/>
                        <a:pt x="36" y="97"/>
                        <a:pt x="33" y="98"/>
                      </a:cubicBezTo>
                      <a:cubicBezTo>
                        <a:pt x="30" y="100"/>
                        <a:pt x="23" y="103"/>
                        <a:pt x="23" y="107"/>
                      </a:cubicBezTo>
                      <a:cubicBezTo>
                        <a:pt x="23" y="110"/>
                        <a:pt x="17" y="115"/>
                        <a:pt x="17" y="118"/>
                      </a:cubicBezTo>
                      <a:cubicBezTo>
                        <a:pt x="17" y="121"/>
                        <a:pt x="8" y="124"/>
                        <a:pt x="10" y="127"/>
                      </a:cubicBezTo>
                      <a:cubicBezTo>
                        <a:pt x="12" y="130"/>
                        <a:pt x="13" y="133"/>
                        <a:pt x="12" y="136"/>
                      </a:cubicBezTo>
                      <a:cubicBezTo>
                        <a:pt x="11" y="139"/>
                        <a:pt x="11" y="143"/>
                        <a:pt x="11" y="147"/>
                      </a:cubicBezTo>
                      <a:cubicBezTo>
                        <a:pt x="11" y="151"/>
                        <a:pt x="13" y="155"/>
                        <a:pt x="11" y="158"/>
                      </a:cubicBezTo>
                      <a:cubicBezTo>
                        <a:pt x="8" y="162"/>
                        <a:pt x="9" y="166"/>
                        <a:pt x="11" y="166"/>
                      </a:cubicBezTo>
                      <a:cubicBezTo>
                        <a:pt x="13" y="166"/>
                        <a:pt x="15" y="167"/>
                        <a:pt x="15" y="172"/>
                      </a:cubicBezTo>
                      <a:cubicBezTo>
                        <a:pt x="15" y="176"/>
                        <a:pt x="16" y="179"/>
                        <a:pt x="13" y="181"/>
                      </a:cubicBezTo>
                      <a:cubicBezTo>
                        <a:pt x="10" y="183"/>
                        <a:pt x="9" y="182"/>
                        <a:pt x="9" y="182"/>
                      </a:cubicBezTo>
                      <a:cubicBezTo>
                        <a:pt x="9" y="182"/>
                        <a:pt x="8" y="187"/>
                        <a:pt x="8" y="190"/>
                      </a:cubicBezTo>
                      <a:cubicBezTo>
                        <a:pt x="8" y="193"/>
                        <a:pt x="6" y="195"/>
                        <a:pt x="8" y="198"/>
                      </a:cubicBezTo>
                      <a:cubicBezTo>
                        <a:pt x="11" y="201"/>
                        <a:pt x="12" y="202"/>
                        <a:pt x="8" y="204"/>
                      </a:cubicBezTo>
                      <a:cubicBezTo>
                        <a:pt x="5" y="205"/>
                        <a:pt x="8" y="208"/>
                        <a:pt x="5" y="210"/>
                      </a:cubicBezTo>
                      <a:cubicBezTo>
                        <a:pt x="1" y="211"/>
                        <a:pt x="4" y="210"/>
                        <a:pt x="4" y="214"/>
                      </a:cubicBezTo>
                      <a:cubicBezTo>
                        <a:pt x="4" y="217"/>
                        <a:pt x="7" y="218"/>
                        <a:pt x="7" y="221"/>
                      </a:cubicBezTo>
                      <a:cubicBezTo>
                        <a:pt x="7" y="225"/>
                        <a:pt x="7" y="230"/>
                        <a:pt x="4" y="229"/>
                      </a:cubicBezTo>
                      <a:cubicBezTo>
                        <a:pt x="1" y="228"/>
                        <a:pt x="0" y="229"/>
                        <a:pt x="0" y="229"/>
                      </a:cubicBezTo>
                      <a:lnTo>
                        <a:pt x="1" y="23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6" name="Freeform 70"/>
                <p:cNvSpPr>
                  <a:spLocks/>
                </p:cNvSpPr>
                <p:nvPr/>
              </p:nvSpPr>
              <p:spPr bwMode="auto">
                <a:xfrm>
                  <a:off x="3220" y="1339"/>
                  <a:ext cx="9" cy="21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6" y="1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8" h="15">
                      <a:moveTo>
                        <a:pt x="8" y="0"/>
                      </a:moveTo>
                      <a:cubicBezTo>
                        <a:pt x="7" y="1"/>
                        <a:pt x="8" y="9"/>
                        <a:pt x="6" y="10"/>
                      </a:cubicBezTo>
                      <a:cubicBezTo>
                        <a:pt x="0" y="15"/>
                        <a:pt x="7" y="2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7" name="Freeform 71"/>
                <p:cNvSpPr>
                  <a:spLocks/>
                </p:cNvSpPr>
                <p:nvPr/>
              </p:nvSpPr>
              <p:spPr bwMode="auto">
                <a:xfrm>
                  <a:off x="3227" y="1444"/>
                  <a:ext cx="18" cy="1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" h="11">
                      <a:moveTo>
                        <a:pt x="0" y="0"/>
                      </a:moveTo>
                      <a:cubicBezTo>
                        <a:pt x="0" y="0"/>
                        <a:pt x="2" y="8"/>
                        <a:pt x="2" y="8"/>
                      </a:cubicBezTo>
                      <a:cubicBezTo>
                        <a:pt x="14" y="11"/>
                        <a:pt x="3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8" name="Freeform 72"/>
                <p:cNvSpPr>
                  <a:spLocks/>
                </p:cNvSpPr>
                <p:nvPr/>
              </p:nvSpPr>
              <p:spPr bwMode="auto">
                <a:xfrm>
                  <a:off x="3281" y="1367"/>
                  <a:ext cx="21" cy="36"/>
                </a:xfrm>
                <a:custGeom>
                  <a:avLst/>
                  <a:gdLst/>
                  <a:ahLst/>
                  <a:cxnLst>
                    <a:cxn ang="0">
                      <a:pos x="12" y="2"/>
                    </a:cxn>
                    <a:cxn ang="0">
                      <a:pos x="12" y="6"/>
                    </a:cxn>
                    <a:cxn ang="0">
                      <a:pos x="6" y="6"/>
                    </a:cxn>
                    <a:cxn ang="0">
                      <a:pos x="0" y="24"/>
                    </a:cxn>
                    <a:cxn ang="0">
                      <a:pos x="6" y="26"/>
                    </a:cxn>
                    <a:cxn ang="0">
                      <a:pos x="12" y="2"/>
                    </a:cxn>
                  </a:cxnLst>
                  <a:rect l="0" t="0" r="r" b="b"/>
                  <a:pathLst>
                    <a:path w="17" h="26">
                      <a:moveTo>
                        <a:pt x="12" y="2"/>
                      </a:move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1" y="7"/>
                        <a:pt x="7" y="6"/>
                        <a:pt x="6" y="6"/>
                      </a:cubicBezTo>
                      <a:cubicBezTo>
                        <a:pt x="2" y="13"/>
                        <a:pt x="3" y="14"/>
                        <a:pt x="0" y="24"/>
                      </a:cubicBezTo>
                      <a:cubicBezTo>
                        <a:pt x="6" y="26"/>
                        <a:pt x="6" y="26"/>
                        <a:pt x="6" y="26"/>
                      </a:cubicBezTo>
                      <a:cubicBezTo>
                        <a:pt x="7" y="21"/>
                        <a:pt x="17" y="0"/>
                        <a:pt x="12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99" name="Freeform 73"/>
                <p:cNvSpPr>
                  <a:spLocks/>
                </p:cNvSpPr>
                <p:nvPr/>
              </p:nvSpPr>
              <p:spPr bwMode="auto">
                <a:xfrm>
                  <a:off x="3221" y="1354"/>
                  <a:ext cx="7" cy="7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4"/>
                        <a:pt x="1" y="6"/>
                        <a:pt x="1" y="6"/>
                      </a:cubicBezTo>
                      <a:cubicBezTo>
                        <a:pt x="2" y="5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0" name="Freeform 74"/>
                <p:cNvSpPr>
                  <a:spLocks/>
                </p:cNvSpPr>
                <p:nvPr/>
              </p:nvSpPr>
              <p:spPr bwMode="auto">
                <a:xfrm>
                  <a:off x="3262" y="1316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6" h="9">
                      <a:moveTo>
                        <a:pt x="6" y="1"/>
                      </a:moveTo>
                      <a:cubicBezTo>
                        <a:pt x="12" y="2"/>
                        <a:pt x="16" y="9"/>
                        <a:pt x="6" y="5"/>
                      </a:cubicBezTo>
                      <a:cubicBezTo>
                        <a:pt x="6" y="5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1" name="Freeform 75"/>
                <p:cNvSpPr>
                  <a:spLocks/>
                </p:cNvSpPr>
                <p:nvPr/>
              </p:nvSpPr>
              <p:spPr bwMode="auto">
                <a:xfrm>
                  <a:off x="3195" y="1317"/>
                  <a:ext cx="37" cy="33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0" y="24"/>
                    </a:cxn>
                    <a:cxn ang="0">
                      <a:pos x="0" y="14"/>
                    </a:cxn>
                    <a:cxn ang="0">
                      <a:pos x="7" y="10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30" h="24">
                      <a:moveTo>
                        <a:pt x="11" y="0"/>
                      </a:moveTo>
                      <a:cubicBezTo>
                        <a:pt x="30" y="12"/>
                        <a:pt x="18" y="18"/>
                        <a:pt x="0" y="24"/>
                      </a:cubicBezTo>
                      <a:cubicBezTo>
                        <a:pt x="0" y="23"/>
                        <a:pt x="0" y="15"/>
                        <a:pt x="0" y="14"/>
                      </a:cubicBezTo>
                      <a:cubicBezTo>
                        <a:pt x="4" y="11"/>
                        <a:pt x="6" y="11"/>
                        <a:pt x="7" y="10"/>
                      </a:cubicBezTo>
                      <a:cubicBezTo>
                        <a:pt x="9" y="8"/>
                        <a:pt x="9" y="7"/>
                        <a:pt x="11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2" name="Freeform 76"/>
                <p:cNvSpPr>
                  <a:spLocks/>
                </p:cNvSpPr>
                <p:nvPr/>
              </p:nvSpPr>
              <p:spPr bwMode="auto">
                <a:xfrm>
                  <a:off x="3220" y="1341"/>
                  <a:ext cx="9" cy="20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6" y="1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8" h="15">
                      <a:moveTo>
                        <a:pt x="8" y="0"/>
                      </a:moveTo>
                      <a:cubicBezTo>
                        <a:pt x="7" y="1"/>
                        <a:pt x="8" y="9"/>
                        <a:pt x="6" y="10"/>
                      </a:cubicBezTo>
                      <a:cubicBezTo>
                        <a:pt x="0" y="15"/>
                        <a:pt x="6" y="2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3" name="Freeform 77"/>
                <p:cNvSpPr>
                  <a:spLocks/>
                </p:cNvSpPr>
                <p:nvPr/>
              </p:nvSpPr>
              <p:spPr bwMode="auto">
                <a:xfrm>
                  <a:off x="3262" y="1317"/>
                  <a:ext cx="19" cy="13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6" h="9">
                      <a:moveTo>
                        <a:pt x="6" y="1"/>
                      </a:moveTo>
                      <a:cubicBezTo>
                        <a:pt x="12" y="2"/>
                        <a:pt x="16" y="9"/>
                        <a:pt x="6" y="5"/>
                      </a:cubicBezTo>
                      <a:cubicBezTo>
                        <a:pt x="6" y="5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4" name="Freeform 78"/>
                <p:cNvSpPr>
                  <a:spLocks/>
                </p:cNvSpPr>
                <p:nvPr/>
              </p:nvSpPr>
              <p:spPr bwMode="auto">
                <a:xfrm>
                  <a:off x="3193" y="1319"/>
                  <a:ext cx="39" cy="3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0" y="24"/>
                    </a:cxn>
                    <a:cxn ang="0">
                      <a:pos x="0" y="14"/>
                    </a:cxn>
                    <a:cxn ang="0">
                      <a:pos x="8" y="9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31" h="24">
                      <a:moveTo>
                        <a:pt x="12" y="0"/>
                      </a:moveTo>
                      <a:cubicBezTo>
                        <a:pt x="31" y="12"/>
                        <a:pt x="19" y="18"/>
                        <a:pt x="0" y="24"/>
                      </a:cubicBezTo>
                      <a:cubicBezTo>
                        <a:pt x="0" y="23"/>
                        <a:pt x="1" y="14"/>
                        <a:pt x="0" y="14"/>
                      </a:cubicBezTo>
                      <a:cubicBezTo>
                        <a:pt x="5" y="11"/>
                        <a:pt x="7" y="11"/>
                        <a:pt x="8" y="9"/>
                      </a:cubicBezTo>
                      <a:cubicBezTo>
                        <a:pt x="9" y="8"/>
                        <a:pt x="10" y="7"/>
                        <a:pt x="1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5" name="Freeform 79"/>
                <p:cNvSpPr>
                  <a:spLocks/>
                </p:cNvSpPr>
                <p:nvPr/>
              </p:nvSpPr>
              <p:spPr bwMode="auto">
                <a:xfrm>
                  <a:off x="3479" y="3330"/>
                  <a:ext cx="20" cy="32"/>
                </a:xfrm>
                <a:custGeom>
                  <a:avLst/>
                  <a:gdLst/>
                  <a:ahLst/>
                  <a:cxnLst>
                    <a:cxn ang="0">
                      <a:pos x="16" y="14"/>
                    </a:cxn>
                    <a:cxn ang="0">
                      <a:pos x="17" y="6"/>
                    </a:cxn>
                    <a:cxn ang="0">
                      <a:pos x="11" y="0"/>
                    </a:cxn>
                    <a:cxn ang="0">
                      <a:pos x="5" y="1"/>
                    </a:cxn>
                    <a:cxn ang="0">
                      <a:pos x="1" y="7"/>
                    </a:cxn>
                    <a:cxn ang="0">
                      <a:pos x="2" y="16"/>
                    </a:cxn>
                    <a:cxn ang="0">
                      <a:pos x="7" y="20"/>
                    </a:cxn>
                    <a:cxn ang="0">
                      <a:pos x="16" y="23"/>
                    </a:cxn>
                    <a:cxn ang="0">
                      <a:pos x="16" y="14"/>
                    </a:cxn>
                  </a:cxnLst>
                  <a:rect l="0" t="0" r="r" b="b"/>
                  <a:pathLst>
                    <a:path w="17" h="23">
                      <a:moveTo>
                        <a:pt x="16" y="14"/>
                      </a:moveTo>
                      <a:cubicBezTo>
                        <a:pt x="16" y="14"/>
                        <a:pt x="17" y="9"/>
                        <a:pt x="17" y="6"/>
                      </a:cubicBezTo>
                      <a:cubicBezTo>
                        <a:pt x="17" y="3"/>
                        <a:pt x="11" y="0"/>
                        <a:pt x="11" y="0"/>
                      </a:cubicBezTo>
                      <a:cubicBezTo>
                        <a:pt x="11" y="0"/>
                        <a:pt x="7" y="3"/>
                        <a:pt x="5" y="1"/>
                      </a:cubicBezTo>
                      <a:cubicBezTo>
                        <a:pt x="3" y="0"/>
                        <a:pt x="1" y="2"/>
                        <a:pt x="1" y="7"/>
                      </a:cubicBezTo>
                      <a:cubicBezTo>
                        <a:pt x="1" y="13"/>
                        <a:pt x="0" y="12"/>
                        <a:pt x="2" y="16"/>
                      </a:cubicBezTo>
                      <a:cubicBezTo>
                        <a:pt x="4" y="20"/>
                        <a:pt x="3" y="18"/>
                        <a:pt x="7" y="20"/>
                      </a:cubicBezTo>
                      <a:cubicBezTo>
                        <a:pt x="10" y="22"/>
                        <a:pt x="16" y="23"/>
                        <a:pt x="16" y="23"/>
                      </a:cubicBezTo>
                      <a:lnTo>
                        <a:pt x="16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6" name="Freeform 80"/>
                <p:cNvSpPr>
                  <a:spLocks/>
                </p:cNvSpPr>
                <p:nvPr/>
              </p:nvSpPr>
              <p:spPr bwMode="auto">
                <a:xfrm>
                  <a:off x="2070" y="2620"/>
                  <a:ext cx="65" cy="109"/>
                </a:xfrm>
                <a:custGeom>
                  <a:avLst/>
                  <a:gdLst/>
                  <a:ahLst/>
                  <a:cxnLst>
                    <a:cxn ang="0">
                      <a:pos x="15" y="5"/>
                    </a:cxn>
                    <a:cxn ang="0">
                      <a:pos x="10" y="13"/>
                    </a:cxn>
                    <a:cxn ang="0">
                      <a:pos x="9" y="21"/>
                    </a:cxn>
                    <a:cxn ang="0">
                      <a:pos x="2" y="27"/>
                    </a:cxn>
                    <a:cxn ang="0">
                      <a:pos x="4" y="37"/>
                    </a:cxn>
                    <a:cxn ang="0">
                      <a:pos x="3" y="47"/>
                    </a:cxn>
                    <a:cxn ang="0">
                      <a:pos x="6" y="50"/>
                    </a:cxn>
                    <a:cxn ang="0">
                      <a:pos x="6" y="58"/>
                    </a:cxn>
                    <a:cxn ang="0">
                      <a:pos x="8" y="69"/>
                    </a:cxn>
                    <a:cxn ang="0">
                      <a:pos x="10" y="77"/>
                    </a:cxn>
                    <a:cxn ang="0">
                      <a:pos x="16" y="76"/>
                    </a:cxn>
                    <a:cxn ang="0">
                      <a:pos x="24" y="79"/>
                    </a:cxn>
                    <a:cxn ang="0">
                      <a:pos x="28" y="73"/>
                    </a:cxn>
                    <a:cxn ang="0">
                      <a:pos x="23" y="70"/>
                    </a:cxn>
                    <a:cxn ang="0">
                      <a:pos x="25" y="63"/>
                    </a:cxn>
                    <a:cxn ang="0">
                      <a:pos x="34" y="66"/>
                    </a:cxn>
                    <a:cxn ang="0">
                      <a:pos x="37" y="63"/>
                    </a:cxn>
                    <a:cxn ang="0">
                      <a:pos x="40" y="66"/>
                    </a:cxn>
                    <a:cxn ang="0">
                      <a:pos x="46" y="66"/>
                    </a:cxn>
                    <a:cxn ang="0">
                      <a:pos x="51" y="57"/>
                    </a:cxn>
                    <a:cxn ang="0">
                      <a:pos x="53" y="46"/>
                    </a:cxn>
                    <a:cxn ang="0">
                      <a:pos x="46" y="35"/>
                    </a:cxn>
                    <a:cxn ang="0">
                      <a:pos x="46" y="19"/>
                    </a:cxn>
                    <a:cxn ang="0">
                      <a:pos x="51" y="8"/>
                    </a:cxn>
                    <a:cxn ang="0">
                      <a:pos x="51" y="2"/>
                    </a:cxn>
                    <a:cxn ang="0">
                      <a:pos x="18" y="0"/>
                    </a:cxn>
                    <a:cxn ang="0">
                      <a:pos x="16" y="6"/>
                    </a:cxn>
                    <a:cxn ang="0">
                      <a:pos x="15" y="5"/>
                    </a:cxn>
                  </a:cxnLst>
                  <a:rect l="0" t="0" r="r" b="b"/>
                  <a:pathLst>
                    <a:path w="53" h="79">
                      <a:moveTo>
                        <a:pt x="15" y="5"/>
                      </a:moveTo>
                      <a:cubicBezTo>
                        <a:pt x="13" y="8"/>
                        <a:pt x="10" y="12"/>
                        <a:pt x="10" y="13"/>
                      </a:cubicBezTo>
                      <a:cubicBezTo>
                        <a:pt x="9" y="16"/>
                        <a:pt x="10" y="18"/>
                        <a:pt x="9" y="21"/>
                      </a:cubicBezTo>
                      <a:cubicBezTo>
                        <a:pt x="8" y="24"/>
                        <a:pt x="5" y="25"/>
                        <a:pt x="2" y="27"/>
                      </a:cubicBezTo>
                      <a:cubicBezTo>
                        <a:pt x="0" y="30"/>
                        <a:pt x="4" y="34"/>
                        <a:pt x="4" y="37"/>
                      </a:cubicBezTo>
                      <a:cubicBezTo>
                        <a:pt x="3" y="40"/>
                        <a:pt x="3" y="47"/>
                        <a:pt x="3" y="47"/>
                      </a:cubicBezTo>
                      <a:cubicBezTo>
                        <a:pt x="3" y="47"/>
                        <a:pt x="4" y="48"/>
                        <a:pt x="6" y="50"/>
                      </a:cubicBezTo>
                      <a:cubicBezTo>
                        <a:pt x="8" y="51"/>
                        <a:pt x="6" y="58"/>
                        <a:pt x="6" y="58"/>
                      </a:cubicBezTo>
                      <a:cubicBezTo>
                        <a:pt x="8" y="69"/>
                        <a:pt x="8" y="69"/>
                        <a:pt x="8" y="69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6" y="76"/>
                        <a:pt x="16" y="76"/>
                        <a:pt x="16" y="76"/>
                      </a:cubicBezTo>
                      <a:cubicBezTo>
                        <a:pt x="24" y="79"/>
                        <a:pt x="24" y="79"/>
                        <a:pt x="24" y="79"/>
                      </a:cubicBezTo>
                      <a:cubicBezTo>
                        <a:pt x="28" y="73"/>
                        <a:pt x="28" y="73"/>
                        <a:pt x="28" y="73"/>
                      </a:cubicBezTo>
                      <a:cubicBezTo>
                        <a:pt x="23" y="70"/>
                        <a:pt x="23" y="70"/>
                        <a:pt x="23" y="70"/>
                      </a:cubicBezTo>
                      <a:cubicBezTo>
                        <a:pt x="25" y="63"/>
                        <a:pt x="25" y="63"/>
                        <a:pt x="25" y="63"/>
                      </a:cubicBezTo>
                      <a:cubicBezTo>
                        <a:pt x="34" y="66"/>
                        <a:pt x="34" y="66"/>
                        <a:pt x="34" y="66"/>
                      </a:cubicBezTo>
                      <a:cubicBezTo>
                        <a:pt x="37" y="63"/>
                        <a:pt x="37" y="63"/>
                        <a:pt x="37" y="63"/>
                      </a:cubicBezTo>
                      <a:cubicBezTo>
                        <a:pt x="40" y="66"/>
                        <a:pt x="40" y="66"/>
                        <a:pt x="40" y="66"/>
                      </a:cubicBezTo>
                      <a:cubicBezTo>
                        <a:pt x="46" y="66"/>
                        <a:pt x="46" y="66"/>
                        <a:pt x="46" y="66"/>
                      </a:cubicBezTo>
                      <a:cubicBezTo>
                        <a:pt x="46" y="66"/>
                        <a:pt x="49" y="62"/>
                        <a:pt x="51" y="57"/>
                      </a:cubicBezTo>
                      <a:cubicBezTo>
                        <a:pt x="53" y="52"/>
                        <a:pt x="53" y="46"/>
                        <a:pt x="53" y="46"/>
                      </a:cubicBezTo>
                      <a:cubicBezTo>
                        <a:pt x="53" y="46"/>
                        <a:pt x="46" y="40"/>
                        <a:pt x="46" y="35"/>
                      </a:cubicBezTo>
                      <a:cubicBezTo>
                        <a:pt x="46" y="31"/>
                        <a:pt x="46" y="19"/>
                        <a:pt x="46" y="19"/>
                      </a:cubicBezTo>
                      <a:cubicBezTo>
                        <a:pt x="51" y="8"/>
                        <a:pt x="51" y="8"/>
                        <a:pt x="51" y="8"/>
                      </a:cubicBezTo>
                      <a:cubicBezTo>
                        <a:pt x="51" y="8"/>
                        <a:pt x="51" y="2"/>
                        <a:pt x="51" y="2"/>
                      </a:cubicBezTo>
                      <a:cubicBezTo>
                        <a:pt x="37" y="0"/>
                        <a:pt x="34" y="2"/>
                        <a:pt x="18" y="0"/>
                      </a:cubicBezTo>
                      <a:cubicBezTo>
                        <a:pt x="17" y="4"/>
                        <a:pt x="19" y="5"/>
                        <a:pt x="16" y="6"/>
                      </a:cubicBezTo>
                      <a:lnTo>
                        <a:pt x="15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7" name="Freeform 81"/>
                <p:cNvSpPr>
                  <a:spLocks/>
                </p:cNvSpPr>
                <p:nvPr/>
              </p:nvSpPr>
              <p:spPr bwMode="auto">
                <a:xfrm>
                  <a:off x="3333" y="2236"/>
                  <a:ext cx="279" cy="438"/>
                </a:xfrm>
                <a:custGeom>
                  <a:avLst/>
                  <a:gdLst/>
                  <a:ahLst/>
                  <a:cxnLst>
                    <a:cxn ang="0">
                      <a:pos x="221" y="79"/>
                    </a:cxn>
                    <a:cxn ang="0">
                      <a:pos x="203" y="23"/>
                    </a:cxn>
                    <a:cxn ang="0">
                      <a:pos x="199" y="11"/>
                    </a:cxn>
                    <a:cxn ang="0">
                      <a:pos x="184" y="0"/>
                    </a:cxn>
                    <a:cxn ang="0">
                      <a:pos x="172" y="3"/>
                    </a:cxn>
                    <a:cxn ang="0">
                      <a:pos x="165" y="13"/>
                    </a:cxn>
                    <a:cxn ang="0">
                      <a:pos x="158" y="22"/>
                    </a:cxn>
                    <a:cxn ang="0">
                      <a:pos x="145" y="20"/>
                    </a:cxn>
                    <a:cxn ang="0">
                      <a:pos x="140" y="19"/>
                    </a:cxn>
                    <a:cxn ang="0">
                      <a:pos x="48" y="49"/>
                    </a:cxn>
                    <a:cxn ang="0">
                      <a:pos x="36" y="61"/>
                    </a:cxn>
                    <a:cxn ang="0">
                      <a:pos x="26" y="122"/>
                    </a:cxn>
                    <a:cxn ang="0">
                      <a:pos x="18" y="131"/>
                    </a:cxn>
                    <a:cxn ang="0">
                      <a:pos x="12" y="143"/>
                    </a:cxn>
                    <a:cxn ang="0">
                      <a:pos x="6" y="158"/>
                    </a:cxn>
                    <a:cxn ang="0">
                      <a:pos x="1" y="169"/>
                    </a:cxn>
                    <a:cxn ang="0">
                      <a:pos x="12" y="173"/>
                    </a:cxn>
                    <a:cxn ang="0">
                      <a:pos x="10" y="184"/>
                    </a:cxn>
                    <a:cxn ang="0">
                      <a:pos x="12" y="196"/>
                    </a:cxn>
                    <a:cxn ang="0">
                      <a:pos x="22" y="209"/>
                    </a:cxn>
                    <a:cxn ang="0">
                      <a:pos x="23" y="224"/>
                    </a:cxn>
                    <a:cxn ang="0">
                      <a:pos x="32" y="244"/>
                    </a:cxn>
                    <a:cxn ang="0">
                      <a:pos x="43" y="252"/>
                    </a:cxn>
                    <a:cxn ang="0">
                      <a:pos x="55" y="259"/>
                    </a:cxn>
                    <a:cxn ang="0">
                      <a:pos x="69" y="275"/>
                    </a:cxn>
                    <a:cxn ang="0">
                      <a:pos x="74" y="289"/>
                    </a:cxn>
                    <a:cxn ang="0">
                      <a:pos x="81" y="302"/>
                    </a:cxn>
                    <a:cxn ang="0">
                      <a:pos x="94" y="302"/>
                    </a:cxn>
                    <a:cxn ang="0">
                      <a:pos x="106" y="302"/>
                    </a:cxn>
                    <a:cxn ang="0">
                      <a:pos x="119" y="315"/>
                    </a:cxn>
                    <a:cxn ang="0">
                      <a:pos x="131" y="318"/>
                    </a:cxn>
                    <a:cxn ang="0">
                      <a:pos x="145" y="311"/>
                    </a:cxn>
                    <a:cxn ang="0">
                      <a:pos x="159" y="310"/>
                    </a:cxn>
                    <a:cxn ang="0">
                      <a:pos x="169" y="305"/>
                    </a:cxn>
                    <a:cxn ang="0">
                      <a:pos x="180" y="305"/>
                    </a:cxn>
                    <a:cxn ang="0">
                      <a:pos x="187" y="306"/>
                    </a:cxn>
                    <a:cxn ang="0">
                      <a:pos x="181" y="299"/>
                    </a:cxn>
                    <a:cxn ang="0">
                      <a:pos x="168" y="280"/>
                    </a:cxn>
                    <a:cxn ang="0">
                      <a:pos x="158" y="266"/>
                    </a:cxn>
                    <a:cxn ang="0">
                      <a:pos x="143" y="259"/>
                    </a:cxn>
                    <a:cxn ang="0">
                      <a:pos x="150" y="250"/>
                    </a:cxn>
                    <a:cxn ang="0">
                      <a:pos x="158" y="240"/>
                    </a:cxn>
                    <a:cxn ang="0">
                      <a:pos x="164" y="210"/>
                    </a:cxn>
                    <a:cxn ang="0">
                      <a:pos x="170" y="198"/>
                    </a:cxn>
                    <a:cxn ang="0">
                      <a:pos x="179" y="185"/>
                    </a:cxn>
                    <a:cxn ang="0">
                      <a:pos x="190" y="161"/>
                    </a:cxn>
                    <a:cxn ang="0">
                      <a:pos x="196" y="136"/>
                    </a:cxn>
                    <a:cxn ang="0">
                      <a:pos x="201" y="113"/>
                    </a:cxn>
                    <a:cxn ang="0">
                      <a:pos x="203" y="97"/>
                    </a:cxn>
                    <a:cxn ang="0">
                      <a:pos x="213" y="85"/>
                    </a:cxn>
                    <a:cxn ang="0">
                      <a:pos x="226" y="80"/>
                    </a:cxn>
                  </a:cxnLst>
                  <a:rect l="0" t="0" r="r" b="b"/>
                  <a:pathLst>
                    <a:path w="226" h="318">
                      <a:moveTo>
                        <a:pt x="225" y="79"/>
                      </a:moveTo>
                      <a:cubicBezTo>
                        <a:pt x="221" y="79"/>
                        <a:pt x="221" y="79"/>
                        <a:pt x="221" y="79"/>
                      </a:cubicBezTo>
                      <a:cubicBezTo>
                        <a:pt x="220" y="78"/>
                        <a:pt x="204" y="60"/>
                        <a:pt x="203" y="59"/>
                      </a:cubicBezTo>
                      <a:cubicBezTo>
                        <a:pt x="200" y="44"/>
                        <a:pt x="207" y="36"/>
                        <a:pt x="203" y="23"/>
                      </a:cubicBezTo>
                      <a:cubicBezTo>
                        <a:pt x="199" y="21"/>
                        <a:pt x="199" y="21"/>
                        <a:pt x="199" y="21"/>
                      </a:cubicBezTo>
                      <a:cubicBezTo>
                        <a:pt x="198" y="18"/>
                        <a:pt x="201" y="14"/>
                        <a:pt x="199" y="11"/>
                      </a:cubicBezTo>
                      <a:cubicBezTo>
                        <a:pt x="199" y="10"/>
                        <a:pt x="187" y="3"/>
                        <a:pt x="185" y="1"/>
                      </a:cubicBezTo>
                      <a:cubicBezTo>
                        <a:pt x="184" y="0"/>
                        <a:pt x="184" y="0"/>
                        <a:pt x="184" y="0"/>
                      </a:cubicBezTo>
                      <a:cubicBezTo>
                        <a:pt x="177" y="3"/>
                        <a:pt x="177" y="3"/>
                        <a:pt x="177" y="3"/>
                      </a:cubicBezTo>
                      <a:cubicBezTo>
                        <a:pt x="172" y="3"/>
                        <a:pt x="172" y="3"/>
                        <a:pt x="172" y="3"/>
                      </a:cubicBezTo>
                      <a:cubicBezTo>
                        <a:pt x="169" y="12"/>
                        <a:pt x="169" y="12"/>
                        <a:pt x="169" y="12"/>
                      </a:cubicBezTo>
                      <a:cubicBezTo>
                        <a:pt x="165" y="13"/>
                        <a:pt x="165" y="13"/>
                        <a:pt x="165" y="13"/>
                      </a:cubicBezTo>
                      <a:cubicBezTo>
                        <a:pt x="163" y="21"/>
                        <a:pt x="163" y="21"/>
                        <a:pt x="163" y="21"/>
                      </a:cubicBezTo>
                      <a:cubicBezTo>
                        <a:pt x="158" y="22"/>
                        <a:pt x="158" y="22"/>
                        <a:pt x="158" y="22"/>
                      </a:cubicBezTo>
                      <a:cubicBezTo>
                        <a:pt x="157" y="20"/>
                        <a:pt x="157" y="20"/>
                        <a:pt x="157" y="20"/>
                      </a:cubicBezTo>
                      <a:cubicBezTo>
                        <a:pt x="145" y="20"/>
                        <a:pt x="145" y="20"/>
                        <a:pt x="145" y="20"/>
                      </a:cubicBezTo>
                      <a:cubicBezTo>
                        <a:pt x="144" y="17"/>
                        <a:pt x="144" y="17"/>
                        <a:pt x="144" y="17"/>
                      </a:cubicBezTo>
                      <a:cubicBezTo>
                        <a:pt x="140" y="19"/>
                        <a:pt x="140" y="19"/>
                        <a:pt x="140" y="19"/>
                      </a:cubicBezTo>
                      <a:cubicBezTo>
                        <a:pt x="48" y="19"/>
                        <a:pt x="48" y="19"/>
                        <a:pt x="48" y="19"/>
                      </a:cubicBezTo>
                      <a:cubicBezTo>
                        <a:pt x="48" y="49"/>
                        <a:pt x="48" y="49"/>
                        <a:pt x="48" y="49"/>
                      </a:cubicBezTo>
                      <a:cubicBezTo>
                        <a:pt x="36" y="49"/>
                        <a:pt x="36" y="49"/>
                        <a:pt x="36" y="49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36" y="122"/>
                        <a:pt x="36" y="122"/>
                        <a:pt x="36" y="122"/>
                      </a:cubicBezTo>
                      <a:cubicBezTo>
                        <a:pt x="36" y="122"/>
                        <a:pt x="29" y="123"/>
                        <a:pt x="26" y="122"/>
                      </a:cubicBezTo>
                      <a:cubicBezTo>
                        <a:pt x="24" y="120"/>
                        <a:pt x="22" y="119"/>
                        <a:pt x="20" y="123"/>
                      </a:cubicBezTo>
                      <a:cubicBezTo>
                        <a:pt x="19" y="126"/>
                        <a:pt x="16" y="128"/>
                        <a:pt x="18" y="131"/>
                      </a:cubicBezTo>
                      <a:cubicBezTo>
                        <a:pt x="19" y="134"/>
                        <a:pt x="18" y="136"/>
                        <a:pt x="15" y="138"/>
                      </a:cubicBezTo>
                      <a:cubicBezTo>
                        <a:pt x="11" y="140"/>
                        <a:pt x="12" y="140"/>
                        <a:pt x="12" y="143"/>
                      </a:cubicBezTo>
                      <a:cubicBezTo>
                        <a:pt x="12" y="146"/>
                        <a:pt x="12" y="151"/>
                        <a:pt x="9" y="153"/>
                      </a:cubicBezTo>
                      <a:cubicBezTo>
                        <a:pt x="6" y="156"/>
                        <a:pt x="6" y="154"/>
                        <a:pt x="6" y="158"/>
                      </a:cubicBezTo>
                      <a:cubicBezTo>
                        <a:pt x="6" y="162"/>
                        <a:pt x="5" y="163"/>
                        <a:pt x="3" y="164"/>
                      </a:cubicBezTo>
                      <a:cubicBezTo>
                        <a:pt x="0" y="166"/>
                        <a:pt x="1" y="167"/>
                        <a:pt x="1" y="169"/>
                      </a:cubicBezTo>
                      <a:cubicBezTo>
                        <a:pt x="1" y="172"/>
                        <a:pt x="5" y="170"/>
                        <a:pt x="7" y="170"/>
                      </a:cubicBezTo>
                      <a:cubicBezTo>
                        <a:pt x="10" y="170"/>
                        <a:pt x="11" y="171"/>
                        <a:pt x="12" y="173"/>
                      </a:cubicBezTo>
                      <a:cubicBezTo>
                        <a:pt x="14" y="176"/>
                        <a:pt x="9" y="178"/>
                        <a:pt x="10" y="181"/>
                      </a:cubicBezTo>
                      <a:cubicBezTo>
                        <a:pt x="10" y="184"/>
                        <a:pt x="10" y="184"/>
                        <a:pt x="10" y="184"/>
                      </a:cubicBezTo>
                      <a:cubicBezTo>
                        <a:pt x="10" y="184"/>
                        <a:pt x="12" y="186"/>
                        <a:pt x="10" y="190"/>
                      </a:cubicBezTo>
                      <a:cubicBezTo>
                        <a:pt x="9" y="194"/>
                        <a:pt x="10" y="194"/>
                        <a:pt x="12" y="196"/>
                      </a:cubicBezTo>
                      <a:cubicBezTo>
                        <a:pt x="15" y="199"/>
                        <a:pt x="13" y="201"/>
                        <a:pt x="13" y="201"/>
                      </a:cubicBezTo>
                      <a:cubicBezTo>
                        <a:pt x="22" y="209"/>
                        <a:pt x="22" y="209"/>
                        <a:pt x="22" y="209"/>
                      </a:cubicBezTo>
                      <a:cubicBezTo>
                        <a:pt x="22" y="209"/>
                        <a:pt x="22" y="215"/>
                        <a:pt x="21" y="218"/>
                      </a:cubicBezTo>
                      <a:cubicBezTo>
                        <a:pt x="20" y="221"/>
                        <a:pt x="19" y="221"/>
                        <a:pt x="23" y="224"/>
                      </a:cubicBezTo>
                      <a:cubicBezTo>
                        <a:pt x="27" y="227"/>
                        <a:pt x="27" y="228"/>
                        <a:pt x="26" y="232"/>
                      </a:cubicBezTo>
                      <a:cubicBezTo>
                        <a:pt x="24" y="237"/>
                        <a:pt x="30" y="243"/>
                        <a:pt x="32" y="244"/>
                      </a:cubicBezTo>
                      <a:cubicBezTo>
                        <a:pt x="34" y="245"/>
                        <a:pt x="34" y="250"/>
                        <a:pt x="37" y="250"/>
                      </a:cubicBezTo>
                      <a:cubicBezTo>
                        <a:pt x="40" y="250"/>
                        <a:pt x="42" y="250"/>
                        <a:pt x="43" y="252"/>
                      </a:cubicBezTo>
                      <a:cubicBezTo>
                        <a:pt x="45" y="254"/>
                        <a:pt x="47" y="257"/>
                        <a:pt x="50" y="257"/>
                      </a:cubicBezTo>
                      <a:cubicBezTo>
                        <a:pt x="52" y="257"/>
                        <a:pt x="53" y="256"/>
                        <a:pt x="55" y="259"/>
                      </a:cubicBezTo>
                      <a:cubicBezTo>
                        <a:pt x="56" y="261"/>
                        <a:pt x="56" y="267"/>
                        <a:pt x="61" y="268"/>
                      </a:cubicBezTo>
                      <a:cubicBezTo>
                        <a:pt x="65" y="269"/>
                        <a:pt x="67" y="271"/>
                        <a:pt x="69" y="275"/>
                      </a:cubicBezTo>
                      <a:cubicBezTo>
                        <a:pt x="70" y="279"/>
                        <a:pt x="69" y="283"/>
                        <a:pt x="71" y="284"/>
                      </a:cubicBezTo>
                      <a:cubicBezTo>
                        <a:pt x="73" y="284"/>
                        <a:pt x="74" y="289"/>
                        <a:pt x="74" y="289"/>
                      </a:cubicBezTo>
                      <a:cubicBezTo>
                        <a:pt x="78" y="296"/>
                        <a:pt x="78" y="296"/>
                        <a:pt x="78" y="296"/>
                      </a:cubicBezTo>
                      <a:cubicBezTo>
                        <a:pt x="78" y="296"/>
                        <a:pt x="79" y="300"/>
                        <a:pt x="81" y="302"/>
                      </a:cubicBezTo>
                      <a:cubicBezTo>
                        <a:pt x="83" y="303"/>
                        <a:pt x="85" y="302"/>
                        <a:pt x="86" y="299"/>
                      </a:cubicBezTo>
                      <a:cubicBezTo>
                        <a:pt x="86" y="295"/>
                        <a:pt x="91" y="300"/>
                        <a:pt x="94" y="302"/>
                      </a:cubicBezTo>
                      <a:cubicBezTo>
                        <a:pt x="97" y="303"/>
                        <a:pt x="97" y="302"/>
                        <a:pt x="99" y="300"/>
                      </a:cubicBezTo>
                      <a:cubicBezTo>
                        <a:pt x="101" y="297"/>
                        <a:pt x="104" y="299"/>
                        <a:pt x="106" y="302"/>
                      </a:cubicBezTo>
                      <a:cubicBezTo>
                        <a:pt x="107" y="305"/>
                        <a:pt x="109" y="308"/>
                        <a:pt x="111" y="310"/>
                      </a:cubicBezTo>
                      <a:cubicBezTo>
                        <a:pt x="113" y="312"/>
                        <a:pt x="117" y="313"/>
                        <a:pt x="119" y="315"/>
                      </a:cubicBezTo>
                      <a:cubicBezTo>
                        <a:pt x="121" y="317"/>
                        <a:pt x="124" y="315"/>
                        <a:pt x="124" y="315"/>
                      </a:cubicBezTo>
                      <a:cubicBezTo>
                        <a:pt x="131" y="318"/>
                        <a:pt x="131" y="318"/>
                        <a:pt x="131" y="318"/>
                      </a:cubicBezTo>
                      <a:cubicBezTo>
                        <a:pt x="131" y="318"/>
                        <a:pt x="136" y="312"/>
                        <a:pt x="140" y="313"/>
                      </a:cubicBezTo>
                      <a:cubicBezTo>
                        <a:pt x="144" y="313"/>
                        <a:pt x="142" y="313"/>
                        <a:pt x="145" y="311"/>
                      </a:cubicBezTo>
                      <a:cubicBezTo>
                        <a:pt x="149" y="309"/>
                        <a:pt x="154" y="314"/>
                        <a:pt x="154" y="314"/>
                      </a:cubicBezTo>
                      <a:cubicBezTo>
                        <a:pt x="159" y="310"/>
                        <a:pt x="159" y="310"/>
                        <a:pt x="159" y="310"/>
                      </a:cubicBezTo>
                      <a:cubicBezTo>
                        <a:pt x="166" y="309"/>
                        <a:pt x="166" y="309"/>
                        <a:pt x="166" y="309"/>
                      </a:cubicBezTo>
                      <a:cubicBezTo>
                        <a:pt x="169" y="305"/>
                        <a:pt x="169" y="305"/>
                        <a:pt x="169" y="305"/>
                      </a:cubicBezTo>
                      <a:cubicBezTo>
                        <a:pt x="173" y="305"/>
                        <a:pt x="175" y="305"/>
                        <a:pt x="175" y="305"/>
                      </a:cubicBezTo>
                      <a:cubicBezTo>
                        <a:pt x="180" y="305"/>
                        <a:pt x="180" y="305"/>
                        <a:pt x="180" y="305"/>
                      </a:cubicBezTo>
                      <a:cubicBezTo>
                        <a:pt x="188" y="310"/>
                        <a:pt x="188" y="310"/>
                        <a:pt x="188" y="310"/>
                      </a:cubicBezTo>
                      <a:cubicBezTo>
                        <a:pt x="187" y="306"/>
                        <a:pt x="187" y="306"/>
                        <a:pt x="187" y="306"/>
                      </a:cubicBezTo>
                      <a:cubicBezTo>
                        <a:pt x="187" y="306"/>
                        <a:pt x="188" y="299"/>
                        <a:pt x="184" y="299"/>
                      </a:cubicBezTo>
                      <a:cubicBezTo>
                        <a:pt x="183" y="299"/>
                        <a:pt x="182" y="299"/>
                        <a:pt x="181" y="299"/>
                      </a:cubicBezTo>
                      <a:cubicBezTo>
                        <a:pt x="177" y="298"/>
                        <a:pt x="174" y="297"/>
                        <a:pt x="173" y="293"/>
                      </a:cubicBezTo>
                      <a:cubicBezTo>
                        <a:pt x="172" y="288"/>
                        <a:pt x="168" y="284"/>
                        <a:pt x="168" y="280"/>
                      </a:cubicBezTo>
                      <a:cubicBezTo>
                        <a:pt x="168" y="276"/>
                        <a:pt x="167" y="275"/>
                        <a:pt x="164" y="273"/>
                      </a:cubicBezTo>
                      <a:cubicBezTo>
                        <a:pt x="161" y="271"/>
                        <a:pt x="160" y="269"/>
                        <a:pt x="158" y="266"/>
                      </a:cubicBezTo>
                      <a:cubicBezTo>
                        <a:pt x="156" y="262"/>
                        <a:pt x="154" y="262"/>
                        <a:pt x="152" y="261"/>
                      </a:cubicBezTo>
                      <a:cubicBezTo>
                        <a:pt x="149" y="260"/>
                        <a:pt x="142" y="262"/>
                        <a:pt x="143" y="259"/>
                      </a:cubicBezTo>
                      <a:cubicBezTo>
                        <a:pt x="144" y="255"/>
                        <a:pt x="145" y="251"/>
                        <a:pt x="145" y="251"/>
                      </a:cubicBezTo>
                      <a:cubicBezTo>
                        <a:pt x="145" y="251"/>
                        <a:pt x="146" y="251"/>
                        <a:pt x="150" y="250"/>
                      </a:cubicBezTo>
                      <a:cubicBezTo>
                        <a:pt x="154" y="250"/>
                        <a:pt x="155" y="248"/>
                        <a:pt x="155" y="248"/>
                      </a:cubicBezTo>
                      <a:cubicBezTo>
                        <a:pt x="155" y="248"/>
                        <a:pt x="158" y="242"/>
                        <a:pt x="158" y="240"/>
                      </a:cubicBezTo>
                      <a:cubicBezTo>
                        <a:pt x="158" y="237"/>
                        <a:pt x="159" y="229"/>
                        <a:pt x="158" y="226"/>
                      </a:cubicBezTo>
                      <a:cubicBezTo>
                        <a:pt x="158" y="223"/>
                        <a:pt x="164" y="215"/>
                        <a:pt x="164" y="210"/>
                      </a:cubicBezTo>
                      <a:cubicBezTo>
                        <a:pt x="164" y="205"/>
                        <a:pt x="165" y="201"/>
                        <a:pt x="165" y="201"/>
                      </a:cubicBezTo>
                      <a:cubicBezTo>
                        <a:pt x="165" y="201"/>
                        <a:pt x="168" y="199"/>
                        <a:pt x="170" y="198"/>
                      </a:cubicBezTo>
                      <a:cubicBezTo>
                        <a:pt x="173" y="197"/>
                        <a:pt x="174" y="196"/>
                        <a:pt x="175" y="193"/>
                      </a:cubicBezTo>
                      <a:cubicBezTo>
                        <a:pt x="176" y="190"/>
                        <a:pt x="178" y="188"/>
                        <a:pt x="179" y="185"/>
                      </a:cubicBezTo>
                      <a:cubicBezTo>
                        <a:pt x="181" y="182"/>
                        <a:pt x="183" y="178"/>
                        <a:pt x="183" y="173"/>
                      </a:cubicBezTo>
                      <a:cubicBezTo>
                        <a:pt x="183" y="168"/>
                        <a:pt x="188" y="165"/>
                        <a:pt x="190" y="161"/>
                      </a:cubicBezTo>
                      <a:cubicBezTo>
                        <a:pt x="191" y="157"/>
                        <a:pt x="197" y="151"/>
                        <a:pt x="197" y="151"/>
                      </a:cubicBezTo>
                      <a:cubicBezTo>
                        <a:pt x="197" y="151"/>
                        <a:pt x="197" y="138"/>
                        <a:pt x="196" y="136"/>
                      </a:cubicBezTo>
                      <a:cubicBezTo>
                        <a:pt x="195" y="134"/>
                        <a:pt x="196" y="129"/>
                        <a:pt x="197" y="125"/>
                      </a:cubicBezTo>
                      <a:cubicBezTo>
                        <a:pt x="198" y="120"/>
                        <a:pt x="201" y="119"/>
                        <a:pt x="201" y="113"/>
                      </a:cubicBezTo>
                      <a:cubicBezTo>
                        <a:pt x="201" y="108"/>
                        <a:pt x="200" y="108"/>
                        <a:pt x="201" y="103"/>
                      </a:cubicBezTo>
                      <a:cubicBezTo>
                        <a:pt x="202" y="98"/>
                        <a:pt x="200" y="97"/>
                        <a:pt x="203" y="97"/>
                      </a:cubicBezTo>
                      <a:cubicBezTo>
                        <a:pt x="205" y="97"/>
                        <a:pt x="204" y="94"/>
                        <a:pt x="206" y="91"/>
                      </a:cubicBezTo>
                      <a:cubicBezTo>
                        <a:pt x="208" y="88"/>
                        <a:pt x="213" y="85"/>
                        <a:pt x="213" y="85"/>
                      </a:cubicBezTo>
                      <a:cubicBezTo>
                        <a:pt x="221" y="87"/>
                        <a:pt x="221" y="87"/>
                        <a:pt x="221" y="87"/>
                      </a:cubicBezTo>
                      <a:cubicBezTo>
                        <a:pt x="226" y="80"/>
                        <a:pt x="226" y="80"/>
                        <a:pt x="226" y="80"/>
                      </a:cubicBezTo>
                      <a:lnTo>
                        <a:pt x="225" y="79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8" name="Freeform 82"/>
                <p:cNvSpPr>
                  <a:spLocks/>
                </p:cNvSpPr>
                <p:nvPr/>
              </p:nvSpPr>
              <p:spPr bwMode="auto">
                <a:xfrm>
                  <a:off x="4245" y="2550"/>
                  <a:ext cx="40" cy="9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5" y="3"/>
                    </a:cxn>
                    <a:cxn ang="0">
                      <a:pos x="5" y="8"/>
                    </a:cxn>
                    <a:cxn ang="0">
                      <a:pos x="7" y="11"/>
                    </a:cxn>
                    <a:cxn ang="0">
                      <a:pos x="1" y="27"/>
                    </a:cxn>
                    <a:cxn ang="0">
                      <a:pos x="5" y="43"/>
                    </a:cxn>
                    <a:cxn ang="0">
                      <a:pos x="21" y="57"/>
                    </a:cxn>
                    <a:cxn ang="0">
                      <a:pos x="29" y="53"/>
                    </a:cxn>
                    <a:cxn ang="0">
                      <a:pos x="29" y="31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32" h="65">
                      <a:moveTo>
                        <a:pt x="7" y="0"/>
                      </a:moveTo>
                      <a:cubicBezTo>
                        <a:pt x="7" y="0"/>
                        <a:pt x="5" y="2"/>
                        <a:pt x="5" y="3"/>
                      </a:cubicBezTo>
                      <a:cubicBezTo>
                        <a:pt x="2" y="4"/>
                        <a:pt x="5" y="4"/>
                        <a:pt x="5" y="8"/>
                      </a:cubicBezTo>
                      <a:cubicBezTo>
                        <a:pt x="5" y="6"/>
                        <a:pt x="7" y="9"/>
                        <a:pt x="7" y="11"/>
                      </a:cubicBezTo>
                      <a:cubicBezTo>
                        <a:pt x="6" y="14"/>
                        <a:pt x="1" y="26"/>
                        <a:pt x="1" y="27"/>
                      </a:cubicBezTo>
                      <a:cubicBezTo>
                        <a:pt x="0" y="31"/>
                        <a:pt x="4" y="38"/>
                        <a:pt x="5" y="43"/>
                      </a:cubicBezTo>
                      <a:cubicBezTo>
                        <a:pt x="8" y="58"/>
                        <a:pt x="6" y="65"/>
                        <a:pt x="21" y="57"/>
                      </a:cubicBezTo>
                      <a:cubicBezTo>
                        <a:pt x="23" y="56"/>
                        <a:pt x="27" y="56"/>
                        <a:pt x="29" y="53"/>
                      </a:cubicBezTo>
                      <a:cubicBezTo>
                        <a:pt x="32" y="47"/>
                        <a:pt x="31" y="37"/>
                        <a:pt x="29" y="31"/>
                      </a:cubicBezTo>
                      <a:cubicBezTo>
                        <a:pt x="23" y="19"/>
                        <a:pt x="7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09" name="Freeform 83"/>
                <p:cNvSpPr>
                  <a:spLocks/>
                </p:cNvSpPr>
                <p:nvPr/>
              </p:nvSpPr>
              <p:spPr bwMode="auto">
                <a:xfrm>
                  <a:off x="3040" y="1845"/>
                  <a:ext cx="13" cy="1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5" y="8"/>
                    </a:cxn>
                    <a:cxn ang="0">
                      <a:pos x="7" y="12"/>
                    </a:cxn>
                    <a:cxn ang="0">
                      <a:pos x="11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1" h="12">
                      <a:moveTo>
                        <a:pt x="3" y="0"/>
                      </a:moveTo>
                      <a:cubicBezTo>
                        <a:pt x="3" y="2"/>
                        <a:pt x="4" y="4"/>
                        <a:pt x="5" y="8"/>
                      </a:cubicBezTo>
                      <a:cubicBezTo>
                        <a:pt x="0" y="9"/>
                        <a:pt x="6" y="11"/>
                        <a:pt x="7" y="12"/>
                      </a:cubicBezTo>
                      <a:cubicBezTo>
                        <a:pt x="8" y="10"/>
                        <a:pt x="10" y="4"/>
                        <a:pt x="11" y="4"/>
                      </a:cubicBezTo>
                      <a:cubicBezTo>
                        <a:pt x="8" y="2"/>
                        <a:pt x="6" y="2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0" name="Freeform 84"/>
                <p:cNvSpPr>
                  <a:spLocks/>
                </p:cNvSpPr>
                <p:nvPr/>
              </p:nvSpPr>
              <p:spPr bwMode="auto">
                <a:xfrm>
                  <a:off x="3068" y="1845"/>
                  <a:ext cx="15" cy="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6">
                      <a:moveTo>
                        <a:pt x="0" y="0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12" y="6"/>
                        <a:pt x="4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1" name="Freeform 85"/>
                <p:cNvSpPr>
                  <a:spLocks/>
                </p:cNvSpPr>
                <p:nvPr/>
              </p:nvSpPr>
              <p:spPr bwMode="auto">
                <a:xfrm>
                  <a:off x="3010" y="1859"/>
                  <a:ext cx="13" cy="8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10" h="6">
                      <a:moveTo>
                        <a:pt x="3" y="2"/>
                      </a:moveTo>
                      <a:cubicBezTo>
                        <a:pt x="0" y="2"/>
                        <a:pt x="5" y="6"/>
                        <a:pt x="5" y="6"/>
                      </a:cubicBezTo>
                      <a:cubicBezTo>
                        <a:pt x="5" y="6"/>
                        <a:pt x="1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2" name="Freeform 86"/>
                <p:cNvSpPr>
                  <a:spLocks/>
                </p:cNvSpPr>
                <p:nvPr/>
              </p:nvSpPr>
              <p:spPr bwMode="auto">
                <a:xfrm>
                  <a:off x="2769" y="2119"/>
                  <a:ext cx="9" cy="18"/>
                </a:xfrm>
                <a:custGeom>
                  <a:avLst/>
                  <a:gdLst/>
                  <a:ahLst/>
                  <a:cxnLst>
                    <a:cxn ang="0">
                      <a:pos x="4" y="3"/>
                    </a:cxn>
                    <a:cxn ang="0">
                      <a:pos x="6" y="7"/>
                    </a:cxn>
                    <a:cxn ang="0">
                      <a:pos x="4" y="3"/>
                    </a:cxn>
                  </a:cxnLst>
                  <a:rect l="0" t="0" r="r" b="b"/>
                  <a:pathLst>
                    <a:path w="6" h="14">
                      <a:moveTo>
                        <a:pt x="4" y="3"/>
                      </a:moveTo>
                      <a:cubicBezTo>
                        <a:pt x="0" y="14"/>
                        <a:pt x="0" y="13"/>
                        <a:pt x="6" y="7"/>
                      </a:cubicBezTo>
                      <a:cubicBezTo>
                        <a:pt x="6" y="7"/>
                        <a:pt x="6" y="0"/>
                        <a:pt x="4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3" name="Freeform 87"/>
                <p:cNvSpPr>
                  <a:spLocks/>
                </p:cNvSpPr>
                <p:nvPr/>
              </p:nvSpPr>
              <p:spPr bwMode="auto">
                <a:xfrm>
                  <a:off x="2725" y="2124"/>
                  <a:ext cx="16" cy="16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8" y="7"/>
                    </a:cxn>
                    <a:cxn ang="0">
                      <a:pos x="8" y="3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14" h="11">
                      <a:moveTo>
                        <a:pt x="8" y="1"/>
                      </a:moveTo>
                      <a:cubicBezTo>
                        <a:pt x="6" y="2"/>
                        <a:pt x="0" y="11"/>
                        <a:pt x="8" y="7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4" y="3"/>
                        <a:pt x="11" y="0"/>
                        <a:pt x="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4" name="Freeform 88"/>
                <p:cNvSpPr>
                  <a:spLocks/>
                </p:cNvSpPr>
                <p:nvPr/>
              </p:nvSpPr>
              <p:spPr bwMode="auto">
                <a:xfrm>
                  <a:off x="2742" y="2132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5" y="1"/>
                    </a:cxn>
                    <a:cxn ang="0">
                      <a:pos x="7" y="7"/>
                    </a:cxn>
                    <a:cxn ang="0">
                      <a:pos x="5" y="1"/>
                    </a:cxn>
                  </a:cxnLst>
                  <a:rect l="0" t="0" r="r" b="b"/>
                  <a:pathLst>
                    <a:path w="12" h="7">
                      <a:moveTo>
                        <a:pt x="5" y="1"/>
                      </a:moveTo>
                      <a:cubicBezTo>
                        <a:pt x="0" y="2"/>
                        <a:pt x="5" y="6"/>
                        <a:pt x="7" y="7"/>
                      </a:cubicBezTo>
                      <a:cubicBezTo>
                        <a:pt x="7" y="7"/>
                        <a:pt x="12" y="0"/>
                        <a:pt x="5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5" name="Freeform 89"/>
                <p:cNvSpPr>
                  <a:spLocks/>
                </p:cNvSpPr>
                <p:nvPr/>
              </p:nvSpPr>
              <p:spPr bwMode="auto">
                <a:xfrm>
                  <a:off x="2845" y="1749"/>
                  <a:ext cx="201" cy="185"/>
                </a:xfrm>
                <a:custGeom>
                  <a:avLst/>
                  <a:gdLst/>
                  <a:ahLst/>
                  <a:cxnLst>
                    <a:cxn ang="0">
                      <a:pos x="104" y="8"/>
                    </a:cxn>
                    <a:cxn ang="0">
                      <a:pos x="60" y="4"/>
                    </a:cxn>
                    <a:cxn ang="0">
                      <a:pos x="32" y="4"/>
                    </a:cxn>
                    <a:cxn ang="0">
                      <a:pos x="26" y="0"/>
                    </a:cxn>
                    <a:cxn ang="0">
                      <a:pos x="16" y="8"/>
                    </a:cxn>
                    <a:cxn ang="0">
                      <a:pos x="6" y="8"/>
                    </a:cxn>
                    <a:cxn ang="0">
                      <a:pos x="0" y="14"/>
                    </a:cxn>
                    <a:cxn ang="0">
                      <a:pos x="7" y="35"/>
                    </a:cxn>
                    <a:cxn ang="0">
                      <a:pos x="16" y="32"/>
                    </a:cxn>
                    <a:cxn ang="0">
                      <a:pos x="19" y="35"/>
                    </a:cxn>
                    <a:cxn ang="0">
                      <a:pos x="29" y="34"/>
                    </a:cxn>
                    <a:cxn ang="0">
                      <a:pos x="33" y="36"/>
                    </a:cxn>
                    <a:cxn ang="0">
                      <a:pos x="34" y="41"/>
                    </a:cxn>
                    <a:cxn ang="0">
                      <a:pos x="30" y="51"/>
                    </a:cxn>
                    <a:cxn ang="0">
                      <a:pos x="32" y="64"/>
                    </a:cxn>
                    <a:cxn ang="0">
                      <a:pos x="30" y="71"/>
                    </a:cxn>
                    <a:cxn ang="0">
                      <a:pos x="30" y="81"/>
                    </a:cxn>
                    <a:cxn ang="0">
                      <a:pos x="28" y="90"/>
                    </a:cxn>
                    <a:cxn ang="0">
                      <a:pos x="28" y="96"/>
                    </a:cxn>
                    <a:cxn ang="0">
                      <a:pos x="27" y="105"/>
                    </a:cxn>
                    <a:cxn ang="0">
                      <a:pos x="31" y="109"/>
                    </a:cxn>
                    <a:cxn ang="0">
                      <a:pos x="32" y="118"/>
                    </a:cxn>
                    <a:cxn ang="0">
                      <a:pos x="44" y="135"/>
                    </a:cxn>
                    <a:cxn ang="0">
                      <a:pos x="62" y="131"/>
                    </a:cxn>
                    <a:cxn ang="0">
                      <a:pos x="64" y="128"/>
                    </a:cxn>
                    <a:cxn ang="0">
                      <a:pos x="90" y="128"/>
                    </a:cxn>
                    <a:cxn ang="0">
                      <a:pos x="90" y="126"/>
                    </a:cxn>
                    <a:cxn ang="0">
                      <a:pos x="98" y="114"/>
                    </a:cxn>
                    <a:cxn ang="0">
                      <a:pos x="112" y="108"/>
                    </a:cxn>
                    <a:cxn ang="0">
                      <a:pos x="112" y="100"/>
                    </a:cxn>
                    <a:cxn ang="0">
                      <a:pos x="122" y="90"/>
                    </a:cxn>
                    <a:cxn ang="0">
                      <a:pos x="124" y="88"/>
                    </a:cxn>
                    <a:cxn ang="0">
                      <a:pos x="120" y="74"/>
                    </a:cxn>
                    <a:cxn ang="0">
                      <a:pos x="126" y="70"/>
                    </a:cxn>
                    <a:cxn ang="0">
                      <a:pos x="143" y="46"/>
                    </a:cxn>
                    <a:cxn ang="0">
                      <a:pos x="163" y="36"/>
                    </a:cxn>
                    <a:cxn ang="0">
                      <a:pos x="163" y="22"/>
                    </a:cxn>
                    <a:cxn ang="0">
                      <a:pos x="155" y="26"/>
                    </a:cxn>
                    <a:cxn ang="0">
                      <a:pos x="148" y="27"/>
                    </a:cxn>
                    <a:cxn ang="0">
                      <a:pos x="144" y="28"/>
                    </a:cxn>
                    <a:cxn ang="0">
                      <a:pos x="142" y="25"/>
                    </a:cxn>
                    <a:cxn ang="0">
                      <a:pos x="133" y="22"/>
                    </a:cxn>
                    <a:cxn ang="0">
                      <a:pos x="125" y="23"/>
                    </a:cxn>
                    <a:cxn ang="0">
                      <a:pos x="119" y="19"/>
                    </a:cxn>
                    <a:cxn ang="0">
                      <a:pos x="112" y="17"/>
                    </a:cxn>
                    <a:cxn ang="0">
                      <a:pos x="108" y="14"/>
                    </a:cxn>
                    <a:cxn ang="0">
                      <a:pos x="104" y="8"/>
                    </a:cxn>
                  </a:cxnLst>
                  <a:rect l="0" t="0" r="r" b="b"/>
                  <a:pathLst>
                    <a:path w="165" h="135">
                      <a:moveTo>
                        <a:pt x="104" y="8"/>
                      </a:moveTo>
                      <a:cubicBezTo>
                        <a:pt x="90" y="10"/>
                        <a:pt x="75" y="5"/>
                        <a:pt x="60" y="4"/>
                      </a:cubicBezTo>
                      <a:cubicBezTo>
                        <a:pt x="51" y="4"/>
                        <a:pt x="41" y="6"/>
                        <a:pt x="32" y="4"/>
                      </a:cubicBezTo>
                      <a:cubicBezTo>
                        <a:pt x="31" y="4"/>
                        <a:pt x="28" y="0"/>
                        <a:pt x="26" y="0"/>
                      </a:cubicBezTo>
                      <a:cubicBezTo>
                        <a:pt x="21" y="1"/>
                        <a:pt x="17" y="8"/>
                        <a:pt x="16" y="8"/>
                      </a:cubicBezTo>
                      <a:cubicBezTo>
                        <a:pt x="13" y="10"/>
                        <a:pt x="9" y="7"/>
                        <a:pt x="6" y="8"/>
                      </a:cubicBezTo>
                      <a:cubicBezTo>
                        <a:pt x="4" y="9"/>
                        <a:pt x="2" y="13"/>
                        <a:pt x="0" y="14"/>
                      </a:cubicBezTo>
                      <a:cubicBezTo>
                        <a:pt x="9" y="29"/>
                        <a:pt x="5" y="22"/>
                        <a:pt x="7" y="35"/>
                      </a:cubicBezTo>
                      <a:cubicBezTo>
                        <a:pt x="7" y="35"/>
                        <a:pt x="15" y="29"/>
                        <a:pt x="16" y="32"/>
                      </a:cubicBezTo>
                      <a:cubicBezTo>
                        <a:pt x="18" y="35"/>
                        <a:pt x="13" y="36"/>
                        <a:pt x="19" y="35"/>
                      </a:cubicBezTo>
                      <a:cubicBezTo>
                        <a:pt x="25" y="34"/>
                        <a:pt x="24" y="34"/>
                        <a:pt x="29" y="34"/>
                      </a:cubicBezTo>
                      <a:cubicBezTo>
                        <a:pt x="34" y="34"/>
                        <a:pt x="31" y="35"/>
                        <a:pt x="33" y="36"/>
                      </a:cubicBezTo>
                      <a:cubicBezTo>
                        <a:pt x="36" y="37"/>
                        <a:pt x="37" y="36"/>
                        <a:pt x="34" y="41"/>
                      </a:cubicBezTo>
                      <a:cubicBezTo>
                        <a:pt x="31" y="47"/>
                        <a:pt x="26" y="46"/>
                        <a:pt x="30" y="51"/>
                      </a:cubicBezTo>
                      <a:cubicBezTo>
                        <a:pt x="33" y="56"/>
                        <a:pt x="35" y="62"/>
                        <a:pt x="32" y="64"/>
                      </a:cubicBezTo>
                      <a:cubicBezTo>
                        <a:pt x="27" y="68"/>
                        <a:pt x="30" y="67"/>
                        <a:pt x="30" y="71"/>
                      </a:cubicBezTo>
                      <a:cubicBezTo>
                        <a:pt x="30" y="76"/>
                        <a:pt x="32" y="77"/>
                        <a:pt x="30" y="81"/>
                      </a:cubicBezTo>
                      <a:cubicBezTo>
                        <a:pt x="27" y="84"/>
                        <a:pt x="23" y="83"/>
                        <a:pt x="28" y="90"/>
                      </a:cubicBezTo>
                      <a:cubicBezTo>
                        <a:pt x="31" y="95"/>
                        <a:pt x="30" y="91"/>
                        <a:pt x="28" y="96"/>
                      </a:cubicBezTo>
                      <a:cubicBezTo>
                        <a:pt x="26" y="100"/>
                        <a:pt x="24" y="101"/>
                        <a:pt x="27" y="105"/>
                      </a:cubicBezTo>
                      <a:cubicBezTo>
                        <a:pt x="30" y="109"/>
                        <a:pt x="33" y="105"/>
                        <a:pt x="31" y="109"/>
                      </a:cubicBezTo>
                      <a:cubicBezTo>
                        <a:pt x="29" y="113"/>
                        <a:pt x="31" y="119"/>
                        <a:pt x="32" y="118"/>
                      </a:cubicBezTo>
                      <a:cubicBezTo>
                        <a:pt x="37" y="123"/>
                        <a:pt x="40" y="129"/>
                        <a:pt x="44" y="135"/>
                      </a:cubicBezTo>
                      <a:cubicBezTo>
                        <a:pt x="52" y="133"/>
                        <a:pt x="55" y="134"/>
                        <a:pt x="62" y="131"/>
                      </a:cubicBezTo>
                      <a:cubicBezTo>
                        <a:pt x="64" y="128"/>
                        <a:pt x="64" y="128"/>
                        <a:pt x="64" y="128"/>
                      </a:cubicBezTo>
                      <a:cubicBezTo>
                        <a:pt x="73" y="125"/>
                        <a:pt x="79" y="133"/>
                        <a:pt x="90" y="128"/>
                      </a:cubicBezTo>
                      <a:cubicBezTo>
                        <a:pt x="90" y="126"/>
                        <a:pt x="90" y="126"/>
                        <a:pt x="90" y="126"/>
                      </a:cubicBezTo>
                      <a:cubicBezTo>
                        <a:pt x="93" y="124"/>
                        <a:pt x="95" y="116"/>
                        <a:pt x="98" y="114"/>
                      </a:cubicBezTo>
                      <a:cubicBezTo>
                        <a:pt x="101" y="111"/>
                        <a:pt x="109" y="111"/>
                        <a:pt x="112" y="108"/>
                      </a:cubicBezTo>
                      <a:cubicBezTo>
                        <a:pt x="113" y="106"/>
                        <a:pt x="111" y="101"/>
                        <a:pt x="112" y="100"/>
                      </a:cubicBezTo>
                      <a:cubicBezTo>
                        <a:pt x="112" y="98"/>
                        <a:pt x="120" y="91"/>
                        <a:pt x="122" y="90"/>
                      </a:cubicBezTo>
                      <a:cubicBezTo>
                        <a:pt x="124" y="88"/>
                        <a:pt x="124" y="88"/>
                        <a:pt x="124" y="88"/>
                      </a:cubicBezTo>
                      <a:cubicBezTo>
                        <a:pt x="124" y="82"/>
                        <a:pt x="118" y="82"/>
                        <a:pt x="120" y="74"/>
                      </a:cubicBezTo>
                      <a:cubicBezTo>
                        <a:pt x="120" y="73"/>
                        <a:pt x="125" y="71"/>
                        <a:pt x="126" y="70"/>
                      </a:cubicBezTo>
                      <a:cubicBezTo>
                        <a:pt x="132" y="62"/>
                        <a:pt x="135" y="51"/>
                        <a:pt x="143" y="46"/>
                      </a:cubicBezTo>
                      <a:cubicBezTo>
                        <a:pt x="148" y="43"/>
                        <a:pt x="162" y="41"/>
                        <a:pt x="163" y="36"/>
                      </a:cubicBezTo>
                      <a:cubicBezTo>
                        <a:pt x="165" y="32"/>
                        <a:pt x="164" y="27"/>
                        <a:pt x="163" y="22"/>
                      </a:cubicBezTo>
                      <a:cubicBezTo>
                        <a:pt x="157" y="22"/>
                        <a:pt x="160" y="26"/>
                        <a:pt x="155" y="26"/>
                      </a:cubicBezTo>
                      <a:cubicBezTo>
                        <a:pt x="152" y="26"/>
                        <a:pt x="149" y="27"/>
                        <a:pt x="148" y="27"/>
                      </a:cubicBezTo>
                      <a:cubicBezTo>
                        <a:pt x="144" y="28"/>
                        <a:pt x="144" y="28"/>
                        <a:pt x="144" y="28"/>
                      </a:cubicBezTo>
                      <a:cubicBezTo>
                        <a:pt x="142" y="25"/>
                        <a:pt x="142" y="25"/>
                        <a:pt x="142" y="25"/>
                      </a:cubicBezTo>
                      <a:cubicBezTo>
                        <a:pt x="142" y="25"/>
                        <a:pt x="138" y="24"/>
                        <a:pt x="133" y="22"/>
                      </a:cubicBezTo>
                      <a:cubicBezTo>
                        <a:pt x="128" y="20"/>
                        <a:pt x="128" y="23"/>
                        <a:pt x="125" y="23"/>
                      </a:cubicBezTo>
                      <a:cubicBezTo>
                        <a:pt x="122" y="23"/>
                        <a:pt x="124" y="19"/>
                        <a:pt x="119" y="19"/>
                      </a:cubicBezTo>
                      <a:cubicBezTo>
                        <a:pt x="115" y="19"/>
                        <a:pt x="117" y="18"/>
                        <a:pt x="112" y="17"/>
                      </a:cubicBezTo>
                      <a:cubicBezTo>
                        <a:pt x="108" y="16"/>
                        <a:pt x="108" y="17"/>
                        <a:pt x="108" y="14"/>
                      </a:cubicBezTo>
                      <a:cubicBezTo>
                        <a:pt x="108" y="11"/>
                        <a:pt x="104" y="8"/>
                        <a:pt x="104" y="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6" name="Freeform 90"/>
                <p:cNvSpPr>
                  <a:spLocks/>
                </p:cNvSpPr>
                <p:nvPr/>
              </p:nvSpPr>
              <p:spPr bwMode="auto">
                <a:xfrm>
                  <a:off x="4994" y="1889"/>
                  <a:ext cx="49" cy="103"/>
                </a:xfrm>
                <a:custGeom>
                  <a:avLst/>
                  <a:gdLst/>
                  <a:ahLst/>
                  <a:cxnLst>
                    <a:cxn ang="0">
                      <a:pos x="4" y="10"/>
                    </a:cxn>
                    <a:cxn ang="0">
                      <a:pos x="2" y="26"/>
                    </a:cxn>
                    <a:cxn ang="0">
                      <a:pos x="8" y="31"/>
                    </a:cxn>
                    <a:cxn ang="0">
                      <a:pos x="6" y="35"/>
                    </a:cxn>
                    <a:cxn ang="0">
                      <a:pos x="6" y="41"/>
                    </a:cxn>
                    <a:cxn ang="0">
                      <a:pos x="8" y="49"/>
                    </a:cxn>
                    <a:cxn ang="0">
                      <a:pos x="2" y="51"/>
                    </a:cxn>
                    <a:cxn ang="0">
                      <a:pos x="0" y="73"/>
                    </a:cxn>
                    <a:cxn ang="0">
                      <a:pos x="6" y="75"/>
                    </a:cxn>
                    <a:cxn ang="0">
                      <a:pos x="19" y="63"/>
                    </a:cxn>
                    <a:cxn ang="0">
                      <a:pos x="37" y="55"/>
                    </a:cxn>
                    <a:cxn ang="0">
                      <a:pos x="39" y="24"/>
                    </a:cxn>
                    <a:cxn ang="0">
                      <a:pos x="33" y="18"/>
                    </a:cxn>
                    <a:cxn ang="0">
                      <a:pos x="33" y="12"/>
                    </a:cxn>
                    <a:cxn ang="0">
                      <a:pos x="29" y="12"/>
                    </a:cxn>
                    <a:cxn ang="0">
                      <a:pos x="29" y="4"/>
                    </a:cxn>
                    <a:cxn ang="0">
                      <a:pos x="25" y="2"/>
                    </a:cxn>
                    <a:cxn ang="0">
                      <a:pos x="20" y="4"/>
                    </a:cxn>
                    <a:cxn ang="0">
                      <a:pos x="13" y="0"/>
                    </a:cxn>
                    <a:cxn ang="0">
                      <a:pos x="9" y="2"/>
                    </a:cxn>
                    <a:cxn ang="0">
                      <a:pos x="2" y="10"/>
                    </a:cxn>
                    <a:cxn ang="0">
                      <a:pos x="4" y="10"/>
                    </a:cxn>
                  </a:cxnLst>
                  <a:rect l="0" t="0" r="r" b="b"/>
                  <a:pathLst>
                    <a:path w="41" h="75">
                      <a:moveTo>
                        <a:pt x="4" y="10"/>
                      </a:moveTo>
                      <a:cubicBezTo>
                        <a:pt x="6" y="20"/>
                        <a:pt x="10" y="20"/>
                        <a:pt x="2" y="26"/>
                      </a:cubicBezTo>
                      <a:cubicBezTo>
                        <a:pt x="2" y="26"/>
                        <a:pt x="7" y="31"/>
                        <a:pt x="8" y="31"/>
                      </a:cubicBezTo>
                      <a:cubicBezTo>
                        <a:pt x="9" y="32"/>
                        <a:pt x="6" y="35"/>
                        <a:pt x="6" y="35"/>
                      </a:cubicBezTo>
                      <a:cubicBezTo>
                        <a:pt x="5" y="34"/>
                        <a:pt x="5" y="39"/>
                        <a:pt x="6" y="41"/>
                      </a:cubicBezTo>
                      <a:cubicBezTo>
                        <a:pt x="7" y="38"/>
                        <a:pt x="7" y="49"/>
                        <a:pt x="8" y="49"/>
                      </a:cubicBezTo>
                      <a:cubicBezTo>
                        <a:pt x="6" y="50"/>
                        <a:pt x="3" y="51"/>
                        <a:pt x="2" y="51"/>
                      </a:cubicBezTo>
                      <a:cubicBezTo>
                        <a:pt x="1" y="60"/>
                        <a:pt x="1" y="65"/>
                        <a:pt x="0" y="73"/>
                      </a:cubicBezTo>
                      <a:cubicBezTo>
                        <a:pt x="4" y="72"/>
                        <a:pt x="3" y="74"/>
                        <a:pt x="6" y="75"/>
                      </a:cubicBezTo>
                      <a:cubicBezTo>
                        <a:pt x="10" y="71"/>
                        <a:pt x="14" y="66"/>
                        <a:pt x="19" y="63"/>
                      </a:cubicBezTo>
                      <a:cubicBezTo>
                        <a:pt x="25" y="61"/>
                        <a:pt x="35" y="60"/>
                        <a:pt x="37" y="55"/>
                      </a:cubicBezTo>
                      <a:cubicBezTo>
                        <a:pt x="39" y="52"/>
                        <a:pt x="41" y="29"/>
                        <a:pt x="39" y="24"/>
                      </a:cubicBezTo>
                      <a:cubicBezTo>
                        <a:pt x="39" y="23"/>
                        <a:pt x="34" y="19"/>
                        <a:pt x="33" y="18"/>
                      </a:cubicBezTo>
                      <a:cubicBezTo>
                        <a:pt x="33" y="16"/>
                        <a:pt x="34" y="13"/>
                        <a:pt x="33" y="12"/>
                      </a:cubicBezTo>
                      <a:cubicBezTo>
                        <a:pt x="29" y="12"/>
                        <a:pt x="29" y="12"/>
                        <a:pt x="29" y="12"/>
                      </a:cubicBezTo>
                      <a:cubicBezTo>
                        <a:pt x="29" y="9"/>
                        <a:pt x="30" y="6"/>
                        <a:pt x="29" y="4"/>
                      </a:cubicBezTo>
                      <a:cubicBezTo>
                        <a:pt x="29" y="4"/>
                        <a:pt x="27" y="2"/>
                        <a:pt x="25" y="2"/>
                      </a:cubicBezTo>
                      <a:cubicBezTo>
                        <a:pt x="25" y="2"/>
                        <a:pt x="22" y="3"/>
                        <a:pt x="20" y="4"/>
                      </a:cubicBezTo>
                      <a:cubicBezTo>
                        <a:pt x="17" y="3"/>
                        <a:pt x="13" y="0"/>
                        <a:pt x="13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2" y="10"/>
                        <a:pt x="2" y="10"/>
                        <a:pt x="2" y="10"/>
                      </a:cubicBezTo>
                      <a:lnTo>
                        <a:pt x="4" y="1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7" name="Freeform 91"/>
                <p:cNvSpPr>
                  <a:spLocks/>
                </p:cNvSpPr>
                <p:nvPr/>
              </p:nvSpPr>
              <p:spPr bwMode="auto">
                <a:xfrm>
                  <a:off x="4984" y="2004"/>
                  <a:ext cx="16" cy="17"/>
                </a:xfrm>
                <a:custGeom>
                  <a:avLst/>
                  <a:gdLst/>
                  <a:ahLst/>
                  <a:cxnLst>
                    <a:cxn ang="0">
                      <a:pos x="7" y="3"/>
                    </a:cxn>
                    <a:cxn ang="0">
                      <a:pos x="7" y="9"/>
                    </a:cxn>
                    <a:cxn ang="0">
                      <a:pos x="7" y="3"/>
                    </a:cxn>
                  </a:cxnLst>
                  <a:rect l="0" t="0" r="r" b="b"/>
                  <a:pathLst>
                    <a:path w="13" h="12">
                      <a:moveTo>
                        <a:pt x="7" y="3"/>
                      </a:moveTo>
                      <a:cubicBezTo>
                        <a:pt x="5" y="4"/>
                        <a:pt x="0" y="12"/>
                        <a:pt x="7" y="9"/>
                      </a:cubicBezTo>
                      <a:cubicBezTo>
                        <a:pt x="8" y="8"/>
                        <a:pt x="13" y="0"/>
                        <a:pt x="7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8" name="Freeform 92"/>
                <p:cNvSpPr>
                  <a:spLocks/>
                </p:cNvSpPr>
                <p:nvPr/>
              </p:nvSpPr>
              <p:spPr bwMode="auto">
                <a:xfrm>
                  <a:off x="3251" y="3251"/>
                  <a:ext cx="258" cy="292"/>
                </a:xfrm>
                <a:custGeom>
                  <a:avLst/>
                  <a:gdLst/>
                  <a:ahLst/>
                  <a:cxnLst>
                    <a:cxn ang="0">
                      <a:pos x="208" y="100"/>
                    </a:cxn>
                    <a:cxn ang="0">
                      <a:pos x="202" y="106"/>
                    </a:cxn>
                    <a:cxn ang="0">
                      <a:pos x="190" y="119"/>
                    </a:cxn>
                    <a:cxn ang="0">
                      <a:pos x="178" y="141"/>
                    </a:cxn>
                    <a:cxn ang="0">
                      <a:pos x="168" y="155"/>
                    </a:cxn>
                    <a:cxn ang="0">
                      <a:pos x="120" y="193"/>
                    </a:cxn>
                    <a:cxn ang="0">
                      <a:pos x="108" y="197"/>
                    </a:cxn>
                    <a:cxn ang="0">
                      <a:pos x="75" y="199"/>
                    </a:cxn>
                    <a:cxn ang="0">
                      <a:pos x="55" y="203"/>
                    </a:cxn>
                    <a:cxn ang="0">
                      <a:pos x="33" y="207"/>
                    </a:cxn>
                    <a:cxn ang="0">
                      <a:pos x="27" y="203"/>
                    </a:cxn>
                    <a:cxn ang="0">
                      <a:pos x="21" y="205"/>
                    </a:cxn>
                    <a:cxn ang="0">
                      <a:pos x="13" y="181"/>
                    </a:cxn>
                    <a:cxn ang="0">
                      <a:pos x="15" y="143"/>
                    </a:cxn>
                    <a:cxn ang="0">
                      <a:pos x="7" y="119"/>
                    </a:cxn>
                    <a:cxn ang="0">
                      <a:pos x="8" y="104"/>
                    </a:cxn>
                    <a:cxn ang="0">
                      <a:pos x="14" y="107"/>
                    </a:cxn>
                    <a:cxn ang="0">
                      <a:pos x="28" y="110"/>
                    </a:cxn>
                    <a:cxn ang="0">
                      <a:pos x="42" y="103"/>
                    </a:cxn>
                    <a:cxn ang="0">
                      <a:pos x="51" y="61"/>
                    </a:cxn>
                    <a:cxn ang="0">
                      <a:pos x="56" y="80"/>
                    </a:cxn>
                    <a:cxn ang="0">
                      <a:pos x="74" y="72"/>
                    </a:cxn>
                    <a:cxn ang="0">
                      <a:pos x="92" y="55"/>
                    </a:cxn>
                    <a:cxn ang="0">
                      <a:pos x="104" y="58"/>
                    </a:cxn>
                    <a:cxn ang="0">
                      <a:pos x="121" y="59"/>
                    </a:cxn>
                    <a:cxn ang="0">
                      <a:pos x="129" y="37"/>
                    </a:cxn>
                    <a:cxn ang="0">
                      <a:pos x="144" y="15"/>
                    </a:cxn>
                    <a:cxn ang="0">
                      <a:pos x="162" y="6"/>
                    </a:cxn>
                    <a:cxn ang="0">
                      <a:pos x="176" y="1"/>
                    </a:cxn>
                    <a:cxn ang="0">
                      <a:pos x="189" y="2"/>
                    </a:cxn>
                    <a:cxn ang="0">
                      <a:pos x="196" y="18"/>
                    </a:cxn>
                    <a:cxn ang="0">
                      <a:pos x="196" y="45"/>
                    </a:cxn>
                    <a:cxn ang="0">
                      <a:pos x="197" y="58"/>
                    </a:cxn>
                    <a:cxn ang="0">
                      <a:pos x="187" y="65"/>
                    </a:cxn>
                    <a:cxn ang="0">
                      <a:pos x="193" y="78"/>
                    </a:cxn>
                    <a:cxn ang="0">
                      <a:pos x="202" y="73"/>
                    </a:cxn>
                  </a:cxnLst>
                  <a:rect l="0" t="0" r="r" b="b"/>
                  <a:pathLst>
                    <a:path w="210" h="213">
                      <a:moveTo>
                        <a:pt x="210" y="73"/>
                      </a:moveTo>
                      <a:cubicBezTo>
                        <a:pt x="210" y="82"/>
                        <a:pt x="208" y="99"/>
                        <a:pt x="208" y="100"/>
                      </a:cubicBezTo>
                      <a:cubicBezTo>
                        <a:pt x="208" y="100"/>
                        <a:pt x="202" y="100"/>
                        <a:pt x="202" y="100"/>
                      </a:cubicBezTo>
                      <a:cubicBezTo>
                        <a:pt x="202" y="101"/>
                        <a:pt x="202" y="104"/>
                        <a:pt x="202" y="106"/>
                      </a:cubicBezTo>
                      <a:cubicBezTo>
                        <a:pt x="206" y="110"/>
                        <a:pt x="206" y="110"/>
                        <a:pt x="206" y="110"/>
                      </a:cubicBezTo>
                      <a:cubicBezTo>
                        <a:pt x="203" y="111"/>
                        <a:pt x="191" y="118"/>
                        <a:pt x="190" y="119"/>
                      </a:cubicBezTo>
                      <a:cubicBezTo>
                        <a:pt x="186" y="124"/>
                        <a:pt x="183" y="136"/>
                        <a:pt x="180" y="141"/>
                      </a:cubicBezTo>
                      <a:cubicBezTo>
                        <a:pt x="178" y="141"/>
                        <a:pt x="178" y="141"/>
                        <a:pt x="178" y="141"/>
                      </a:cubicBezTo>
                      <a:cubicBezTo>
                        <a:pt x="177" y="143"/>
                        <a:pt x="179" y="145"/>
                        <a:pt x="178" y="147"/>
                      </a:cubicBezTo>
                      <a:cubicBezTo>
                        <a:pt x="176" y="150"/>
                        <a:pt x="170" y="152"/>
                        <a:pt x="168" y="155"/>
                      </a:cubicBezTo>
                      <a:cubicBezTo>
                        <a:pt x="159" y="166"/>
                        <a:pt x="144" y="189"/>
                        <a:pt x="130" y="193"/>
                      </a:cubicBezTo>
                      <a:cubicBezTo>
                        <a:pt x="127" y="194"/>
                        <a:pt x="124" y="192"/>
                        <a:pt x="120" y="193"/>
                      </a:cubicBezTo>
                      <a:cubicBezTo>
                        <a:pt x="120" y="197"/>
                        <a:pt x="120" y="197"/>
                        <a:pt x="120" y="197"/>
                      </a:cubicBezTo>
                      <a:cubicBezTo>
                        <a:pt x="117" y="198"/>
                        <a:pt x="112" y="197"/>
                        <a:pt x="108" y="197"/>
                      </a:cubicBezTo>
                      <a:cubicBezTo>
                        <a:pt x="108" y="197"/>
                        <a:pt x="106" y="201"/>
                        <a:pt x="106" y="201"/>
                      </a:cubicBezTo>
                      <a:cubicBezTo>
                        <a:pt x="94" y="202"/>
                        <a:pt x="90" y="195"/>
                        <a:pt x="75" y="199"/>
                      </a:cubicBezTo>
                      <a:cubicBezTo>
                        <a:pt x="73" y="199"/>
                        <a:pt x="69" y="205"/>
                        <a:pt x="69" y="205"/>
                      </a:cubicBezTo>
                      <a:cubicBezTo>
                        <a:pt x="65" y="206"/>
                        <a:pt x="61" y="202"/>
                        <a:pt x="55" y="203"/>
                      </a:cubicBezTo>
                      <a:cubicBezTo>
                        <a:pt x="52" y="204"/>
                        <a:pt x="45" y="213"/>
                        <a:pt x="35" y="211"/>
                      </a:cubicBezTo>
                      <a:cubicBezTo>
                        <a:pt x="33" y="207"/>
                        <a:pt x="33" y="207"/>
                        <a:pt x="33" y="207"/>
                      </a:cubicBezTo>
                      <a:cubicBezTo>
                        <a:pt x="32" y="207"/>
                        <a:pt x="28" y="207"/>
                        <a:pt x="27" y="207"/>
                      </a:cubicBezTo>
                      <a:cubicBezTo>
                        <a:pt x="27" y="203"/>
                        <a:pt x="27" y="203"/>
                        <a:pt x="27" y="203"/>
                      </a:cubicBezTo>
                      <a:cubicBezTo>
                        <a:pt x="21" y="207"/>
                        <a:pt x="21" y="207"/>
                        <a:pt x="21" y="207"/>
                      </a:cubicBezTo>
                      <a:cubicBezTo>
                        <a:pt x="21" y="205"/>
                        <a:pt x="21" y="205"/>
                        <a:pt x="21" y="205"/>
                      </a:cubicBezTo>
                      <a:cubicBezTo>
                        <a:pt x="16" y="202"/>
                        <a:pt x="17" y="183"/>
                        <a:pt x="17" y="183"/>
                      </a:cubicBezTo>
                      <a:cubicBezTo>
                        <a:pt x="13" y="181"/>
                        <a:pt x="13" y="181"/>
                        <a:pt x="13" y="181"/>
                      </a:cubicBezTo>
                      <a:cubicBezTo>
                        <a:pt x="14" y="174"/>
                        <a:pt x="20" y="178"/>
                        <a:pt x="21" y="169"/>
                      </a:cubicBezTo>
                      <a:cubicBezTo>
                        <a:pt x="22" y="163"/>
                        <a:pt x="17" y="147"/>
                        <a:pt x="15" y="143"/>
                      </a:cubicBezTo>
                      <a:cubicBezTo>
                        <a:pt x="15" y="142"/>
                        <a:pt x="10" y="141"/>
                        <a:pt x="9" y="139"/>
                      </a:cubicBezTo>
                      <a:cubicBezTo>
                        <a:pt x="6" y="133"/>
                        <a:pt x="8" y="122"/>
                        <a:pt x="7" y="119"/>
                      </a:cubicBezTo>
                      <a:cubicBezTo>
                        <a:pt x="6" y="117"/>
                        <a:pt x="1" y="114"/>
                        <a:pt x="0" y="112"/>
                      </a:cubicBezTo>
                      <a:cubicBezTo>
                        <a:pt x="0" y="112"/>
                        <a:pt x="7" y="106"/>
                        <a:pt x="8" y="104"/>
                      </a:cubicBezTo>
                      <a:cubicBezTo>
                        <a:pt x="9" y="101"/>
                        <a:pt x="10" y="101"/>
                        <a:pt x="13" y="101"/>
                      </a:cubicBezTo>
                      <a:cubicBezTo>
                        <a:pt x="16" y="101"/>
                        <a:pt x="13" y="104"/>
                        <a:pt x="14" y="107"/>
                      </a:cubicBezTo>
                      <a:cubicBezTo>
                        <a:pt x="16" y="110"/>
                        <a:pt x="16" y="110"/>
                        <a:pt x="21" y="110"/>
                      </a:cubicBezTo>
                      <a:cubicBezTo>
                        <a:pt x="26" y="110"/>
                        <a:pt x="26" y="112"/>
                        <a:pt x="28" y="110"/>
                      </a:cubicBezTo>
                      <a:cubicBezTo>
                        <a:pt x="31" y="108"/>
                        <a:pt x="32" y="108"/>
                        <a:pt x="34" y="105"/>
                      </a:cubicBezTo>
                      <a:cubicBezTo>
                        <a:pt x="35" y="102"/>
                        <a:pt x="42" y="103"/>
                        <a:pt x="42" y="103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2" y="52"/>
                        <a:pt x="49" y="54"/>
                        <a:pt x="51" y="61"/>
                      </a:cubicBezTo>
                      <a:cubicBezTo>
                        <a:pt x="54" y="67"/>
                        <a:pt x="54" y="68"/>
                        <a:pt x="53" y="72"/>
                      </a:cubicBezTo>
                      <a:cubicBezTo>
                        <a:pt x="51" y="76"/>
                        <a:pt x="52" y="80"/>
                        <a:pt x="56" y="80"/>
                      </a:cubicBezTo>
                      <a:cubicBezTo>
                        <a:pt x="59" y="80"/>
                        <a:pt x="58" y="77"/>
                        <a:pt x="62" y="77"/>
                      </a:cubicBezTo>
                      <a:cubicBezTo>
                        <a:pt x="66" y="77"/>
                        <a:pt x="74" y="72"/>
                        <a:pt x="74" y="72"/>
                      </a:cubicBezTo>
                      <a:cubicBezTo>
                        <a:pt x="74" y="72"/>
                        <a:pt x="87" y="65"/>
                        <a:pt x="87" y="62"/>
                      </a:cubicBezTo>
                      <a:cubicBezTo>
                        <a:pt x="87" y="59"/>
                        <a:pt x="85" y="58"/>
                        <a:pt x="92" y="55"/>
                      </a:cubicBezTo>
                      <a:cubicBezTo>
                        <a:pt x="94" y="54"/>
                        <a:pt x="94" y="56"/>
                        <a:pt x="97" y="58"/>
                      </a:cubicBezTo>
                      <a:cubicBezTo>
                        <a:pt x="100" y="59"/>
                        <a:pt x="101" y="55"/>
                        <a:pt x="104" y="58"/>
                      </a:cubicBezTo>
                      <a:cubicBezTo>
                        <a:pt x="108" y="60"/>
                        <a:pt x="112" y="57"/>
                        <a:pt x="115" y="59"/>
                      </a:cubicBezTo>
                      <a:cubicBezTo>
                        <a:pt x="117" y="60"/>
                        <a:pt x="121" y="62"/>
                        <a:pt x="121" y="59"/>
                      </a:cubicBezTo>
                      <a:cubicBezTo>
                        <a:pt x="121" y="56"/>
                        <a:pt x="122" y="40"/>
                        <a:pt x="122" y="40"/>
                      </a:cubicBezTo>
                      <a:cubicBezTo>
                        <a:pt x="122" y="40"/>
                        <a:pt x="125" y="37"/>
                        <a:pt x="129" y="37"/>
                      </a:cubicBezTo>
                      <a:cubicBezTo>
                        <a:pt x="132" y="37"/>
                        <a:pt x="130" y="26"/>
                        <a:pt x="134" y="24"/>
                      </a:cubicBezTo>
                      <a:cubicBezTo>
                        <a:pt x="138" y="22"/>
                        <a:pt x="140" y="15"/>
                        <a:pt x="144" y="15"/>
                      </a:cubicBezTo>
                      <a:cubicBezTo>
                        <a:pt x="148" y="15"/>
                        <a:pt x="153" y="9"/>
                        <a:pt x="157" y="9"/>
                      </a:cubicBezTo>
                      <a:cubicBezTo>
                        <a:pt x="160" y="9"/>
                        <a:pt x="157" y="5"/>
                        <a:pt x="162" y="6"/>
                      </a:cubicBezTo>
                      <a:cubicBezTo>
                        <a:pt x="167" y="7"/>
                        <a:pt x="170" y="0"/>
                        <a:pt x="170" y="0"/>
                      </a:cubicBezTo>
                      <a:cubicBezTo>
                        <a:pt x="170" y="0"/>
                        <a:pt x="174" y="3"/>
                        <a:pt x="176" y="1"/>
                      </a:cubicBezTo>
                      <a:cubicBezTo>
                        <a:pt x="178" y="0"/>
                        <a:pt x="184" y="0"/>
                        <a:pt x="184" y="0"/>
                      </a:cubicBezTo>
                      <a:cubicBezTo>
                        <a:pt x="184" y="0"/>
                        <a:pt x="185" y="2"/>
                        <a:pt x="189" y="2"/>
                      </a:cubicBezTo>
                      <a:cubicBezTo>
                        <a:pt x="193" y="2"/>
                        <a:pt x="196" y="4"/>
                        <a:pt x="196" y="4"/>
                      </a:cubicBezTo>
                      <a:cubicBezTo>
                        <a:pt x="196" y="4"/>
                        <a:pt x="198" y="14"/>
                        <a:pt x="196" y="18"/>
                      </a:cubicBezTo>
                      <a:cubicBezTo>
                        <a:pt x="194" y="21"/>
                        <a:pt x="195" y="27"/>
                        <a:pt x="196" y="32"/>
                      </a:cubicBezTo>
                      <a:cubicBezTo>
                        <a:pt x="198" y="38"/>
                        <a:pt x="197" y="42"/>
                        <a:pt x="196" y="45"/>
                      </a:cubicBezTo>
                      <a:cubicBezTo>
                        <a:pt x="195" y="48"/>
                        <a:pt x="193" y="50"/>
                        <a:pt x="195" y="53"/>
                      </a:cubicBezTo>
                      <a:cubicBezTo>
                        <a:pt x="197" y="56"/>
                        <a:pt x="197" y="58"/>
                        <a:pt x="197" y="58"/>
                      </a:cubicBezTo>
                      <a:cubicBezTo>
                        <a:pt x="197" y="58"/>
                        <a:pt x="193" y="61"/>
                        <a:pt x="191" y="59"/>
                      </a:cubicBezTo>
                      <a:cubicBezTo>
                        <a:pt x="189" y="58"/>
                        <a:pt x="187" y="60"/>
                        <a:pt x="187" y="65"/>
                      </a:cubicBezTo>
                      <a:cubicBezTo>
                        <a:pt x="187" y="71"/>
                        <a:pt x="186" y="70"/>
                        <a:pt x="188" y="74"/>
                      </a:cubicBezTo>
                      <a:cubicBezTo>
                        <a:pt x="190" y="78"/>
                        <a:pt x="189" y="76"/>
                        <a:pt x="193" y="78"/>
                      </a:cubicBezTo>
                      <a:cubicBezTo>
                        <a:pt x="196" y="80"/>
                        <a:pt x="202" y="81"/>
                        <a:pt x="202" y="81"/>
                      </a:cubicBezTo>
                      <a:cubicBezTo>
                        <a:pt x="202" y="73"/>
                        <a:pt x="202" y="73"/>
                        <a:pt x="202" y="73"/>
                      </a:cubicBezTo>
                      <a:lnTo>
                        <a:pt x="210" y="7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9" name="Freeform 93"/>
                <p:cNvSpPr>
                  <a:spLocks/>
                </p:cNvSpPr>
                <p:nvPr/>
              </p:nvSpPr>
              <p:spPr bwMode="auto">
                <a:xfrm>
                  <a:off x="3416" y="3409"/>
                  <a:ext cx="32" cy="31"/>
                </a:xfrm>
                <a:custGeom>
                  <a:avLst/>
                  <a:gdLst/>
                  <a:ahLst/>
                  <a:cxnLst>
                    <a:cxn ang="0">
                      <a:pos x="13" y="21"/>
                    </a:cxn>
                    <a:cxn ang="0">
                      <a:pos x="15" y="18"/>
                    </a:cxn>
                    <a:cxn ang="0">
                      <a:pos x="20" y="15"/>
                    </a:cxn>
                    <a:cxn ang="0">
                      <a:pos x="25" y="14"/>
                    </a:cxn>
                    <a:cxn ang="0">
                      <a:pos x="24" y="8"/>
                    </a:cxn>
                    <a:cxn ang="0">
                      <a:pos x="20" y="3"/>
                    </a:cxn>
                    <a:cxn ang="0">
                      <a:pos x="17" y="0"/>
                    </a:cxn>
                    <a:cxn ang="0">
                      <a:pos x="9" y="6"/>
                    </a:cxn>
                    <a:cxn ang="0">
                      <a:pos x="4" y="8"/>
                    </a:cxn>
                    <a:cxn ang="0">
                      <a:pos x="1" y="13"/>
                    </a:cxn>
                    <a:cxn ang="0">
                      <a:pos x="4" y="18"/>
                    </a:cxn>
                    <a:cxn ang="0">
                      <a:pos x="8" y="23"/>
                    </a:cxn>
                    <a:cxn ang="0">
                      <a:pos x="13" y="21"/>
                    </a:cxn>
                  </a:cxnLst>
                  <a:rect l="0" t="0" r="r" b="b"/>
                  <a:pathLst>
                    <a:path w="26" h="23">
                      <a:moveTo>
                        <a:pt x="13" y="21"/>
                      </a:moveTo>
                      <a:cubicBezTo>
                        <a:pt x="14" y="20"/>
                        <a:pt x="14" y="19"/>
                        <a:pt x="15" y="18"/>
                      </a:cubicBezTo>
                      <a:cubicBezTo>
                        <a:pt x="17" y="17"/>
                        <a:pt x="18" y="16"/>
                        <a:pt x="20" y="15"/>
                      </a:cubicBezTo>
                      <a:cubicBezTo>
                        <a:pt x="22" y="15"/>
                        <a:pt x="24" y="16"/>
                        <a:pt x="25" y="14"/>
                      </a:cubicBezTo>
                      <a:cubicBezTo>
                        <a:pt x="26" y="12"/>
                        <a:pt x="25" y="10"/>
                        <a:pt x="24" y="8"/>
                      </a:cubicBezTo>
                      <a:cubicBezTo>
                        <a:pt x="23" y="6"/>
                        <a:pt x="21" y="5"/>
                        <a:pt x="20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1" y="3"/>
                        <a:pt x="9" y="6"/>
                      </a:cubicBezTo>
                      <a:cubicBezTo>
                        <a:pt x="6" y="8"/>
                        <a:pt x="5" y="8"/>
                        <a:pt x="4" y="8"/>
                      </a:cubicBezTo>
                      <a:cubicBezTo>
                        <a:pt x="2" y="8"/>
                        <a:pt x="0" y="13"/>
                        <a:pt x="1" y="13"/>
                      </a:cubicBezTo>
                      <a:cubicBezTo>
                        <a:pt x="3" y="13"/>
                        <a:pt x="3" y="14"/>
                        <a:pt x="4" y="18"/>
                      </a:cubicBezTo>
                      <a:cubicBezTo>
                        <a:pt x="6" y="21"/>
                        <a:pt x="4" y="23"/>
                        <a:pt x="8" y="23"/>
                      </a:cubicBezTo>
                      <a:cubicBezTo>
                        <a:pt x="12" y="23"/>
                        <a:pt x="11" y="22"/>
                        <a:pt x="1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0" name="Freeform 94"/>
                <p:cNvSpPr>
                  <a:spLocks/>
                </p:cNvSpPr>
                <p:nvPr/>
              </p:nvSpPr>
              <p:spPr bwMode="auto">
                <a:xfrm>
                  <a:off x="3650" y="2487"/>
                  <a:ext cx="155" cy="287"/>
                </a:xfrm>
                <a:custGeom>
                  <a:avLst/>
                  <a:gdLst/>
                  <a:ahLst/>
                  <a:cxnLst>
                    <a:cxn ang="0">
                      <a:pos x="30" y="11"/>
                    </a:cxn>
                    <a:cxn ang="0">
                      <a:pos x="19" y="23"/>
                    </a:cxn>
                    <a:cxn ang="0">
                      <a:pos x="15" y="29"/>
                    </a:cxn>
                    <a:cxn ang="0">
                      <a:pos x="20" y="36"/>
                    </a:cxn>
                    <a:cxn ang="0">
                      <a:pos x="25" y="44"/>
                    </a:cxn>
                    <a:cxn ang="0">
                      <a:pos x="33" y="50"/>
                    </a:cxn>
                    <a:cxn ang="0">
                      <a:pos x="68" y="67"/>
                    </a:cxn>
                    <a:cxn ang="0">
                      <a:pos x="87" y="65"/>
                    </a:cxn>
                    <a:cxn ang="0">
                      <a:pos x="52" y="118"/>
                    </a:cxn>
                    <a:cxn ang="0">
                      <a:pos x="36" y="118"/>
                    </a:cxn>
                    <a:cxn ang="0">
                      <a:pos x="30" y="122"/>
                    </a:cxn>
                    <a:cxn ang="0">
                      <a:pos x="18" y="123"/>
                    </a:cxn>
                    <a:cxn ang="0">
                      <a:pos x="15" y="125"/>
                    </a:cxn>
                    <a:cxn ang="0">
                      <a:pos x="7" y="143"/>
                    </a:cxn>
                    <a:cxn ang="0">
                      <a:pos x="0" y="148"/>
                    </a:cxn>
                    <a:cxn ang="0">
                      <a:pos x="1" y="201"/>
                    </a:cxn>
                    <a:cxn ang="0">
                      <a:pos x="7" y="209"/>
                    </a:cxn>
                    <a:cxn ang="0">
                      <a:pos x="10" y="203"/>
                    </a:cxn>
                    <a:cxn ang="0">
                      <a:pos x="14" y="203"/>
                    </a:cxn>
                    <a:cxn ang="0">
                      <a:pos x="24" y="185"/>
                    </a:cxn>
                    <a:cxn ang="0">
                      <a:pos x="32" y="183"/>
                    </a:cxn>
                    <a:cxn ang="0">
                      <a:pos x="40" y="173"/>
                    </a:cxn>
                    <a:cxn ang="0">
                      <a:pos x="46" y="173"/>
                    </a:cxn>
                    <a:cxn ang="0">
                      <a:pos x="60" y="159"/>
                    </a:cxn>
                    <a:cxn ang="0">
                      <a:pos x="62" y="151"/>
                    </a:cxn>
                    <a:cxn ang="0">
                      <a:pos x="72" y="147"/>
                    </a:cxn>
                    <a:cxn ang="0">
                      <a:pos x="72" y="139"/>
                    </a:cxn>
                    <a:cxn ang="0">
                      <a:pos x="81" y="133"/>
                    </a:cxn>
                    <a:cxn ang="0">
                      <a:pos x="83" y="123"/>
                    </a:cxn>
                    <a:cxn ang="0">
                      <a:pos x="89" y="117"/>
                    </a:cxn>
                    <a:cxn ang="0">
                      <a:pos x="95" y="95"/>
                    </a:cxn>
                    <a:cxn ang="0">
                      <a:pos x="99" y="95"/>
                    </a:cxn>
                    <a:cxn ang="0">
                      <a:pos x="105" y="69"/>
                    </a:cxn>
                    <a:cxn ang="0">
                      <a:pos x="117" y="52"/>
                    </a:cxn>
                    <a:cxn ang="0">
                      <a:pos x="117" y="44"/>
                    </a:cxn>
                    <a:cxn ang="0">
                      <a:pos x="121" y="42"/>
                    </a:cxn>
                    <a:cxn ang="0">
                      <a:pos x="121" y="30"/>
                    </a:cxn>
                    <a:cxn ang="0">
                      <a:pos x="125" y="26"/>
                    </a:cxn>
                    <a:cxn ang="0">
                      <a:pos x="127" y="6"/>
                    </a:cxn>
                    <a:cxn ang="0">
                      <a:pos x="125" y="0"/>
                    </a:cxn>
                    <a:cxn ang="0">
                      <a:pos x="121" y="0"/>
                    </a:cxn>
                    <a:cxn ang="0">
                      <a:pos x="109" y="8"/>
                    </a:cxn>
                    <a:cxn ang="0">
                      <a:pos x="79" y="12"/>
                    </a:cxn>
                    <a:cxn ang="0">
                      <a:pos x="70" y="20"/>
                    </a:cxn>
                    <a:cxn ang="0">
                      <a:pos x="48" y="18"/>
                    </a:cxn>
                    <a:cxn ang="0">
                      <a:pos x="40" y="22"/>
                    </a:cxn>
                    <a:cxn ang="0">
                      <a:pos x="30" y="11"/>
                    </a:cxn>
                  </a:cxnLst>
                  <a:rect l="0" t="0" r="r" b="b"/>
                  <a:pathLst>
                    <a:path w="127" h="209">
                      <a:moveTo>
                        <a:pt x="30" y="11"/>
                      </a:move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5" y="29"/>
                        <a:pt x="15" y="29"/>
                        <a:pt x="15" y="29"/>
                      </a:cubicBezTo>
                      <a:cubicBezTo>
                        <a:pt x="15" y="29"/>
                        <a:pt x="18" y="34"/>
                        <a:pt x="20" y="36"/>
                      </a:cubicBezTo>
                      <a:cubicBezTo>
                        <a:pt x="22" y="39"/>
                        <a:pt x="21" y="42"/>
                        <a:pt x="25" y="44"/>
                      </a:cubicBezTo>
                      <a:cubicBezTo>
                        <a:pt x="28" y="46"/>
                        <a:pt x="28" y="48"/>
                        <a:pt x="33" y="50"/>
                      </a:cubicBezTo>
                      <a:cubicBezTo>
                        <a:pt x="39" y="52"/>
                        <a:pt x="68" y="67"/>
                        <a:pt x="68" y="67"/>
                      </a:cubicBezTo>
                      <a:cubicBezTo>
                        <a:pt x="87" y="65"/>
                        <a:pt x="87" y="65"/>
                        <a:pt x="87" y="65"/>
                      </a:cubicBezTo>
                      <a:cubicBezTo>
                        <a:pt x="52" y="118"/>
                        <a:pt x="52" y="118"/>
                        <a:pt x="52" y="118"/>
                      </a:cubicBezTo>
                      <a:cubicBezTo>
                        <a:pt x="36" y="118"/>
                        <a:pt x="36" y="118"/>
                        <a:pt x="36" y="118"/>
                      </a:cubicBezTo>
                      <a:cubicBezTo>
                        <a:pt x="30" y="122"/>
                        <a:pt x="30" y="122"/>
                        <a:pt x="30" y="122"/>
                      </a:cubicBezTo>
                      <a:cubicBezTo>
                        <a:pt x="18" y="123"/>
                        <a:pt x="18" y="123"/>
                        <a:pt x="18" y="123"/>
                      </a:cubicBezTo>
                      <a:cubicBezTo>
                        <a:pt x="15" y="125"/>
                        <a:pt x="15" y="125"/>
                        <a:pt x="15" y="125"/>
                      </a:cubicBezTo>
                      <a:cubicBezTo>
                        <a:pt x="7" y="143"/>
                        <a:pt x="7" y="143"/>
                        <a:pt x="7" y="143"/>
                      </a:cubicBezTo>
                      <a:cubicBezTo>
                        <a:pt x="0" y="148"/>
                        <a:pt x="0" y="148"/>
                        <a:pt x="0" y="148"/>
                      </a:cubicBezTo>
                      <a:cubicBezTo>
                        <a:pt x="1" y="201"/>
                        <a:pt x="1" y="201"/>
                        <a:pt x="1" y="201"/>
                      </a:cubicBezTo>
                      <a:cubicBezTo>
                        <a:pt x="7" y="209"/>
                        <a:pt x="7" y="209"/>
                        <a:pt x="7" y="209"/>
                      </a:cubicBezTo>
                      <a:cubicBezTo>
                        <a:pt x="7" y="207"/>
                        <a:pt x="8" y="206"/>
                        <a:pt x="10" y="203"/>
                      </a:cubicBezTo>
                      <a:cubicBezTo>
                        <a:pt x="14" y="203"/>
                        <a:pt x="14" y="203"/>
                        <a:pt x="14" y="203"/>
                      </a:cubicBezTo>
                      <a:cubicBezTo>
                        <a:pt x="15" y="202"/>
                        <a:pt x="23" y="185"/>
                        <a:pt x="24" y="185"/>
                      </a:cubicBezTo>
                      <a:cubicBezTo>
                        <a:pt x="25" y="183"/>
                        <a:pt x="30" y="184"/>
                        <a:pt x="32" y="183"/>
                      </a:cubicBezTo>
                      <a:cubicBezTo>
                        <a:pt x="34" y="181"/>
                        <a:pt x="37" y="174"/>
                        <a:pt x="40" y="173"/>
                      </a:cubicBezTo>
                      <a:cubicBezTo>
                        <a:pt x="42" y="172"/>
                        <a:pt x="44" y="174"/>
                        <a:pt x="46" y="173"/>
                      </a:cubicBezTo>
                      <a:cubicBezTo>
                        <a:pt x="49" y="170"/>
                        <a:pt x="57" y="162"/>
                        <a:pt x="60" y="159"/>
                      </a:cubicBezTo>
                      <a:cubicBezTo>
                        <a:pt x="60" y="157"/>
                        <a:pt x="60" y="152"/>
                        <a:pt x="62" y="151"/>
                      </a:cubicBezTo>
                      <a:cubicBezTo>
                        <a:pt x="65" y="148"/>
                        <a:pt x="69" y="150"/>
                        <a:pt x="72" y="147"/>
                      </a:cubicBezTo>
                      <a:cubicBezTo>
                        <a:pt x="73" y="145"/>
                        <a:pt x="71" y="141"/>
                        <a:pt x="72" y="139"/>
                      </a:cubicBezTo>
                      <a:cubicBezTo>
                        <a:pt x="73" y="136"/>
                        <a:pt x="80" y="136"/>
                        <a:pt x="81" y="133"/>
                      </a:cubicBezTo>
                      <a:cubicBezTo>
                        <a:pt x="84" y="130"/>
                        <a:pt x="82" y="126"/>
                        <a:pt x="83" y="123"/>
                      </a:cubicBezTo>
                      <a:cubicBezTo>
                        <a:pt x="84" y="122"/>
                        <a:pt x="89" y="118"/>
                        <a:pt x="89" y="117"/>
                      </a:cubicBezTo>
                      <a:cubicBezTo>
                        <a:pt x="93" y="109"/>
                        <a:pt x="92" y="104"/>
                        <a:pt x="95" y="95"/>
                      </a:cubicBezTo>
                      <a:cubicBezTo>
                        <a:pt x="99" y="95"/>
                        <a:pt x="99" y="95"/>
                        <a:pt x="99" y="95"/>
                      </a:cubicBezTo>
                      <a:cubicBezTo>
                        <a:pt x="103" y="86"/>
                        <a:pt x="102" y="78"/>
                        <a:pt x="105" y="69"/>
                      </a:cubicBezTo>
                      <a:cubicBezTo>
                        <a:pt x="108" y="63"/>
                        <a:pt x="115" y="57"/>
                        <a:pt x="117" y="52"/>
                      </a:cubicBezTo>
                      <a:cubicBezTo>
                        <a:pt x="118" y="49"/>
                        <a:pt x="116" y="46"/>
                        <a:pt x="117" y="44"/>
                      </a:cubicBezTo>
                      <a:cubicBezTo>
                        <a:pt x="121" y="42"/>
                        <a:pt x="121" y="42"/>
                        <a:pt x="121" y="42"/>
                      </a:cubicBezTo>
                      <a:cubicBezTo>
                        <a:pt x="122" y="38"/>
                        <a:pt x="120" y="33"/>
                        <a:pt x="121" y="30"/>
                      </a:cubicBezTo>
                      <a:cubicBezTo>
                        <a:pt x="125" y="26"/>
                        <a:pt x="125" y="26"/>
                        <a:pt x="125" y="26"/>
                      </a:cubicBezTo>
                      <a:cubicBezTo>
                        <a:pt x="125" y="26"/>
                        <a:pt x="127" y="8"/>
                        <a:pt x="127" y="6"/>
                      </a:cubicBez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21" y="0"/>
                        <a:pt x="121" y="0"/>
                        <a:pt x="121" y="0"/>
                      </a:cubicBezTo>
                      <a:cubicBezTo>
                        <a:pt x="119" y="1"/>
                        <a:pt x="112" y="7"/>
                        <a:pt x="109" y="8"/>
                      </a:cubicBezTo>
                      <a:cubicBezTo>
                        <a:pt x="98" y="10"/>
                        <a:pt x="89" y="7"/>
                        <a:pt x="79" y="12"/>
                      </a:cubicBezTo>
                      <a:cubicBezTo>
                        <a:pt x="77" y="13"/>
                        <a:pt x="74" y="19"/>
                        <a:pt x="70" y="20"/>
                      </a:cubicBezTo>
                      <a:cubicBezTo>
                        <a:pt x="63" y="21"/>
                        <a:pt x="56" y="16"/>
                        <a:pt x="48" y="18"/>
                      </a:cubicBezTo>
                      <a:cubicBezTo>
                        <a:pt x="47" y="18"/>
                        <a:pt x="41" y="22"/>
                        <a:pt x="40" y="22"/>
                      </a:cubicBezTo>
                      <a:cubicBezTo>
                        <a:pt x="36" y="21"/>
                        <a:pt x="33" y="16"/>
                        <a:pt x="30" y="1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1" name="Freeform 95"/>
                <p:cNvSpPr>
                  <a:spLocks/>
                </p:cNvSpPr>
                <p:nvPr/>
              </p:nvSpPr>
              <p:spPr bwMode="auto">
                <a:xfrm>
                  <a:off x="5536" y="2997"/>
                  <a:ext cx="16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6"/>
                    </a:cxn>
                    <a:cxn ang="0">
                      <a:pos x="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9">
                      <a:moveTo>
                        <a:pt x="0" y="0"/>
                      </a:moveTo>
                      <a:cubicBezTo>
                        <a:pt x="3" y="2"/>
                        <a:pt x="3" y="4"/>
                        <a:pt x="8" y="6"/>
                      </a:cubicBezTo>
                      <a:cubicBezTo>
                        <a:pt x="13" y="9"/>
                        <a:pt x="8" y="1"/>
                        <a:pt x="6" y="0"/>
                      </a:cubicBezTo>
                      <a:cubicBezTo>
                        <a:pt x="3" y="0"/>
                        <a:pt x="1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2" name="Freeform 96"/>
                <p:cNvSpPr>
                  <a:spLocks/>
                </p:cNvSpPr>
                <p:nvPr/>
              </p:nvSpPr>
              <p:spPr bwMode="auto">
                <a:xfrm>
                  <a:off x="5506" y="2973"/>
                  <a:ext cx="22" cy="19"/>
                </a:xfrm>
                <a:custGeom>
                  <a:avLst/>
                  <a:gdLst/>
                  <a:ahLst/>
                  <a:cxnLst>
                    <a:cxn ang="0">
                      <a:pos x="0" y="2"/>
                    </a:cxn>
                    <a:cxn ang="0">
                      <a:pos x="6" y="9"/>
                    </a:cxn>
                    <a:cxn ang="0">
                      <a:pos x="10" y="2"/>
                    </a:cxn>
                    <a:cxn ang="0">
                      <a:pos x="0" y="2"/>
                    </a:cxn>
                  </a:cxnLst>
                  <a:rect l="0" t="0" r="r" b="b"/>
                  <a:pathLst>
                    <a:path w="18" h="13">
                      <a:moveTo>
                        <a:pt x="0" y="2"/>
                      </a:moveTo>
                      <a:cubicBezTo>
                        <a:pt x="2" y="3"/>
                        <a:pt x="2" y="9"/>
                        <a:pt x="6" y="9"/>
                      </a:cubicBezTo>
                      <a:cubicBezTo>
                        <a:pt x="18" y="13"/>
                        <a:pt x="16" y="3"/>
                        <a:pt x="10" y="2"/>
                      </a:cubicBezTo>
                      <a:cubicBezTo>
                        <a:pt x="6" y="0"/>
                        <a:pt x="3" y="3"/>
                        <a:pt x="0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3" name="Freeform 97"/>
                <p:cNvSpPr>
                  <a:spLocks/>
                </p:cNvSpPr>
                <p:nvPr/>
              </p:nvSpPr>
              <p:spPr bwMode="auto">
                <a:xfrm>
                  <a:off x="5524" y="2956"/>
                  <a:ext cx="12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12"/>
                    </a:cxn>
                    <a:cxn ang="0">
                      <a:pos x="10" y="16"/>
                    </a:cxn>
                    <a:cxn ang="0">
                      <a:pos x="10" y="10"/>
                    </a:cxn>
                    <a:cxn ang="0">
                      <a:pos x="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6">
                      <a:moveTo>
                        <a:pt x="0" y="0"/>
                      </a:moveTo>
                      <a:cubicBezTo>
                        <a:pt x="1" y="3"/>
                        <a:pt x="1" y="8"/>
                        <a:pt x="4" y="12"/>
                      </a:cubicBezTo>
                      <a:cubicBezTo>
                        <a:pt x="4" y="13"/>
                        <a:pt x="9" y="14"/>
                        <a:pt x="10" y="16"/>
                      </a:cubicBezTo>
                      <a:cubicBezTo>
                        <a:pt x="10" y="14"/>
                        <a:pt x="10" y="11"/>
                        <a:pt x="10" y="10"/>
                      </a:cubicBezTo>
                      <a:cubicBezTo>
                        <a:pt x="9" y="8"/>
                        <a:pt x="5" y="2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4" name="Freeform 98"/>
                <p:cNvSpPr>
                  <a:spLocks/>
                </p:cNvSpPr>
                <p:nvPr/>
              </p:nvSpPr>
              <p:spPr bwMode="auto">
                <a:xfrm>
                  <a:off x="5471" y="2943"/>
                  <a:ext cx="10" cy="22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6"/>
                    </a:cxn>
                    <a:cxn ang="0">
                      <a:pos x="6" y="6"/>
                    </a:cxn>
                    <a:cxn ang="0">
                      <a:pos x="6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8" h="16">
                      <a:moveTo>
                        <a:pt x="2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4" y="6"/>
                        <a:pt x="8" y="16"/>
                        <a:pt x="6" y="6"/>
                      </a:cubicBezTo>
                      <a:cubicBezTo>
                        <a:pt x="6" y="4"/>
                        <a:pt x="6" y="1"/>
                        <a:pt x="6" y="0"/>
                      </a:cubicBez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5" name="Freeform 99"/>
                <p:cNvSpPr>
                  <a:spLocks/>
                </p:cNvSpPr>
                <p:nvPr/>
              </p:nvSpPr>
              <p:spPr bwMode="auto">
                <a:xfrm>
                  <a:off x="5489" y="2933"/>
                  <a:ext cx="20" cy="18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10" y="13"/>
                    </a:cxn>
                    <a:cxn ang="0">
                      <a:pos x="16" y="13"/>
                    </a:cxn>
                    <a:cxn ang="0">
                      <a:pos x="10" y="3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16" h="13">
                      <a:moveTo>
                        <a:pt x="0" y="1"/>
                      </a:moveTo>
                      <a:cubicBezTo>
                        <a:pt x="10" y="13"/>
                        <a:pt x="10" y="13"/>
                        <a:pt x="10" y="13"/>
                      </a:cubicBezTo>
                      <a:cubicBezTo>
                        <a:pt x="11" y="13"/>
                        <a:pt x="14" y="13"/>
                        <a:pt x="16" y="13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6" y="0"/>
                        <a:pt x="3" y="3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6" name="Freeform 100"/>
                <p:cNvSpPr>
                  <a:spLocks/>
                </p:cNvSpPr>
                <p:nvPr/>
              </p:nvSpPr>
              <p:spPr bwMode="auto">
                <a:xfrm>
                  <a:off x="5457" y="2916"/>
                  <a:ext cx="20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12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7" h="13">
                      <a:moveTo>
                        <a:pt x="0" y="0"/>
                      </a:moveTo>
                      <a:cubicBezTo>
                        <a:pt x="2" y="3"/>
                        <a:pt x="0" y="5"/>
                        <a:pt x="2" y="8"/>
                      </a:cubicBezTo>
                      <a:cubicBezTo>
                        <a:pt x="4" y="10"/>
                        <a:pt x="17" y="13"/>
                        <a:pt x="12" y="10"/>
                      </a:cubicBezTo>
                      <a:cubicBezTo>
                        <a:pt x="8" y="7"/>
                        <a:pt x="4" y="3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7" name="Freeform 101"/>
                <p:cNvSpPr>
                  <a:spLocks/>
                </p:cNvSpPr>
                <p:nvPr/>
              </p:nvSpPr>
              <p:spPr bwMode="auto">
                <a:xfrm>
                  <a:off x="3196" y="1659"/>
                  <a:ext cx="61" cy="57"/>
                </a:xfrm>
                <a:custGeom>
                  <a:avLst/>
                  <a:gdLst/>
                  <a:ahLst/>
                  <a:cxnLst>
                    <a:cxn ang="0">
                      <a:pos x="9" y="34"/>
                    </a:cxn>
                    <a:cxn ang="0">
                      <a:pos x="7" y="41"/>
                    </a:cxn>
                    <a:cxn ang="0">
                      <a:pos x="23" y="36"/>
                    </a:cxn>
                    <a:cxn ang="0">
                      <a:pos x="24" y="28"/>
                    </a:cxn>
                    <a:cxn ang="0">
                      <a:pos x="29" y="31"/>
                    </a:cxn>
                    <a:cxn ang="0">
                      <a:pos x="35" y="19"/>
                    </a:cxn>
                    <a:cxn ang="0">
                      <a:pos x="39" y="16"/>
                    </a:cxn>
                    <a:cxn ang="0">
                      <a:pos x="44" y="13"/>
                    </a:cxn>
                    <a:cxn ang="0">
                      <a:pos x="47" y="9"/>
                    </a:cxn>
                    <a:cxn ang="0">
                      <a:pos x="48" y="5"/>
                    </a:cxn>
                    <a:cxn ang="0">
                      <a:pos x="45" y="0"/>
                    </a:cxn>
                    <a:cxn ang="0">
                      <a:pos x="41" y="2"/>
                    </a:cxn>
                    <a:cxn ang="0">
                      <a:pos x="32" y="2"/>
                    </a:cxn>
                    <a:cxn ang="0">
                      <a:pos x="26" y="5"/>
                    </a:cxn>
                    <a:cxn ang="0">
                      <a:pos x="16" y="7"/>
                    </a:cxn>
                    <a:cxn ang="0">
                      <a:pos x="11" y="9"/>
                    </a:cxn>
                    <a:cxn ang="0">
                      <a:pos x="6" y="11"/>
                    </a:cxn>
                    <a:cxn ang="0">
                      <a:pos x="5" y="19"/>
                    </a:cxn>
                    <a:cxn ang="0">
                      <a:pos x="9" y="24"/>
                    </a:cxn>
                    <a:cxn ang="0">
                      <a:pos x="8" y="33"/>
                    </a:cxn>
                    <a:cxn ang="0">
                      <a:pos x="9" y="34"/>
                    </a:cxn>
                  </a:cxnLst>
                  <a:rect l="0" t="0" r="r" b="b"/>
                  <a:pathLst>
                    <a:path w="49" h="41">
                      <a:moveTo>
                        <a:pt x="9" y="34"/>
                      </a:moveTo>
                      <a:cubicBezTo>
                        <a:pt x="8" y="34"/>
                        <a:pt x="6" y="39"/>
                        <a:pt x="7" y="41"/>
                      </a:cubicBezTo>
                      <a:cubicBezTo>
                        <a:pt x="7" y="41"/>
                        <a:pt x="22" y="39"/>
                        <a:pt x="23" y="36"/>
                      </a:cubicBezTo>
                      <a:cubicBezTo>
                        <a:pt x="25" y="33"/>
                        <a:pt x="24" y="33"/>
                        <a:pt x="24" y="28"/>
                      </a:cubicBezTo>
                      <a:cubicBezTo>
                        <a:pt x="24" y="23"/>
                        <a:pt x="25" y="31"/>
                        <a:pt x="29" y="31"/>
                      </a:cubicBezTo>
                      <a:cubicBezTo>
                        <a:pt x="32" y="30"/>
                        <a:pt x="34" y="23"/>
                        <a:pt x="35" y="19"/>
                      </a:cubicBezTo>
                      <a:cubicBezTo>
                        <a:pt x="36" y="14"/>
                        <a:pt x="35" y="16"/>
                        <a:pt x="39" y="16"/>
                      </a:cubicBezTo>
                      <a:cubicBezTo>
                        <a:pt x="42" y="16"/>
                        <a:pt x="44" y="16"/>
                        <a:pt x="44" y="13"/>
                      </a:cubicBezTo>
                      <a:cubicBezTo>
                        <a:pt x="44" y="11"/>
                        <a:pt x="47" y="9"/>
                        <a:pt x="47" y="9"/>
                      </a:cubicBezTo>
                      <a:cubicBezTo>
                        <a:pt x="47" y="9"/>
                        <a:pt x="49" y="8"/>
                        <a:pt x="48" y="5"/>
                      </a:cubicBezTo>
                      <a:cubicBezTo>
                        <a:pt x="48" y="2"/>
                        <a:pt x="45" y="0"/>
                        <a:pt x="45" y="0"/>
                      </a:cubicBezTo>
                      <a:cubicBezTo>
                        <a:pt x="45" y="0"/>
                        <a:pt x="44" y="1"/>
                        <a:pt x="41" y="2"/>
                      </a:cubicBezTo>
                      <a:cubicBezTo>
                        <a:pt x="37" y="4"/>
                        <a:pt x="35" y="2"/>
                        <a:pt x="32" y="2"/>
                      </a:cubicBezTo>
                      <a:cubicBezTo>
                        <a:pt x="29" y="2"/>
                        <a:pt x="27" y="2"/>
                        <a:pt x="26" y="5"/>
                      </a:cubicBezTo>
                      <a:cubicBezTo>
                        <a:pt x="24" y="8"/>
                        <a:pt x="21" y="8"/>
                        <a:pt x="16" y="7"/>
                      </a:cubicBezTo>
                      <a:cubicBezTo>
                        <a:pt x="12" y="6"/>
                        <a:pt x="11" y="6"/>
                        <a:pt x="11" y="9"/>
                      </a:cubicBezTo>
                      <a:cubicBezTo>
                        <a:pt x="11" y="12"/>
                        <a:pt x="6" y="11"/>
                        <a:pt x="6" y="11"/>
                      </a:cubicBezTo>
                      <a:cubicBezTo>
                        <a:pt x="6" y="11"/>
                        <a:pt x="0" y="19"/>
                        <a:pt x="5" y="19"/>
                      </a:cubicBezTo>
                      <a:cubicBezTo>
                        <a:pt x="10" y="19"/>
                        <a:pt x="9" y="21"/>
                        <a:pt x="9" y="24"/>
                      </a:cubicBezTo>
                      <a:cubicBezTo>
                        <a:pt x="9" y="28"/>
                        <a:pt x="5" y="31"/>
                        <a:pt x="8" y="33"/>
                      </a:cubicBezTo>
                      <a:lnTo>
                        <a:pt x="9" y="3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8" name="Freeform 102"/>
                <p:cNvSpPr>
                  <a:spLocks/>
                </p:cNvSpPr>
                <p:nvPr/>
              </p:nvSpPr>
              <p:spPr bwMode="auto">
                <a:xfrm>
                  <a:off x="3254" y="1586"/>
                  <a:ext cx="118" cy="59"/>
                </a:xfrm>
                <a:custGeom>
                  <a:avLst/>
                  <a:gdLst/>
                  <a:ahLst/>
                  <a:cxnLst>
                    <a:cxn ang="0">
                      <a:pos x="96" y="26"/>
                    </a:cxn>
                    <a:cxn ang="0">
                      <a:pos x="91" y="27"/>
                    </a:cxn>
                    <a:cxn ang="0">
                      <a:pos x="90" y="34"/>
                    </a:cxn>
                    <a:cxn ang="0">
                      <a:pos x="83" y="31"/>
                    </a:cxn>
                    <a:cxn ang="0">
                      <a:pos x="74" y="31"/>
                    </a:cxn>
                    <a:cxn ang="0">
                      <a:pos x="63" y="32"/>
                    </a:cxn>
                    <a:cxn ang="0">
                      <a:pos x="57" y="36"/>
                    </a:cxn>
                    <a:cxn ang="0">
                      <a:pos x="52" y="35"/>
                    </a:cxn>
                    <a:cxn ang="0">
                      <a:pos x="42" y="36"/>
                    </a:cxn>
                    <a:cxn ang="0">
                      <a:pos x="35" y="37"/>
                    </a:cxn>
                    <a:cxn ang="0">
                      <a:pos x="37" y="42"/>
                    </a:cxn>
                    <a:cxn ang="0">
                      <a:pos x="29" y="41"/>
                    </a:cxn>
                    <a:cxn ang="0">
                      <a:pos x="18" y="40"/>
                    </a:cxn>
                    <a:cxn ang="0">
                      <a:pos x="9" y="36"/>
                    </a:cxn>
                    <a:cxn ang="0">
                      <a:pos x="6" y="30"/>
                    </a:cxn>
                    <a:cxn ang="0">
                      <a:pos x="6" y="23"/>
                    </a:cxn>
                    <a:cxn ang="0">
                      <a:pos x="12" y="16"/>
                    </a:cxn>
                    <a:cxn ang="0">
                      <a:pos x="15" y="11"/>
                    </a:cxn>
                    <a:cxn ang="0">
                      <a:pos x="22" y="8"/>
                    </a:cxn>
                    <a:cxn ang="0">
                      <a:pos x="27" y="8"/>
                    </a:cxn>
                    <a:cxn ang="0">
                      <a:pos x="35" y="8"/>
                    </a:cxn>
                    <a:cxn ang="0">
                      <a:pos x="42" y="12"/>
                    </a:cxn>
                    <a:cxn ang="0">
                      <a:pos x="52" y="12"/>
                    </a:cxn>
                    <a:cxn ang="0">
                      <a:pos x="59" y="9"/>
                    </a:cxn>
                    <a:cxn ang="0">
                      <a:pos x="72" y="3"/>
                    </a:cxn>
                    <a:cxn ang="0">
                      <a:pos x="81" y="9"/>
                    </a:cxn>
                    <a:cxn ang="0">
                      <a:pos x="87" y="14"/>
                    </a:cxn>
                    <a:cxn ang="0">
                      <a:pos x="90" y="19"/>
                    </a:cxn>
                    <a:cxn ang="0">
                      <a:pos x="96" y="26"/>
                    </a:cxn>
                  </a:cxnLst>
                  <a:rect l="0" t="0" r="r" b="b"/>
                  <a:pathLst>
                    <a:path w="96" h="43">
                      <a:moveTo>
                        <a:pt x="96" y="26"/>
                      </a:moveTo>
                      <a:cubicBezTo>
                        <a:pt x="91" y="27"/>
                        <a:pt x="91" y="27"/>
                        <a:pt x="91" y="27"/>
                      </a:cubicBezTo>
                      <a:cubicBezTo>
                        <a:pt x="90" y="34"/>
                        <a:pt x="90" y="34"/>
                        <a:pt x="90" y="34"/>
                      </a:cubicBezTo>
                      <a:cubicBezTo>
                        <a:pt x="90" y="34"/>
                        <a:pt x="86" y="34"/>
                        <a:pt x="83" y="31"/>
                      </a:cubicBezTo>
                      <a:cubicBezTo>
                        <a:pt x="81" y="29"/>
                        <a:pt x="80" y="31"/>
                        <a:pt x="74" y="31"/>
                      </a:cubicBezTo>
                      <a:cubicBezTo>
                        <a:pt x="68" y="30"/>
                        <a:pt x="68" y="31"/>
                        <a:pt x="63" y="32"/>
                      </a:cubicBezTo>
                      <a:cubicBezTo>
                        <a:pt x="58" y="34"/>
                        <a:pt x="57" y="36"/>
                        <a:pt x="57" y="36"/>
                      </a:cubicBezTo>
                      <a:cubicBezTo>
                        <a:pt x="57" y="36"/>
                        <a:pt x="55" y="38"/>
                        <a:pt x="52" y="35"/>
                      </a:cubicBezTo>
                      <a:cubicBezTo>
                        <a:pt x="50" y="32"/>
                        <a:pt x="49" y="33"/>
                        <a:pt x="42" y="36"/>
                      </a:cubicBezTo>
                      <a:cubicBezTo>
                        <a:pt x="36" y="38"/>
                        <a:pt x="35" y="37"/>
                        <a:pt x="35" y="37"/>
                      </a:cubicBezTo>
                      <a:cubicBezTo>
                        <a:pt x="37" y="42"/>
                        <a:pt x="37" y="42"/>
                        <a:pt x="37" y="42"/>
                      </a:cubicBezTo>
                      <a:cubicBezTo>
                        <a:pt x="37" y="42"/>
                        <a:pt x="37" y="43"/>
                        <a:pt x="29" y="41"/>
                      </a:cubicBezTo>
                      <a:cubicBezTo>
                        <a:pt x="22" y="39"/>
                        <a:pt x="22" y="40"/>
                        <a:pt x="18" y="40"/>
                      </a:cubicBezTo>
                      <a:cubicBezTo>
                        <a:pt x="14" y="40"/>
                        <a:pt x="9" y="36"/>
                        <a:pt x="9" y="36"/>
                      </a:cubicBezTo>
                      <a:cubicBezTo>
                        <a:pt x="6" y="30"/>
                        <a:pt x="6" y="30"/>
                        <a:pt x="6" y="30"/>
                      </a:cubicBezTo>
                      <a:cubicBezTo>
                        <a:pt x="0" y="29"/>
                        <a:pt x="6" y="23"/>
                        <a:pt x="6" y="23"/>
                      </a:cubicBezTo>
                      <a:cubicBezTo>
                        <a:pt x="6" y="23"/>
                        <a:pt x="9" y="16"/>
                        <a:pt x="12" y="16"/>
                      </a:cubicBezTo>
                      <a:cubicBezTo>
                        <a:pt x="15" y="16"/>
                        <a:pt x="13" y="11"/>
                        <a:pt x="15" y="11"/>
                      </a:cubicBezTo>
                      <a:cubicBezTo>
                        <a:pt x="18" y="10"/>
                        <a:pt x="22" y="8"/>
                        <a:pt x="22" y="8"/>
                      </a:cubicBezTo>
                      <a:cubicBezTo>
                        <a:pt x="22" y="8"/>
                        <a:pt x="21" y="8"/>
                        <a:pt x="27" y="8"/>
                      </a:cubicBezTo>
                      <a:cubicBezTo>
                        <a:pt x="33" y="8"/>
                        <a:pt x="30" y="6"/>
                        <a:pt x="35" y="8"/>
                      </a:cubicBezTo>
                      <a:cubicBezTo>
                        <a:pt x="39" y="10"/>
                        <a:pt x="40" y="11"/>
                        <a:pt x="42" y="12"/>
                      </a:cubicBezTo>
                      <a:cubicBezTo>
                        <a:pt x="47" y="14"/>
                        <a:pt x="50" y="16"/>
                        <a:pt x="52" y="12"/>
                      </a:cubicBezTo>
                      <a:cubicBezTo>
                        <a:pt x="53" y="8"/>
                        <a:pt x="56" y="10"/>
                        <a:pt x="59" y="9"/>
                      </a:cubicBezTo>
                      <a:cubicBezTo>
                        <a:pt x="65" y="8"/>
                        <a:pt x="68" y="0"/>
                        <a:pt x="72" y="3"/>
                      </a:cubicBezTo>
                      <a:cubicBezTo>
                        <a:pt x="76" y="7"/>
                        <a:pt x="78" y="9"/>
                        <a:pt x="81" y="9"/>
                      </a:cubicBezTo>
                      <a:cubicBezTo>
                        <a:pt x="84" y="9"/>
                        <a:pt x="84" y="12"/>
                        <a:pt x="87" y="14"/>
                      </a:cubicBezTo>
                      <a:cubicBezTo>
                        <a:pt x="90" y="16"/>
                        <a:pt x="89" y="16"/>
                        <a:pt x="90" y="19"/>
                      </a:cubicBezTo>
                      <a:cubicBezTo>
                        <a:pt x="92" y="23"/>
                        <a:pt x="96" y="26"/>
                        <a:pt x="96" y="2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9" name="Freeform 103"/>
                <p:cNvSpPr>
                  <a:spLocks/>
                </p:cNvSpPr>
                <p:nvPr/>
              </p:nvSpPr>
              <p:spPr bwMode="auto">
                <a:xfrm>
                  <a:off x="4624" y="2718"/>
                  <a:ext cx="17" cy="6"/>
                </a:xfrm>
                <a:custGeom>
                  <a:avLst/>
                  <a:gdLst/>
                  <a:ahLst/>
                  <a:cxnLst>
                    <a:cxn ang="0">
                      <a:pos x="0" y="4"/>
                    </a:cxn>
                    <a:cxn ang="0">
                      <a:pos x="6" y="0"/>
                    </a:cxn>
                    <a:cxn ang="0">
                      <a:pos x="14" y="3"/>
                    </a:cxn>
                    <a:cxn ang="0">
                      <a:pos x="6" y="4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14" h="5">
                      <a:moveTo>
                        <a:pt x="0" y="4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4" y="3"/>
                        <a:pt x="9" y="4"/>
                        <a:pt x="6" y="4"/>
                      </a:cubicBezTo>
                      <a:cubicBezTo>
                        <a:pt x="2" y="5"/>
                        <a:pt x="0" y="4"/>
                        <a:pt x="0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0" name="Freeform 104"/>
                <p:cNvSpPr>
                  <a:spLocks/>
                </p:cNvSpPr>
                <p:nvPr/>
              </p:nvSpPr>
              <p:spPr bwMode="auto">
                <a:xfrm>
                  <a:off x="2778" y="2530"/>
                  <a:ext cx="53" cy="80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8" y="44"/>
                    </a:cxn>
                    <a:cxn ang="0">
                      <a:pos x="6" y="48"/>
                    </a:cxn>
                    <a:cxn ang="0">
                      <a:pos x="8" y="46"/>
                    </a:cxn>
                    <a:cxn ang="0">
                      <a:pos x="18" y="58"/>
                    </a:cxn>
                    <a:cxn ang="0">
                      <a:pos x="24" y="58"/>
                    </a:cxn>
                    <a:cxn ang="0">
                      <a:pos x="24" y="59"/>
                    </a:cxn>
                    <a:cxn ang="0">
                      <a:pos x="30" y="47"/>
                    </a:cxn>
                    <a:cxn ang="0">
                      <a:pos x="36" y="39"/>
                    </a:cxn>
                    <a:cxn ang="0">
                      <a:pos x="42" y="34"/>
                    </a:cxn>
                    <a:cxn ang="0">
                      <a:pos x="44" y="29"/>
                    </a:cxn>
                    <a:cxn ang="0">
                      <a:pos x="38" y="30"/>
                    </a:cxn>
                    <a:cxn ang="0">
                      <a:pos x="41" y="21"/>
                    </a:cxn>
                    <a:cxn ang="0">
                      <a:pos x="38" y="16"/>
                    </a:cxn>
                    <a:cxn ang="0">
                      <a:pos x="33" y="10"/>
                    </a:cxn>
                    <a:cxn ang="0">
                      <a:pos x="30" y="2"/>
                    </a:cxn>
                    <a:cxn ang="0">
                      <a:pos x="22" y="2"/>
                    </a:cxn>
                    <a:cxn ang="0">
                      <a:pos x="13" y="4"/>
                    </a:cxn>
                    <a:cxn ang="0">
                      <a:pos x="9" y="14"/>
                    </a:cxn>
                    <a:cxn ang="0">
                      <a:pos x="5" y="19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44" h="59">
                      <a:moveTo>
                        <a:pt x="0" y="22"/>
                      </a:moveTo>
                      <a:cubicBezTo>
                        <a:pt x="4" y="31"/>
                        <a:pt x="0" y="41"/>
                        <a:pt x="8" y="44"/>
                      </a:cubicBezTo>
                      <a:cubicBezTo>
                        <a:pt x="10" y="46"/>
                        <a:pt x="4" y="46"/>
                        <a:pt x="6" y="48"/>
                      </a:cubicBezTo>
                      <a:cubicBezTo>
                        <a:pt x="7" y="51"/>
                        <a:pt x="8" y="46"/>
                        <a:pt x="8" y="46"/>
                      </a:cubicBezTo>
                      <a:cubicBezTo>
                        <a:pt x="9" y="49"/>
                        <a:pt x="14" y="57"/>
                        <a:pt x="18" y="58"/>
                      </a:cubicBezTo>
                      <a:cubicBezTo>
                        <a:pt x="19" y="58"/>
                        <a:pt x="23" y="58"/>
                        <a:pt x="24" y="58"/>
                      </a:cubicBezTo>
                      <a:cubicBezTo>
                        <a:pt x="24" y="59"/>
                        <a:pt x="24" y="59"/>
                        <a:pt x="24" y="59"/>
                      </a:cubicBezTo>
                      <a:cubicBezTo>
                        <a:pt x="24" y="59"/>
                        <a:pt x="27" y="52"/>
                        <a:pt x="30" y="47"/>
                      </a:cubicBezTo>
                      <a:cubicBezTo>
                        <a:pt x="33" y="43"/>
                        <a:pt x="36" y="39"/>
                        <a:pt x="36" y="39"/>
                      </a:cubicBezTo>
                      <a:cubicBezTo>
                        <a:pt x="36" y="39"/>
                        <a:pt x="39" y="34"/>
                        <a:pt x="42" y="34"/>
                      </a:cubicBezTo>
                      <a:cubicBezTo>
                        <a:pt x="44" y="33"/>
                        <a:pt x="44" y="29"/>
                        <a:pt x="44" y="29"/>
                      </a:cubicBezTo>
                      <a:cubicBezTo>
                        <a:pt x="38" y="30"/>
                        <a:pt x="38" y="30"/>
                        <a:pt x="38" y="30"/>
                      </a:cubicBezTo>
                      <a:cubicBezTo>
                        <a:pt x="38" y="30"/>
                        <a:pt x="42" y="25"/>
                        <a:pt x="41" y="21"/>
                      </a:cubicBezTo>
                      <a:cubicBezTo>
                        <a:pt x="40" y="18"/>
                        <a:pt x="40" y="20"/>
                        <a:pt x="38" y="16"/>
                      </a:cubicBezTo>
                      <a:cubicBezTo>
                        <a:pt x="36" y="12"/>
                        <a:pt x="33" y="14"/>
                        <a:pt x="33" y="10"/>
                      </a:cubicBezTo>
                      <a:cubicBezTo>
                        <a:pt x="33" y="5"/>
                        <a:pt x="32" y="2"/>
                        <a:pt x="30" y="2"/>
                      </a:cubicBezTo>
                      <a:cubicBezTo>
                        <a:pt x="27" y="2"/>
                        <a:pt x="27" y="5"/>
                        <a:pt x="22" y="2"/>
                      </a:cubicBezTo>
                      <a:cubicBezTo>
                        <a:pt x="17" y="0"/>
                        <a:pt x="14" y="0"/>
                        <a:pt x="13" y="4"/>
                      </a:cubicBezTo>
                      <a:cubicBezTo>
                        <a:pt x="11" y="8"/>
                        <a:pt x="12" y="13"/>
                        <a:pt x="9" y="14"/>
                      </a:cubicBezTo>
                      <a:cubicBezTo>
                        <a:pt x="6" y="16"/>
                        <a:pt x="8" y="19"/>
                        <a:pt x="5" y="19"/>
                      </a:cubicBezTo>
                      <a:cubicBezTo>
                        <a:pt x="2" y="20"/>
                        <a:pt x="0" y="22"/>
                        <a:pt x="0" y="2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1" name="Freeform 105"/>
                <p:cNvSpPr>
                  <a:spLocks/>
                </p:cNvSpPr>
                <p:nvPr/>
              </p:nvSpPr>
              <p:spPr bwMode="auto">
                <a:xfrm>
                  <a:off x="2715" y="2377"/>
                  <a:ext cx="94" cy="107"/>
                </a:xfrm>
                <a:custGeom>
                  <a:avLst/>
                  <a:gdLst/>
                  <a:ahLst/>
                  <a:cxnLst>
                    <a:cxn ang="0">
                      <a:pos x="11" y="78"/>
                    </a:cxn>
                    <a:cxn ang="0">
                      <a:pos x="20" y="76"/>
                    </a:cxn>
                    <a:cxn ang="0">
                      <a:pos x="26" y="71"/>
                    </a:cxn>
                    <a:cxn ang="0">
                      <a:pos x="47" y="72"/>
                    </a:cxn>
                    <a:cxn ang="0">
                      <a:pos x="55" y="73"/>
                    </a:cxn>
                    <a:cxn ang="0">
                      <a:pos x="63" y="74"/>
                    </a:cxn>
                    <a:cxn ang="0">
                      <a:pos x="76" y="73"/>
                    </a:cxn>
                    <a:cxn ang="0">
                      <a:pos x="74" y="64"/>
                    </a:cxn>
                    <a:cxn ang="0">
                      <a:pos x="70" y="58"/>
                    </a:cxn>
                    <a:cxn ang="0">
                      <a:pos x="68" y="53"/>
                    </a:cxn>
                    <a:cxn ang="0">
                      <a:pos x="70" y="42"/>
                    </a:cxn>
                    <a:cxn ang="0">
                      <a:pos x="69" y="34"/>
                    </a:cxn>
                    <a:cxn ang="0">
                      <a:pos x="66" y="29"/>
                    </a:cxn>
                    <a:cxn ang="0">
                      <a:pos x="59" y="26"/>
                    </a:cxn>
                    <a:cxn ang="0">
                      <a:pos x="57" y="18"/>
                    </a:cxn>
                    <a:cxn ang="0">
                      <a:pos x="50" y="14"/>
                    </a:cxn>
                    <a:cxn ang="0">
                      <a:pos x="47" y="7"/>
                    </a:cxn>
                    <a:cxn ang="0">
                      <a:pos x="39" y="3"/>
                    </a:cxn>
                    <a:cxn ang="0">
                      <a:pos x="30" y="4"/>
                    </a:cxn>
                    <a:cxn ang="0">
                      <a:pos x="23" y="4"/>
                    </a:cxn>
                    <a:cxn ang="0">
                      <a:pos x="15" y="8"/>
                    </a:cxn>
                    <a:cxn ang="0">
                      <a:pos x="14" y="14"/>
                    </a:cxn>
                    <a:cxn ang="0">
                      <a:pos x="10" y="14"/>
                    </a:cxn>
                    <a:cxn ang="0">
                      <a:pos x="8" y="34"/>
                    </a:cxn>
                    <a:cxn ang="0">
                      <a:pos x="0" y="42"/>
                    </a:cxn>
                    <a:cxn ang="0">
                      <a:pos x="7" y="58"/>
                    </a:cxn>
                    <a:cxn ang="0">
                      <a:pos x="15" y="56"/>
                    </a:cxn>
                    <a:cxn ang="0">
                      <a:pos x="22" y="55"/>
                    </a:cxn>
                    <a:cxn ang="0">
                      <a:pos x="26" y="54"/>
                    </a:cxn>
                    <a:cxn ang="0">
                      <a:pos x="38" y="54"/>
                    </a:cxn>
                    <a:cxn ang="0">
                      <a:pos x="47" y="54"/>
                    </a:cxn>
                    <a:cxn ang="0">
                      <a:pos x="52" y="56"/>
                    </a:cxn>
                    <a:cxn ang="0">
                      <a:pos x="46" y="62"/>
                    </a:cxn>
                    <a:cxn ang="0">
                      <a:pos x="26" y="63"/>
                    </a:cxn>
                    <a:cxn ang="0">
                      <a:pos x="21" y="66"/>
                    </a:cxn>
                    <a:cxn ang="0">
                      <a:pos x="9" y="67"/>
                    </a:cxn>
                    <a:cxn ang="0">
                      <a:pos x="11" y="78"/>
                    </a:cxn>
                  </a:cxnLst>
                  <a:rect l="0" t="0" r="r" b="b"/>
                  <a:pathLst>
                    <a:path w="76" h="78">
                      <a:moveTo>
                        <a:pt x="11" y="78"/>
                      </a:move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26" y="71"/>
                        <a:pt x="26" y="71"/>
                        <a:pt x="26" y="71"/>
                      </a:cubicBezTo>
                      <a:cubicBezTo>
                        <a:pt x="26" y="71"/>
                        <a:pt x="43" y="71"/>
                        <a:pt x="47" y="72"/>
                      </a:cubicBezTo>
                      <a:cubicBezTo>
                        <a:pt x="50" y="73"/>
                        <a:pt x="52" y="74"/>
                        <a:pt x="55" y="73"/>
                      </a:cubicBezTo>
                      <a:cubicBezTo>
                        <a:pt x="58" y="71"/>
                        <a:pt x="61" y="73"/>
                        <a:pt x="63" y="74"/>
                      </a:cubicBezTo>
                      <a:cubicBezTo>
                        <a:pt x="66" y="76"/>
                        <a:pt x="76" y="73"/>
                        <a:pt x="76" y="73"/>
                      </a:cubicBezTo>
                      <a:cubicBezTo>
                        <a:pt x="76" y="73"/>
                        <a:pt x="74" y="66"/>
                        <a:pt x="74" y="64"/>
                      </a:cubicBezTo>
                      <a:cubicBezTo>
                        <a:pt x="74" y="62"/>
                        <a:pt x="72" y="61"/>
                        <a:pt x="70" y="58"/>
                      </a:cubicBezTo>
                      <a:cubicBezTo>
                        <a:pt x="68" y="56"/>
                        <a:pt x="68" y="53"/>
                        <a:pt x="68" y="53"/>
                      </a:cubicBezTo>
                      <a:cubicBezTo>
                        <a:pt x="68" y="53"/>
                        <a:pt x="72" y="42"/>
                        <a:pt x="70" y="42"/>
                      </a:cubicBezTo>
                      <a:cubicBezTo>
                        <a:pt x="68" y="41"/>
                        <a:pt x="69" y="34"/>
                        <a:pt x="69" y="34"/>
                      </a:cubicBezTo>
                      <a:cubicBezTo>
                        <a:pt x="69" y="34"/>
                        <a:pt x="67" y="32"/>
                        <a:pt x="66" y="29"/>
                      </a:cubicBezTo>
                      <a:cubicBezTo>
                        <a:pt x="66" y="27"/>
                        <a:pt x="60" y="30"/>
                        <a:pt x="59" y="26"/>
                      </a:cubicBezTo>
                      <a:cubicBezTo>
                        <a:pt x="58" y="22"/>
                        <a:pt x="59" y="19"/>
                        <a:pt x="57" y="18"/>
                      </a:cubicBezTo>
                      <a:cubicBezTo>
                        <a:pt x="54" y="17"/>
                        <a:pt x="50" y="19"/>
                        <a:pt x="50" y="14"/>
                      </a:cubicBezTo>
                      <a:cubicBezTo>
                        <a:pt x="50" y="10"/>
                        <a:pt x="49" y="9"/>
                        <a:pt x="47" y="7"/>
                      </a:cubicBezTo>
                      <a:cubicBezTo>
                        <a:pt x="44" y="6"/>
                        <a:pt x="44" y="3"/>
                        <a:pt x="39" y="3"/>
                      </a:cubicBezTo>
                      <a:cubicBezTo>
                        <a:pt x="34" y="4"/>
                        <a:pt x="34" y="4"/>
                        <a:pt x="30" y="4"/>
                      </a:cubicBezTo>
                      <a:cubicBezTo>
                        <a:pt x="26" y="3"/>
                        <a:pt x="24" y="0"/>
                        <a:pt x="23" y="4"/>
                      </a:cubicBezTo>
                      <a:cubicBezTo>
                        <a:pt x="22" y="7"/>
                        <a:pt x="15" y="8"/>
                        <a:pt x="15" y="8"/>
                      </a:cubicBezTo>
                      <a:cubicBezTo>
                        <a:pt x="15" y="10"/>
                        <a:pt x="15" y="12"/>
                        <a:pt x="14" y="1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9" y="22"/>
                        <a:pt x="10" y="29"/>
                        <a:pt x="8" y="34"/>
                      </a:cubicBezTo>
                      <a:cubicBezTo>
                        <a:pt x="7" y="36"/>
                        <a:pt x="0" y="41"/>
                        <a:pt x="0" y="42"/>
                      </a:cubicBezTo>
                      <a:cubicBezTo>
                        <a:pt x="0" y="46"/>
                        <a:pt x="4" y="53"/>
                        <a:pt x="7" y="58"/>
                      </a:cubicBezTo>
                      <a:cubicBezTo>
                        <a:pt x="7" y="58"/>
                        <a:pt x="12" y="56"/>
                        <a:pt x="15" y="56"/>
                      </a:cubicBezTo>
                      <a:cubicBezTo>
                        <a:pt x="19" y="56"/>
                        <a:pt x="18" y="57"/>
                        <a:pt x="22" y="55"/>
                      </a:cubicBezTo>
                      <a:cubicBezTo>
                        <a:pt x="25" y="53"/>
                        <a:pt x="23" y="52"/>
                        <a:pt x="26" y="54"/>
                      </a:cubicBezTo>
                      <a:cubicBezTo>
                        <a:pt x="28" y="56"/>
                        <a:pt x="35" y="54"/>
                        <a:pt x="38" y="54"/>
                      </a:cubicBezTo>
                      <a:cubicBezTo>
                        <a:pt x="41" y="54"/>
                        <a:pt x="43" y="54"/>
                        <a:pt x="47" y="54"/>
                      </a:cubicBezTo>
                      <a:cubicBezTo>
                        <a:pt x="50" y="54"/>
                        <a:pt x="52" y="52"/>
                        <a:pt x="52" y="56"/>
                      </a:cubicBezTo>
                      <a:cubicBezTo>
                        <a:pt x="52" y="61"/>
                        <a:pt x="50" y="62"/>
                        <a:pt x="46" y="62"/>
                      </a:cubicBezTo>
                      <a:cubicBezTo>
                        <a:pt x="42" y="62"/>
                        <a:pt x="30" y="63"/>
                        <a:pt x="26" y="63"/>
                      </a:cubicBezTo>
                      <a:cubicBezTo>
                        <a:pt x="22" y="63"/>
                        <a:pt x="21" y="66"/>
                        <a:pt x="21" y="66"/>
                      </a:cubicBezTo>
                      <a:cubicBezTo>
                        <a:pt x="9" y="67"/>
                        <a:pt x="9" y="67"/>
                        <a:pt x="9" y="67"/>
                      </a:cubicBezTo>
                      <a:cubicBezTo>
                        <a:pt x="6" y="69"/>
                        <a:pt x="9" y="75"/>
                        <a:pt x="11" y="7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2" name="Freeform 106"/>
                <p:cNvSpPr>
                  <a:spLocks/>
                </p:cNvSpPr>
                <p:nvPr/>
              </p:nvSpPr>
              <p:spPr bwMode="auto">
                <a:xfrm>
                  <a:off x="3544" y="2042"/>
                  <a:ext cx="333" cy="359"/>
                </a:xfrm>
                <a:custGeom>
                  <a:avLst/>
                  <a:gdLst/>
                  <a:ahLst/>
                  <a:cxnLst>
                    <a:cxn ang="0">
                      <a:pos x="104" y="250"/>
                    </a:cxn>
                    <a:cxn ang="0">
                      <a:pos x="107" y="246"/>
                    </a:cxn>
                    <a:cxn ang="0">
                      <a:pos x="109" y="243"/>
                    </a:cxn>
                    <a:cxn ang="0">
                      <a:pos x="111" y="239"/>
                    </a:cxn>
                    <a:cxn ang="0">
                      <a:pos x="114" y="236"/>
                    </a:cxn>
                    <a:cxn ang="0">
                      <a:pos x="119" y="240"/>
                    </a:cxn>
                    <a:cxn ang="0">
                      <a:pos x="127" y="240"/>
                    </a:cxn>
                    <a:cxn ang="0">
                      <a:pos x="149" y="246"/>
                    </a:cxn>
                    <a:cxn ang="0">
                      <a:pos x="152" y="262"/>
                    </a:cxn>
                    <a:cxn ang="0">
                      <a:pos x="159" y="254"/>
                    </a:cxn>
                    <a:cxn ang="0">
                      <a:pos x="176" y="232"/>
                    </a:cxn>
                    <a:cxn ang="0">
                      <a:pos x="221" y="216"/>
                    </a:cxn>
                    <a:cxn ang="0">
                      <a:pos x="263" y="198"/>
                    </a:cxn>
                    <a:cxn ang="0">
                      <a:pos x="272" y="160"/>
                    </a:cxn>
                    <a:cxn ang="0">
                      <a:pos x="263" y="149"/>
                    </a:cxn>
                    <a:cxn ang="0">
                      <a:pos x="259" y="150"/>
                    </a:cxn>
                    <a:cxn ang="0">
                      <a:pos x="217" y="142"/>
                    </a:cxn>
                    <a:cxn ang="0">
                      <a:pos x="216" y="129"/>
                    </a:cxn>
                    <a:cxn ang="0">
                      <a:pos x="209" y="121"/>
                    </a:cxn>
                    <a:cxn ang="0">
                      <a:pos x="209" y="115"/>
                    </a:cxn>
                    <a:cxn ang="0">
                      <a:pos x="204" y="111"/>
                    </a:cxn>
                    <a:cxn ang="0">
                      <a:pos x="201" y="111"/>
                    </a:cxn>
                    <a:cxn ang="0">
                      <a:pos x="197" y="99"/>
                    </a:cxn>
                    <a:cxn ang="0">
                      <a:pos x="199" y="89"/>
                    </a:cxn>
                    <a:cxn ang="0">
                      <a:pos x="189" y="81"/>
                    </a:cxn>
                    <a:cxn ang="0">
                      <a:pos x="185" y="70"/>
                    </a:cxn>
                    <a:cxn ang="0">
                      <a:pos x="177" y="64"/>
                    </a:cxn>
                    <a:cxn ang="0">
                      <a:pos x="175" y="49"/>
                    </a:cxn>
                    <a:cxn ang="0">
                      <a:pos x="163" y="51"/>
                    </a:cxn>
                    <a:cxn ang="0">
                      <a:pos x="161" y="45"/>
                    </a:cxn>
                    <a:cxn ang="0">
                      <a:pos x="143" y="42"/>
                    </a:cxn>
                    <a:cxn ang="0">
                      <a:pos x="120" y="39"/>
                    </a:cxn>
                    <a:cxn ang="0">
                      <a:pos x="110" y="34"/>
                    </a:cxn>
                    <a:cxn ang="0">
                      <a:pos x="108" y="25"/>
                    </a:cxn>
                    <a:cxn ang="0">
                      <a:pos x="99" y="25"/>
                    </a:cxn>
                    <a:cxn ang="0">
                      <a:pos x="98" y="21"/>
                    </a:cxn>
                    <a:cxn ang="0">
                      <a:pos x="62" y="0"/>
                    </a:cxn>
                    <a:cxn ang="0">
                      <a:pos x="62" y="3"/>
                    </a:cxn>
                    <a:cxn ang="0">
                      <a:pos x="36" y="10"/>
                    </a:cxn>
                    <a:cxn ang="0">
                      <a:pos x="44" y="23"/>
                    </a:cxn>
                    <a:cxn ang="0">
                      <a:pos x="37" y="29"/>
                    </a:cxn>
                    <a:cxn ang="0">
                      <a:pos x="32" y="35"/>
                    </a:cxn>
                    <a:cxn ang="0">
                      <a:pos x="27" y="40"/>
                    </a:cxn>
                    <a:cxn ang="0">
                      <a:pos x="14" y="46"/>
                    </a:cxn>
                    <a:cxn ang="0">
                      <a:pos x="1" y="43"/>
                    </a:cxn>
                    <a:cxn ang="0">
                      <a:pos x="0" y="52"/>
                    </a:cxn>
                    <a:cxn ang="0">
                      <a:pos x="22" y="83"/>
                    </a:cxn>
                    <a:cxn ang="0">
                      <a:pos x="32" y="91"/>
                    </a:cxn>
                    <a:cxn ang="0">
                      <a:pos x="36" y="113"/>
                    </a:cxn>
                    <a:cxn ang="0">
                      <a:pos x="54" y="133"/>
                    </a:cxn>
                    <a:cxn ang="0">
                      <a:pos x="52" y="143"/>
                    </a:cxn>
                    <a:cxn ang="0">
                      <a:pos x="56" y="161"/>
                    </a:cxn>
                    <a:cxn ang="0">
                      <a:pos x="58" y="183"/>
                    </a:cxn>
                    <a:cxn ang="0">
                      <a:pos x="80" y="201"/>
                    </a:cxn>
                    <a:cxn ang="0">
                      <a:pos x="86" y="224"/>
                    </a:cxn>
                    <a:cxn ang="0">
                      <a:pos x="94" y="228"/>
                    </a:cxn>
                    <a:cxn ang="0">
                      <a:pos x="104" y="244"/>
                    </a:cxn>
                    <a:cxn ang="0">
                      <a:pos x="104" y="250"/>
                    </a:cxn>
                  </a:cxnLst>
                  <a:rect l="0" t="0" r="r" b="b"/>
                  <a:pathLst>
                    <a:path w="272" h="262">
                      <a:moveTo>
                        <a:pt x="104" y="250"/>
                      </a:moveTo>
                      <a:cubicBezTo>
                        <a:pt x="104" y="250"/>
                        <a:pt x="107" y="249"/>
                        <a:pt x="107" y="246"/>
                      </a:cubicBezTo>
                      <a:cubicBezTo>
                        <a:pt x="107" y="244"/>
                        <a:pt x="109" y="246"/>
                        <a:pt x="109" y="243"/>
                      </a:cubicBezTo>
                      <a:cubicBezTo>
                        <a:pt x="109" y="239"/>
                        <a:pt x="109" y="240"/>
                        <a:pt x="111" y="239"/>
                      </a:cubicBezTo>
                      <a:cubicBezTo>
                        <a:pt x="112" y="237"/>
                        <a:pt x="111" y="237"/>
                        <a:pt x="114" y="236"/>
                      </a:cubicBezTo>
                      <a:cubicBezTo>
                        <a:pt x="120" y="234"/>
                        <a:pt x="115" y="238"/>
                        <a:pt x="119" y="240"/>
                      </a:cubicBezTo>
                      <a:cubicBezTo>
                        <a:pt x="122" y="242"/>
                        <a:pt x="122" y="240"/>
                        <a:pt x="127" y="240"/>
                      </a:cubicBezTo>
                      <a:cubicBezTo>
                        <a:pt x="131" y="239"/>
                        <a:pt x="149" y="246"/>
                        <a:pt x="149" y="246"/>
                      </a:cubicBezTo>
                      <a:cubicBezTo>
                        <a:pt x="152" y="262"/>
                        <a:pt x="152" y="262"/>
                        <a:pt x="152" y="262"/>
                      </a:cubicBezTo>
                      <a:cubicBezTo>
                        <a:pt x="151" y="262"/>
                        <a:pt x="159" y="254"/>
                        <a:pt x="159" y="254"/>
                      </a:cubicBezTo>
                      <a:cubicBezTo>
                        <a:pt x="176" y="232"/>
                        <a:pt x="176" y="232"/>
                        <a:pt x="176" y="232"/>
                      </a:cubicBezTo>
                      <a:cubicBezTo>
                        <a:pt x="221" y="216"/>
                        <a:pt x="221" y="216"/>
                        <a:pt x="221" y="216"/>
                      </a:cubicBezTo>
                      <a:cubicBezTo>
                        <a:pt x="221" y="216"/>
                        <a:pt x="256" y="201"/>
                        <a:pt x="263" y="198"/>
                      </a:cubicBezTo>
                      <a:cubicBezTo>
                        <a:pt x="266" y="197"/>
                        <a:pt x="271" y="162"/>
                        <a:pt x="272" y="160"/>
                      </a:cubicBezTo>
                      <a:cubicBezTo>
                        <a:pt x="263" y="149"/>
                        <a:pt x="263" y="149"/>
                        <a:pt x="263" y="149"/>
                      </a:cubicBezTo>
                      <a:cubicBezTo>
                        <a:pt x="263" y="149"/>
                        <a:pt x="262" y="150"/>
                        <a:pt x="259" y="150"/>
                      </a:cubicBezTo>
                      <a:cubicBezTo>
                        <a:pt x="256" y="149"/>
                        <a:pt x="217" y="142"/>
                        <a:pt x="217" y="142"/>
                      </a:cubicBezTo>
                      <a:cubicBezTo>
                        <a:pt x="216" y="129"/>
                        <a:pt x="216" y="129"/>
                        <a:pt x="216" y="129"/>
                      </a:cubicBezTo>
                      <a:cubicBezTo>
                        <a:pt x="209" y="121"/>
                        <a:pt x="209" y="121"/>
                        <a:pt x="209" y="121"/>
                      </a:cubicBezTo>
                      <a:cubicBezTo>
                        <a:pt x="209" y="115"/>
                        <a:pt x="209" y="115"/>
                        <a:pt x="209" y="115"/>
                      </a:cubicBezTo>
                      <a:cubicBezTo>
                        <a:pt x="204" y="111"/>
                        <a:pt x="204" y="111"/>
                        <a:pt x="204" y="111"/>
                      </a:cubicBezTo>
                      <a:cubicBezTo>
                        <a:pt x="201" y="111"/>
                        <a:pt x="201" y="111"/>
                        <a:pt x="201" y="111"/>
                      </a:cubicBezTo>
                      <a:cubicBezTo>
                        <a:pt x="201" y="110"/>
                        <a:pt x="197" y="100"/>
                        <a:pt x="197" y="99"/>
                      </a:cubicBezTo>
                      <a:cubicBezTo>
                        <a:pt x="197" y="95"/>
                        <a:pt x="201" y="94"/>
                        <a:pt x="199" y="89"/>
                      </a:cubicBezTo>
                      <a:cubicBezTo>
                        <a:pt x="198" y="86"/>
                        <a:pt x="191" y="84"/>
                        <a:pt x="189" y="81"/>
                      </a:cubicBezTo>
                      <a:cubicBezTo>
                        <a:pt x="187" y="78"/>
                        <a:pt x="188" y="73"/>
                        <a:pt x="185" y="70"/>
                      </a:cubicBezTo>
                      <a:cubicBezTo>
                        <a:pt x="184" y="67"/>
                        <a:pt x="179" y="66"/>
                        <a:pt x="177" y="64"/>
                      </a:cubicBezTo>
                      <a:cubicBezTo>
                        <a:pt x="175" y="59"/>
                        <a:pt x="177" y="55"/>
                        <a:pt x="175" y="49"/>
                      </a:cubicBezTo>
                      <a:cubicBezTo>
                        <a:pt x="163" y="51"/>
                        <a:pt x="163" y="51"/>
                        <a:pt x="163" y="51"/>
                      </a:cubicBezTo>
                      <a:cubicBezTo>
                        <a:pt x="161" y="45"/>
                        <a:pt x="161" y="45"/>
                        <a:pt x="161" y="45"/>
                      </a:cubicBezTo>
                      <a:cubicBezTo>
                        <a:pt x="143" y="42"/>
                        <a:pt x="143" y="42"/>
                        <a:pt x="143" y="42"/>
                      </a:cubicBezTo>
                      <a:cubicBezTo>
                        <a:pt x="120" y="39"/>
                        <a:pt x="120" y="39"/>
                        <a:pt x="120" y="39"/>
                      </a:cubicBezTo>
                      <a:cubicBezTo>
                        <a:pt x="110" y="34"/>
                        <a:pt x="110" y="34"/>
                        <a:pt x="110" y="34"/>
                      </a:cubicBezTo>
                      <a:cubicBezTo>
                        <a:pt x="108" y="25"/>
                        <a:pt x="108" y="25"/>
                        <a:pt x="108" y="25"/>
                      </a:cubicBezTo>
                      <a:cubicBezTo>
                        <a:pt x="99" y="25"/>
                        <a:pt x="99" y="25"/>
                        <a:pt x="99" y="25"/>
                      </a:cubicBezTo>
                      <a:cubicBezTo>
                        <a:pt x="98" y="21"/>
                        <a:pt x="98" y="21"/>
                        <a:pt x="98" y="21"/>
                      </a:cubicBez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36" y="10"/>
                        <a:pt x="36" y="10"/>
                        <a:pt x="36" y="10"/>
                      </a:cubicBezTo>
                      <a:cubicBezTo>
                        <a:pt x="44" y="23"/>
                        <a:pt x="44" y="23"/>
                        <a:pt x="44" y="23"/>
                      </a:cubicBezTo>
                      <a:cubicBezTo>
                        <a:pt x="44" y="23"/>
                        <a:pt x="38" y="26"/>
                        <a:pt x="37" y="29"/>
                      </a:cubicBezTo>
                      <a:cubicBezTo>
                        <a:pt x="37" y="32"/>
                        <a:pt x="34" y="32"/>
                        <a:pt x="32" y="35"/>
                      </a:cubicBezTo>
                      <a:cubicBezTo>
                        <a:pt x="31" y="38"/>
                        <a:pt x="27" y="40"/>
                        <a:pt x="27" y="40"/>
                      </a:cubicBezTo>
                      <a:cubicBezTo>
                        <a:pt x="14" y="46"/>
                        <a:pt x="14" y="46"/>
                        <a:pt x="14" y="46"/>
                      </a:cubicBezTo>
                      <a:cubicBezTo>
                        <a:pt x="1" y="43"/>
                        <a:pt x="1" y="43"/>
                        <a:pt x="1" y="43"/>
                      </a:cubicBezTo>
                      <a:cubicBezTo>
                        <a:pt x="1" y="46"/>
                        <a:pt x="0" y="51"/>
                        <a:pt x="0" y="52"/>
                      </a:cubicBezTo>
                      <a:cubicBezTo>
                        <a:pt x="19" y="63"/>
                        <a:pt x="11" y="67"/>
                        <a:pt x="22" y="83"/>
                      </a:cubicBezTo>
                      <a:cubicBezTo>
                        <a:pt x="24" y="86"/>
                        <a:pt x="31" y="89"/>
                        <a:pt x="32" y="91"/>
                      </a:cubicBezTo>
                      <a:cubicBezTo>
                        <a:pt x="36" y="99"/>
                        <a:pt x="33" y="107"/>
                        <a:pt x="36" y="113"/>
                      </a:cubicBezTo>
                      <a:cubicBezTo>
                        <a:pt x="40" y="119"/>
                        <a:pt x="52" y="123"/>
                        <a:pt x="54" y="133"/>
                      </a:cubicBezTo>
                      <a:cubicBezTo>
                        <a:pt x="55" y="136"/>
                        <a:pt x="53" y="139"/>
                        <a:pt x="52" y="143"/>
                      </a:cubicBezTo>
                      <a:cubicBezTo>
                        <a:pt x="52" y="143"/>
                        <a:pt x="52" y="163"/>
                        <a:pt x="56" y="161"/>
                      </a:cubicBezTo>
                      <a:cubicBezTo>
                        <a:pt x="57" y="169"/>
                        <a:pt x="55" y="176"/>
                        <a:pt x="58" y="183"/>
                      </a:cubicBezTo>
                      <a:cubicBezTo>
                        <a:pt x="62" y="192"/>
                        <a:pt x="75" y="193"/>
                        <a:pt x="80" y="201"/>
                      </a:cubicBezTo>
                      <a:cubicBezTo>
                        <a:pt x="85" y="207"/>
                        <a:pt x="83" y="218"/>
                        <a:pt x="86" y="224"/>
                      </a:cubicBezTo>
                      <a:cubicBezTo>
                        <a:pt x="86" y="225"/>
                        <a:pt x="93" y="228"/>
                        <a:pt x="94" y="228"/>
                      </a:cubicBezTo>
                      <a:cubicBezTo>
                        <a:pt x="104" y="244"/>
                        <a:pt x="104" y="244"/>
                        <a:pt x="104" y="244"/>
                      </a:cubicBezTo>
                      <a:cubicBezTo>
                        <a:pt x="104" y="247"/>
                        <a:pt x="104" y="248"/>
                        <a:pt x="104" y="25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3" name="Freeform 107"/>
                <p:cNvSpPr>
                  <a:spLocks/>
                </p:cNvSpPr>
                <p:nvPr/>
              </p:nvSpPr>
              <p:spPr bwMode="auto">
                <a:xfrm>
                  <a:off x="3445" y="2797"/>
                  <a:ext cx="39" cy="38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5" y="12"/>
                    </a:cxn>
                    <a:cxn ang="0">
                      <a:pos x="2" y="13"/>
                    </a:cxn>
                    <a:cxn ang="0">
                      <a:pos x="1" y="17"/>
                    </a:cxn>
                    <a:cxn ang="0">
                      <a:pos x="8" y="21"/>
                    </a:cxn>
                    <a:cxn ang="0">
                      <a:pos x="13" y="20"/>
                    </a:cxn>
                    <a:cxn ang="0">
                      <a:pos x="18" y="25"/>
                    </a:cxn>
                    <a:cxn ang="0">
                      <a:pos x="22" y="18"/>
                    </a:cxn>
                    <a:cxn ang="0">
                      <a:pos x="31" y="20"/>
                    </a:cxn>
                    <a:cxn ang="0">
                      <a:pos x="32" y="16"/>
                    </a:cxn>
                    <a:cxn ang="0">
                      <a:pos x="32" y="8"/>
                    </a:cxn>
                    <a:cxn ang="0">
                      <a:pos x="29" y="1"/>
                    </a:cxn>
                    <a:cxn ang="0">
                      <a:pos x="22" y="5"/>
                    </a:cxn>
                    <a:cxn ang="0">
                      <a:pos x="15" y="4"/>
                    </a:cxn>
                    <a:cxn ang="0">
                      <a:pos x="8" y="0"/>
                    </a:cxn>
                    <a:cxn ang="0">
                      <a:pos x="7" y="6"/>
                    </a:cxn>
                    <a:cxn ang="0">
                      <a:pos x="7" y="8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32" h="28">
                      <a:moveTo>
                        <a:pt x="5" y="11"/>
                      </a:moveTo>
                      <a:cubicBezTo>
                        <a:pt x="5" y="11"/>
                        <a:pt x="5" y="12"/>
                        <a:pt x="5" y="12"/>
                      </a:cubicBezTo>
                      <a:cubicBezTo>
                        <a:pt x="4" y="12"/>
                        <a:pt x="3" y="12"/>
                        <a:pt x="2" y="13"/>
                      </a:cubicBezTo>
                      <a:cubicBezTo>
                        <a:pt x="2" y="13"/>
                        <a:pt x="0" y="14"/>
                        <a:pt x="1" y="17"/>
                      </a:cubicBezTo>
                      <a:cubicBezTo>
                        <a:pt x="1" y="20"/>
                        <a:pt x="8" y="21"/>
                        <a:pt x="8" y="21"/>
                      </a:cubicBezTo>
                      <a:cubicBezTo>
                        <a:pt x="8" y="21"/>
                        <a:pt x="10" y="17"/>
                        <a:pt x="13" y="20"/>
                      </a:cubicBezTo>
                      <a:cubicBezTo>
                        <a:pt x="16" y="24"/>
                        <a:pt x="14" y="28"/>
                        <a:pt x="18" y="25"/>
                      </a:cubicBezTo>
                      <a:cubicBezTo>
                        <a:pt x="22" y="22"/>
                        <a:pt x="20" y="16"/>
                        <a:pt x="22" y="18"/>
                      </a:cubicBezTo>
                      <a:cubicBezTo>
                        <a:pt x="25" y="20"/>
                        <a:pt x="31" y="20"/>
                        <a:pt x="31" y="20"/>
                      </a:cubicBezTo>
                      <a:cubicBezTo>
                        <a:pt x="31" y="20"/>
                        <a:pt x="32" y="20"/>
                        <a:pt x="32" y="16"/>
                      </a:cubicBezTo>
                      <a:cubicBezTo>
                        <a:pt x="31" y="12"/>
                        <a:pt x="32" y="8"/>
                        <a:pt x="32" y="8"/>
                      </a:cubicBezTo>
                      <a:cubicBezTo>
                        <a:pt x="29" y="1"/>
                        <a:pt x="29" y="1"/>
                        <a:pt x="29" y="1"/>
                      </a:cubicBezTo>
                      <a:cubicBezTo>
                        <a:pt x="29" y="1"/>
                        <a:pt x="24" y="2"/>
                        <a:pt x="22" y="5"/>
                      </a:cubicBezTo>
                      <a:cubicBezTo>
                        <a:pt x="20" y="7"/>
                        <a:pt x="17" y="6"/>
                        <a:pt x="15" y="4"/>
                      </a:cubicBezTo>
                      <a:cubicBezTo>
                        <a:pt x="12" y="2"/>
                        <a:pt x="8" y="0"/>
                        <a:pt x="8" y="0"/>
                      </a:cubicBezTo>
                      <a:cubicBezTo>
                        <a:pt x="8" y="0"/>
                        <a:pt x="7" y="3"/>
                        <a:pt x="7" y="6"/>
                      </a:cubicBezTo>
                      <a:cubicBezTo>
                        <a:pt x="7" y="7"/>
                        <a:pt x="7" y="8"/>
                        <a:pt x="7" y="8"/>
                      </a:cubicBezTo>
                      <a:cubicBezTo>
                        <a:pt x="7" y="9"/>
                        <a:pt x="6" y="10"/>
                        <a:pt x="5" y="1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4" name="Freeform 108"/>
                <p:cNvSpPr>
                  <a:spLocks/>
                </p:cNvSpPr>
                <p:nvPr/>
              </p:nvSpPr>
              <p:spPr bwMode="auto">
                <a:xfrm>
                  <a:off x="5163" y="1455"/>
                  <a:ext cx="14" cy="16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2" y="8"/>
                    </a:cxn>
                    <a:cxn ang="0">
                      <a:pos x="2" y="10"/>
                    </a:cxn>
                    <a:cxn ang="0">
                      <a:pos x="8" y="10"/>
                    </a:cxn>
                    <a:cxn ang="0">
                      <a:pos x="12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2" h="12">
                      <a:moveTo>
                        <a:pt x="4" y="0"/>
                      </a:moveTo>
                      <a:cubicBezTo>
                        <a:pt x="5" y="0"/>
                        <a:pt x="0" y="4"/>
                        <a:pt x="0" y="4"/>
                      </a:cubicBezTo>
                      <a:cubicBezTo>
                        <a:pt x="0" y="4"/>
                        <a:pt x="0" y="12"/>
                        <a:pt x="2" y="8"/>
                      </a:cubicBezTo>
                      <a:cubicBezTo>
                        <a:pt x="2" y="10"/>
                        <a:pt x="2" y="10"/>
                        <a:pt x="2" y="10"/>
                      </a:cubicBezTo>
                      <a:cubicBezTo>
                        <a:pt x="4" y="8"/>
                        <a:pt x="5" y="10"/>
                        <a:pt x="8" y="10"/>
                      </a:cubicBezTo>
                      <a:cubicBezTo>
                        <a:pt x="9" y="9"/>
                        <a:pt x="10" y="4"/>
                        <a:pt x="12" y="4"/>
                      </a:cubicBezTo>
                      <a:cubicBezTo>
                        <a:pt x="9" y="2"/>
                        <a:pt x="6" y="2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5" name="Freeform 109"/>
                <p:cNvSpPr>
                  <a:spLocks/>
                </p:cNvSpPr>
                <p:nvPr/>
              </p:nvSpPr>
              <p:spPr bwMode="auto">
                <a:xfrm>
                  <a:off x="5231" y="1477"/>
                  <a:ext cx="45" cy="221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10" y="6"/>
                    </a:cxn>
                    <a:cxn ang="0">
                      <a:pos x="14" y="21"/>
                    </a:cxn>
                    <a:cxn ang="0">
                      <a:pos x="4" y="31"/>
                    </a:cxn>
                    <a:cxn ang="0">
                      <a:pos x="6" y="59"/>
                    </a:cxn>
                    <a:cxn ang="0">
                      <a:pos x="4" y="101"/>
                    </a:cxn>
                    <a:cxn ang="0">
                      <a:pos x="6" y="109"/>
                    </a:cxn>
                    <a:cxn ang="0">
                      <a:pos x="4" y="113"/>
                    </a:cxn>
                    <a:cxn ang="0">
                      <a:pos x="8" y="121"/>
                    </a:cxn>
                    <a:cxn ang="0">
                      <a:pos x="2" y="159"/>
                    </a:cxn>
                    <a:cxn ang="0">
                      <a:pos x="18" y="155"/>
                    </a:cxn>
                    <a:cxn ang="0">
                      <a:pos x="22" y="161"/>
                    </a:cxn>
                    <a:cxn ang="0">
                      <a:pos x="22" y="151"/>
                    </a:cxn>
                    <a:cxn ang="0">
                      <a:pos x="12" y="133"/>
                    </a:cxn>
                    <a:cxn ang="0">
                      <a:pos x="18" y="97"/>
                    </a:cxn>
                    <a:cxn ang="0">
                      <a:pos x="20" y="93"/>
                    </a:cxn>
                    <a:cxn ang="0">
                      <a:pos x="30" y="93"/>
                    </a:cxn>
                    <a:cxn ang="0">
                      <a:pos x="38" y="101"/>
                    </a:cxn>
                    <a:cxn ang="0">
                      <a:pos x="26" y="81"/>
                    </a:cxn>
                    <a:cxn ang="0">
                      <a:pos x="24" y="81"/>
                    </a:cxn>
                    <a:cxn ang="0">
                      <a:pos x="22" y="43"/>
                    </a:cxn>
                    <a:cxn ang="0">
                      <a:pos x="26" y="33"/>
                    </a:cxn>
                    <a:cxn ang="0">
                      <a:pos x="18" y="19"/>
                    </a:cxn>
                    <a:cxn ang="0">
                      <a:pos x="22" y="8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38" h="161">
                      <a:moveTo>
                        <a:pt x="16" y="0"/>
                      </a:moveTo>
                      <a:cubicBezTo>
                        <a:pt x="14" y="5"/>
                        <a:pt x="15" y="2"/>
                        <a:pt x="10" y="6"/>
                      </a:cubicBezTo>
                      <a:cubicBezTo>
                        <a:pt x="11" y="10"/>
                        <a:pt x="16" y="14"/>
                        <a:pt x="14" y="21"/>
                      </a:cubicBezTo>
                      <a:cubicBezTo>
                        <a:pt x="14" y="21"/>
                        <a:pt x="6" y="27"/>
                        <a:pt x="4" y="31"/>
                      </a:cubicBezTo>
                      <a:cubicBezTo>
                        <a:pt x="0" y="43"/>
                        <a:pt x="5" y="51"/>
                        <a:pt x="6" y="59"/>
                      </a:cubicBezTo>
                      <a:cubicBezTo>
                        <a:pt x="8" y="73"/>
                        <a:pt x="5" y="90"/>
                        <a:pt x="4" y="101"/>
                      </a:cubicBezTo>
                      <a:cubicBezTo>
                        <a:pt x="8" y="99"/>
                        <a:pt x="6" y="107"/>
                        <a:pt x="6" y="109"/>
                      </a:cubicBezTo>
                      <a:cubicBezTo>
                        <a:pt x="6" y="108"/>
                        <a:pt x="4" y="111"/>
                        <a:pt x="4" y="113"/>
                      </a:cubicBezTo>
                      <a:cubicBezTo>
                        <a:pt x="8" y="121"/>
                        <a:pt x="8" y="121"/>
                        <a:pt x="8" y="121"/>
                      </a:cubicBezTo>
                      <a:cubicBezTo>
                        <a:pt x="9" y="131"/>
                        <a:pt x="4" y="146"/>
                        <a:pt x="2" y="159"/>
                      </a:cubicBezTo>
                      <a:cubicBezTo>
                        <a:pt x="9" y="144"/>
                        <a:pt x="8" y="146"/>
                        <a:pt x="18" y="155"/>
                      </a:cubicBezTo>
                      <a:cubicBezTo>
                        <a:pt x="17" y="155"/>
                        <a:pt x="22" y="161"/>
                        <a:pt x="22" y="161"/>
                      </a:cubicBezTo>
                      <a:cubicBezTo>
                        <a:pt x="21" y="157"/>
                        <a:pt x="23" y="154"/>
                        <a:pt x="22" y="151"/>
                      </a:cubicBezTo>
                      <a:cubicBezTo>
                        <a:pt x="21" y="146"/>
                        <a:pt x="13" y="138"/>
                        <a:pt x="12" y="133"/>
                      </a:cubicBezTo>
                      <a:cubicBezTo>
                        <a:pt x="10" y="120"/>
                        <a:pt x="16" y="110"/>
                        <a:pt x="18" y="97"/>
                      </a:cubicBezTo>
                      <a:cubicBezTo>
                        <a:pt x="22" y="97"/>
                        <a:pt x="19" y="96"/>
                        <a:pt x="20" y="93"/>
                      </a:cubicBezTo>
                      <a:cubicBezTo>
                        <a:pt x="23" y="94"/>
                        <a:pt x="27" y="92"/>
                        <a:pt x="30" y="93"/>
                      </a:cubicBezTo>
                      <a:cubicBezTo>
                        <a:pt x="31" y="93"/>
                        <a:pt x="36" y="100"/>
                        <a:pt x="38" y="101"/>
                      </a:cubicBezTo>
                      <a:cubicBezTo>
                        <a:pt x="36" y="96"/>
                        <a:pt x="31" y="84"/>
                        <a:pt x="26" y="81"/>
                      </a:cubicBezTo>
                      <a:cubicBezTo>
                        <a:pt x="24" y="81"/>
                        <a:pt x="24" y="81"/>
                        <a:pt x="24" y="81"/>
                      </a:cubicBezTo>
                      <a:cubicBezTo>
                        <a:pt x="22" y="74"/>
                        <a:pt x="27" y="47"/>
                        <a:pt x="22" y="43"/>
                      </a:cubicBezTo>
                      <a:cubicBezTo>
                        <a:pt x="23" y="41"/>
                        <a:pt x="27" y="37"/>
                        <a:pt x="26" y="33"/>
                      </a:cubicBezTo>
                      <a:cubicBezTo>
                        <a:pt x="26" y="31"/>
                        <a:pt x="18" y="23"/>
                        <a:pt x="18" y="19"/>
                      </a:cubicBezTo>
                      <a:cubicBezTo>
                        <a:pt x="18" y="16"/>
                        <a:pt x="23" y="12"/>
                        <a:pt x="22" y="8"/>
                      </a:cubicBezTo>
                      <a:cubicBezTo>
                        <a:pt x="22" y="6"/>
                        <a:pt x="17" y="1"/>
                        <a:pt x="16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6" name="Freeform 110"/>
                <p:cNvSpPr>
                  <a:spLocks/>
                </p:cNvSpPr>
                <p:nvPr/>
              </p:nvSpPr>
              <p:spPr bwMode="auto">
                <a:xfrm>
                  <a:off x="4635" y="1436"/>
                  <a:ext cx="96" cy="127"/>
                </a:xfrm>
                <a:custGeom>
                  <a:avLst/>
                  <a:gdLst/>
                  <a:ahLst/>
                  <a:cxnLst>
                    <a:cxn ang="0">
                      <a:pos x="77" y="0"/>
                    </a:cxn>
                    <a:cxn ang="0">
                      <a:pos x="79" y="0"/>
                    </a:cxn>
                    <a:cxn ang="0">
                      <a:pos x="75" y="12"/>
                    </a:cxn>
                    <a:cxn ang="0">
                      <a:pos x="77" y="30"/>
                    </a:cxn>
                    <a:cxn ang="0">
                      <a:pos x="71" y="38"/>
                    </a:cxn>
                    <a:cxn ang="0">
                      <a:pos x="67" y="36"/>
                    </a:cxn>
                    <a:cxn ang="0">
                      <a:pos x="63" y="42"/>
                    </a:cxn>
                    <a:cxn ang="0">
                      <a:pos x="69" y="46"/>
                    </a:cxn>
                    <a:cxn ang="0">
                      <a:pos x="59" y="53"/>
                    </a:cxn>
                    <a:cxn ang="0">
                      <a:pos x="59" y="55"/>
                    </a:cxn>
                    <a:cxn ang="0">
                      <a:pos x="51" y="55"/>
                    </a:cxn>
                    <a:cxn ang="0">
                      <a:pos x="45" y="63"/>
                    </a:cxn>
                    <a:cxn ang="0">
                      <a:pos x="45" y="65"/>
                    </a:cxn>
                    <a:cxn ang="0">
                      <a:pos x="37" y="65"/>
                    </a:cxn>
                    <a:cxn ang="0">
                      <a:pos x="13" y="91"/>
                    </a:cxn>
                    <a:cxn ang="0">
                      <a:pos x="0" y="85"/>
                    </a:cxn>
                    <a:cxn ang="0">
                      <a:pos x="23" y="69"/>
                    </a:cxn>
                    <a:cxn ang="0">
                      <a:pos x="27" y="59"/>
                    </a:cxn>
                    <a:cxn ang="0">
                      <a:pos x="35" y="57"/>
                    </a:cxn>
                    <a:cxn ang="0">
                      <a:pos x="39" y="49"/>
                    </a:cxn>
                    <a:cxn ang="0">
                      <a:pos x="45" y="48"/>
                    </a:cxn>
                    <a:cxn ang="0">
                      <a:pos x="75" y="0"/>
                    </a:cxn>
                    <a:cxn ang="0">
                      <a:pos x="77" y="0"/>
                    </a:cxn>
                  </a:cxnLst>
                  <a:rect l="0" t="0" r="r" b="b"/>
                  <a:pathLst>
                    <a:path w="79" h="92">
                      <a:moveTo>
                        <a:pt x="77" y="0"/>
                      </a:moveTo>
                      <a:cubicBezTo>
                        <a:pt x="79" y="0"/>
                        <a:pt x="79" y="0"/>
                        <a:pt x="79" y="0"/>
                      </a:cubicBezTo>
                      <a:cubicBezTo>
                        <a:pt x="78" y="5"/>
                        <a:pt x="75" y="12"/>
                        <a:pt x="75" y="12"/>
                      </a:cubicBezTo>
                      <a:cubicBezTo>
                        <a:pt x="76" y="10"/>
                        <a:pt x="78" y="28"/>
                        <a:pt x="77" y="30"/>
                      </a:cubicBezTo>
                      <a:cubicBezTo>
                        <a:pt x="77" y="31"/>
                        <a:pt x="72" y="36"/>
                        <a:pt x="71" y="38"/>
                      </a:cubicBezTo>
                      <a:cubicBezTo>
                        <a:pt x="74" y="35"/>
                        <a:pt x="67" y="36"/>
                        <a:pt x="67" y="36"/>
                      </a:cubicBezTo>
                      <a:cubicBezTo>
                        <a:pt x="65" y="40"/>
                        <a:pt x="67" y="39"/>
                        <a:pt x="63" y="42"/>
                      </a:cubicBezTo>
                      <a:cubicBezTo>
                        <a:pt x="62" y="42"/>
                        <a:pt x="69" y="46"/>
                        <a:pt x="69" y="46"/>
                      </a:cubicBezTo>
                      <a:cubicBezTo>
                        <a:pt x="67" y="47"/>
                        <a:pt x="61" y="53"/>
                        <a:pt x="59" y="53"/>
                      </a:cubicBezTo>
                      <a:cubicBezTo>
                        <a:pt x="59" y="55"/>
                        <a:pt x="59" y="55"/>
                        <a:pt x="59" y="55"/>
                      </a:cubicBezTo>
                      <a:cubicBezTo>
                        <a:pt x="57" y="56"/>
                        <a:pt x="53" y="54"/>
                        <a:pt x="51" y="55"/>
                      </a:cubicBezTo>
                      <a:cubicBezTo>
                        <a:pt x="50" y="56"/>
                        <a:pt x="51" y="61"/>
                        <a:pt x="45" y="63"/>
                      </a:cubicBezTo>
                      <a:cubicBezTo>
                        <a:pt x="45" y="65"/>
                        <a:pt x="45" y="65"/>
                        <a:pt x="45" y="65"/>
                      </a:cubicBezTo>
                      <a:cubicBezTo>
                        <a:pt x="43" y="66"/>
                        <a:pt x="39" y="64"/>
                        <a:pt x="37" y="65"/>
                      </a:cubicBezTo>
                      <a:cubicBezTo>
                        <a:pt x="29" y="71"/>
                        <a:pt x="26" y="90"/>
                        <a:pt x="13" y="91"/>
                      </a:cubicBezTo>
                      <a:cubicBezTo>
                        <a:pt x="6" y="92"/>
                        <a:pt x="3" y="87"/>
                        <a:pt x="0" y="85"/>
                      </a:cubicBezTo>
                      <a:cubicBezTo>
                        <a:pt x="11" y="80"/>
                        <a:pt x="17" y="78"/>
                        <a:pt x="23" y="69"/>
                      </a:cubicBezTo>
                      <a:cubicBezTo>
                        <a:pt x="25" y="67"/>
                        <a:pt x="26" y="61"/>
                        <a:pt x="27" y="59"/>
                      </a:cubicBezTo>
                      <a:cubicBezTo>
                        <a:pt x="29" y="58"/>
                        <a:pt x="33" y="59"/>
                        <a:pt x="35" y="57"/>
                      </a:cubicBezTo>
                      <a:cubicBezTo>
                        <a:pt x="38" y="56"/>
                        <a:pt x="37" y="51"/>
                        <a:pt x="39" y="49"/>
                      </a:cubicBezTo>
                      <a:cubicBezTo>
                        <a:pt x="41" y="48"/>
                        <a:pt x="43" y="49"/>
                        <a:pt x="45" y="48"/>
                      </a:cubicBezTo>
                      <a:cubicBezTo>
                        <a:pt x="55" y="41"/>
                        <a:pt x="70" y="12"/>
                        <a:pt x="75" y="0"/>
                      </a:cubicBezTo>
                      <a:lnTo>
                        <a:pt x="7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7" name="Freeform 111"/>
                <p:cNvSpPr>
                  <a:spLocks/>
                </p:cNvSpPr>
                <p:nvPr/>
              </p:nvSpPr>
              <p:spPr bwMode="auto">
                <a:xfrm>
                  <a:off x="5166" y="778"/>
                  <a:ext cx="48" cy="68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5" y="20"/>
                    </a:cxn>
                    <a:cxn ang="0">
                      <a:pos x="1" y="22"/>
                    </a:cxn>
                    <a:cxn ang="0">
                      <a:pos x="9" y="48"/>
                    </a:cxn>
                    <a:cxn ang="0">
                      <a:pos x="20" y="50"/>
                    </a:cxn>
                    <a:cxn ang="0">
                      <a:pos x="26" y="44"/>
                    </a:cxn>
                    <a:cxn ang="0">
                      <a:pos x="26" y="38"/>
                    </a:cxn>
                    <a:cxn ang="0">
                      <a:pos x="36" y="2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38" h="50">
                      <a:moveTo>
                        <a:pt x="17" y="0"/>
                      </a:moveTo>
                      <a:cubicBezTo>
                        <a:pt x="11" y="7"/>
                        <a:pt x="8" y="10"/>
                        <a:pt x="5" y="20"/>
                      </a:cubicBezTo>
                      <a:cubicBezTo>
                        <a:pt x="1" y="22"/>
                        <a:pt x="1" y="22"/>
                        <a:pt x="1" y="22"/>
                      </a:cubicBezTo>
                      <a:cubicBezTo>
                        <a:pt x="0" y="23"/>
                        <a:pt x="6" y="46"/>
                        <a:pt x="9" y="48"/>
                      </a:cubicBezTo>
                      <a:cubicBezTo>
                        <a:pt x="12" y="50"/>
                        <a:pt x="16" y="48"/>
                        <a:pt x="20" y="50"/>
                      </a:cubicBezTo>
                      <a:cubicBezTo>
                        <a:pt x="22" y="47"/>
                        <a:pt x="26" y="45"/>
                        <a:pt x="26" y="44"/>
                      </a:cubicBezTo>
                      <a:cubicBezTo>
                        <a:pt x="27" y="42"/>
                        <a:pt x="25" y="39"/>
                        <a:pt x="26" y="38"/>
                      </a:cubicBezTo>
                      <a:cubicBezTo>
                        <a:pt x="30" y="33"/>
                        <a:pt x="38" y="33"/>
                        <a:pt x="36" y="22"/>
                      </a:cubicBezTo>
                      <a:cubicBezTo>
                        <a:pt x="36" y="19"/>
                        <a:pt x="18" y="2"/>
                        <a:pt x="17" y="0"/>
                      </a:cubicBezTo>
                      <a:close/>
                    </a:path>
                  </a:pathLst>
                </a:custGeom>
                <a:blipFill>
                  <a:blip r:embed="rId3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8" name="Freeform 112"/>
                <p:cNvSpPr>
                  <a:spLocks/>
                </p:cNvSpPr>
                <p:nvPr/>
              </p:nvSpPr>
              <p:spPr bwMode="auto">
                <a:xfrm>
                  <a:off x="5255" y="794"/>
                  <a:ext cx="28" cy="3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4" y="18"/>
                    </a:cxn>
                    <a:cxn ang="0">
                      <a:pos x="22" y="12"/>
                    </a:cxn>
                    <a:cxn ang="0">
                      <a:pos x="18" y="4"/>
                    </a:cxn>
                    <a:cxn ang="0">
                      <a:pos x="8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" h="25">
                      <a:moveTo>
                        <a:pt x="0" y="0"/>
                      </a:moveTo>
                      <a:cubicBezTo>
                        <a:pt x="1" y="14"/>
                        <a:pt x="0" y="25"/>
                        <a:pt x="14" y="18"/>
                      </a:cubicBezTo>
                      <a:cubicBezTo>
                        <a:pt x="17" y="16"/>
                        <a:pt x="20" y="13"/>
                        <a:pt x="22" y="12"/>
                      </a:cubicBezTo>
                      <a:cubicBezTo>
                        <a:pt x="20" y="11"/>
                        <a:pt x="19" y="6"/>
                        <a:pt x="18" y="4"/>
                      </a:cubicBezTo>
                      <a:cubicBezTo>
                        <a:pt x="15" y="4"/>
                        <a:pt x="8" y="6"/>
                        <a:pt x="8" y="6"/>
                      </a:cubicBezTo>
                      <a:cubicBezTo>
                        <a:pt x="7" y="6"/>
                        <a:pt x="2" y="1"/>
                        <a:pt x="0" y="0"/>
                      </a:cubicBezTo>
                      <a:close/>
                    </a:path>
                  </a:pathLst>
                </a:custGeom>
                <a:blipFill>
                  <a:blip r:embed="rId4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39" name="Freeform 113"/>
                <p:cNvSpPr>
                  <a:spLocks/>
                </p:cNvSpPr>
                <p:nvPr/>
              </p:nvSpPr>
              <p:spPr bwMode="auto">
                <a:xfrm>
                  <a:off x="5317" y="799"/>
                  <a:ext cx="55" cy="38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38" y="15"/>
                    </a:cxn>
                    <a:cxn ang="0">
                      <a:pos x="46" y="13"/>
                    </a:cxn>
                    <a:cxn ang="0">
                      <a:pos x="42" y="7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46" h="28">
                      <a:moveTo>
                        <a:pt x="0" y="1"/>
                      </a:moveTo>
                      <a:cubicBezTo>
                        <a:pt x="9" y="21"/>
                        <a:pt x="19" y="28"/>
                        <a:pt x="38" y="15"/>
                      </a:cubicBezTo>
                      <a:cubicBezTo>
                        <a:pt x="41" y="13"/>
                        <a:pt x="41" y="14"/>
                        <a:pt x="46" y="13"/>
                      </a:cubicBezTo>
                      <a:cubicBezTo>
                        <a:pt x="44" y="12"/>
                        <a:pt x="43" y="8"/>
                        <a:pt x="42" y="7"/>
                      </a:cubicBezTo>
                      <a:cubicBezTo>
                        <a:pt x="30" y="0"/>
                        <a:pt x="13" y="2"/>
                        <a:pt x="0" y="1"/>
                      </a:cubicBezTo>
                      <a:close/>
                    </a:path>
                  </a:pathLst>
                </a:custGeom>
                <a:blipFill>
                  <a:blip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0" name="Freeform 114"/>
                <p:cNvSpPr>
                  <a:spLocks/>
                </p:cNvSpPr>
                <p:nvPr/>
              </p:nvSpPr>
              <p:spPr bwMode="auto">
                <a:xfrm>
                  <a:off x="4758" y="840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14" y="2"/>
                    </a:cxn>
                    <a:cxn ang="0">
                      <a:pos x="12" y="12"/>
                    </a:cxn>
                    <a:cxn ang="0">
                      <a:pos x="14" y="2"/>
                    </a:cxn>
                  </a:cxnLst>
                  <a:rect l="0" t="0" r="r" b="b"/>
                  <a:pathLst>
                    <a:path w="18" h="17">
                      <a:moveTo>
                        <a:pt x="14" y="2"/>
                      </a:moveTo>
                      <a:cubicBezTo>
                        <a:pt x="9" y="4"/>
                        <a:pt x="0" y="17"/>
                        <a:pt x="12" y="12"/>
                      </a:cubicBezTo>
                      <a:cubicBezTo>
                        <a:pt x="12" y="11"/>
                        <a:pt x="18" y="0"/>
                        <a:pt x="1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1" name="Freeform 115"/>
                <p:cNvSpPr>
                  <a:spLocks/>
                </p:cNvSpPr>
                <p:nvPr/>
              </p:nvSpPr>
              <p:spPr bwMode="auto">
                <a:xfrm>
                  <a:off x="5209" y="840"/>
                  <a:ext cx="9" cy="17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0" y="10"/>
                    </a:cxn>
                    <a:cxn ang="0">
                      <a:pos x="6" y="12"/>
                    </a:cxn>
                    <a:cxn ang="0">
                      <a:pos x="2" y="2"/>
                    </a:cxn>
                  </a:cxnLst>
                  <a:rect l="0" t="0" r="r" b="b"/>
                  <a:pathLst>
                    <a:path w="9" h="12">
                      <a:moveTo>
                        <a:pt x="2" y="2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9"/>
                        <a:pt x="5" y="11"/>
                        <a:pt x="6" y="12"/>
                      </a:cubicBezTo>
                      <a:cubicBezTo>
                        <a:pt x="6" y="7"/>
                        <a:pt x="9" y="0"/>
                        <a:pt x="2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2" name="Freeform 116"/>
                <p:cNvSpPr>
                  <a:spLocks/>
                </p:cNvSpPr>
                <p:nvPr/>
              </p:nvSpPr>
              <p:spPr bwMode="auto">
                <a:xfrm>
                  <a:off x="5204" y="850"/>
                  <a:ext cx="58" cy="33"/>
                </a:xfrm>
                <a:custGeom>
                  <a:avLst/>
                  <a:gdLst/>
                  <a:ahLst/>
                  <a:cxnLst>
                    <a:cxn ang="0">
                      <a:pos x="22" y="1"/>
                    </a:cxn>
                    <a:cxn ang="0">
                      <a:pos x="4" y="14"/>
                    </a:cxn>
                    <a:cxn ang="0">
                      <a:pos x="0" y="18"/>
                    </a:cxn>
                    <a:cxn ang="0">
                      <a:pos x="46" y="24"/>
                    </a:cxn>
                    <a:cxn ang="0">
                      <a:pos x="46" y="12"/>
                    </a:cxn>
                    <a:cxn ang="0">
                      <a:pos x="36" y="7"/>
                    </a:cxn>
                    <a:cxn ang="0">
                      <a:pos x="22" y="1"/>
                    </a:cxn>
                  </a:cxnLst>
                  <a:rect l="0" t="0" r="r" b="b"/>
                  <a:pathLst>
                    <a:path w="46" h="24">
                      <a:moveTo>
                        <a:pt x="22" y="1"/>
                      </a:moveTo>
                      <a:cubicBezTo>
                        <a:pt x="22" y="1"/>
                        <a:pt x="5" y="14"/>
                        <a:pt x="4" y="14"/>
                      </a:cubicBezTo>
                      <a:cubicBezTo>
                        <a:pt x="6" y="15"/>
                        <a:pt x="0" y="18"/>
                        <a:pt x="0" y="18"/>
                      </a:cubicBezTo>
                      <a:cubicBezTo>
                        <a:pt x="15" y="23"/>
                        <a:pt x="27" y="23"/>
                        <a:pt x="46" y="24"/>
                      </a:cubicBezTo>
                      <a:cubicBezTo>
                        <a:pt x="46" y="23"/>
                        <a:pt x="45" y="13"/>
                        <a:pt x="46" y="12"/>
                      </a:cubicBezTo>
                      <a:cubicBezTo>
                        <a:pt x="43" y="10"/>
                        <a:pt x="39" y="8"/>
                        <a:pt x="36" y="7"/>
                      </a:cubicBezTo>
                      <a:cubicBezTo>
                        <a:pt x="32" y="4"/>
                        <a:pt x="30" y="0"/>
                        <a:pt x="22" y="1"/>
                      </a:cubicBezTo>
                      <a:close/>
                    </a:path>
                  </a:pathLst>
                </a:custGeom>
                <a:blipFill>
                  <a:blip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3" name="Freeform 117"/>
                <p:cNvSpPr>
                  <a:spLocks/>
                </p:cNvSpPr>
                <p:nvPr/>
              </p:nvSpPr>
              <p:spPr bwMode="auto">
                <a:xfrm>
                  <a:off x="5021" y="892"/>
                  <a:ext cx="1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4">
                      <a:moveTo>
                        <a:pt x="0" y="0"/>
                      </a:moveTo>
                      <a:cubicBezTo>
                        <a:pt x="0" y="0"/>
                        <a:pt x="2" y="4"/>
                        <a:pt x="2" y="4"/>
                      </a:cubicBezTo>
                      <a:cubicBezTo>
                        <a:pt x="13" y="3"/>
                        <a:pt x="1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4" name="Freeform 118"/>
                <p:cNvSpPr>
                  <a:spLocks/>
                </p:cNvSpPr>
                <p:nvPr/>
              </p:nvSpPr>
              <p:spPr bwMode="auto">
                <a:xfrm>
                  <a:off x="4773" y="905"/>
                  <a:ext cx="7" cy="1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4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8">
                      <a:moveTo>
                        <a:pt x="6" y="0"/>
                      </a:moveTo>
                      <a:cubicBezTo>
                        <a:pt x="5" y="1"/>
                        <a:pt x="5" y="6"/>
                        <a:pt x="4" y="6"/>
                      </a:cubicBezTo>
                      <a:cubicBezTo>
                        <a:pt x="0" y="8"/>
                        <a:pt x="5" y="1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5" name="Freeform 119"/>
                <p:cNvSpPr>
                  <a:spLocks/>
                </p:cNvSpPr>
                <p:nvPr/>
              </p:nvSpPr>
              <p:spPr bwMode="auto">
                <a:xfrm>
                  <a:off x="5825" y="943"/>
                  <a:ext cx="54" cy="27"/>
                </a:xfrm>
                <a:custGeom>
                  <a:avLst/>
                  <a:gdLst/>
                  <a:ahLst/>
                  <a:cxnLst>
                    <a:cxn ang="0">
                      <a:pos x="14" y="1"/>
                    </a:cxn>
                    <a:cxn ang="0">
                      <a:pos x="6" y="9"/>
                    </a:cxn>
                    <a:cxn ang="0">
                      <a:pos x="0" y="17"/>
                    </a:cxn>
                    <a:cxn ang="0">
                      <a:pos x="16" y="19"/>
                    </a:cxn>
                    <a:cxn ang="0">
                      <a:pos x="22" y="15"/>
                    </a:cxn>
                    <a:cxn ang="0">
                      <a:pos x="42" y="19"/>
                    </a:cxn>
                    <a:cxn ang="0">
                      <a:pos x="44" y="11"/>
                    </a:cxn>
                    <a:cxn ang="0">
                      <a:pos x="14" y="1"/>
                    </a:cxn>
                  </a:cxnLst>
                  <a:rect l="0" t="0" r="r" b="b"/>
                  <a:pathLst>
                    <a:path w="44" h="20">
                      <a:moveTo>
                        <a:pt x="14" y="1"/>
                      </a:moveTo>
                      <a:cubicBezTo>
                        <a:pt x="13" y="1"/>
                        <a:pt x="7" y="8"/>
                        <a:pt x="6" y="9"/>
                      </a:cubicBezTo>
                      <a:cubicBezTo>
                        <a:pt x="3" y="12"/>
                        <a:pt x="3" y="13"/>
                        <a:pt x="0" y="17"/>
                      </a:cubicBezTo>
                      <a:cubicBezTo>
                        <a:pt x="5" y="18"/>
                        <a:pt x="12" y="20"/>
                        <a:pt x="16" y="19"/>
                      </a:cubicBezTo>
                      <a:cubicBezTo>
                        <a:pt x="18" y="19"/>
                        <a:pt x="17" y="15"/>
                        <a:pt x="22" y="15"/>
                      </a:cubicBezTo>
                      <a:cubicBezTo>
                        <a:pt x="25" y="15"/>
                        <a:pt x="38" y="19"/>
                        <a:pt x="42" y="19"/>
                      </a:cubicBezTo>
                      <a:cubicBezTo>
                        <a:pt x="42" y="19"/>
                        <a:pt x="43" y="13"/>
                        <a:pt x="44" y="11"/>
                      </a:cubicBezTo>
                      <a:cubicBezTo>
                        <a:pt x="38" y="9"/>
                        <a:pt x="22" y="0"/>
                        <a:pt x="14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6" name="Freeform 120"/>
                <p:cNvSpPr>
                  <a:spLocks/>
                </p:cNvSpPr>
                <p:nvPr/>
              </p:nvSpPr>
              <p:spPr bwMode="auto">
                <a:xfrm>
                  <a:off x="5382" y="948"/>
                  <a:ext cx="27" cy="23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0" y="15"/>
                    </a:cxn>
                    <a:cxn ang="0">
                      <a:pos x="16" y="15"/>
                    </a:cxn>
                    <a:cxn ang="0">
                      <a:pos x="16" y="11"/>
                    </a:cxn>
                    <a:cxn ang="0">
                      <a:pos x="14" y="7"/>
                    </a:cxn>
                    <a:cxn ang="0">
                      <a:pos x="10" y="1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22" h="17">
                      <a:moveTo>
                        <a:pt x="4" y="1"/>
                      </a:moveTo>
                      <a:cubicBezTo>
                        <a:pt x="4" y="5"/>
                        <a:pt x="2" y="10"/>
                        <a:pt x="0" y="15"/>
                      </a:cubicBezTo>
                      <a:cubicBezTo>
                        <a:pt x="5" y="15"/>
                        <a:pt x="12" y="17"/>
                        <a:pt x="16" y="15"/>
                      </a:cubicBezTo>
                      <a:cubicBezTo>
                        <a:pt x="16" y="15"/>
                        <a:pt x="22" y="10"/>
                        <a:pt x="16" y="11"/>
                      </a:cubicBezTo>
                      <a:cubicBezTo>
                        <a:pt x="16" y="9"/>
                        <a:pt x="18" y="6"/>
                        <a:pt x="14" y="7"/>
                      </a:cubicBezTo>
                      <a:cubicBezTo>
                        <a:pt x="14" y="6"/>
                        <a:pt x="11" y="1"/>
                        <a:pt x="10" y="1"/>
                      </a:cubicBezTo>
                      <a:cubicBezTo>
                        <a:pt x="8" y="0"/>
                        <a:pt x="6" y="2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7" name="Freeform 121"/>
                <p:cNvSpPr>
                  <a:spLocks/>
                </p:cNvSpPr>
                <p:nvPr/>
              </p:nvSpPr>
              <p:spPr bwMode="auto">
                <a:xfrm>
                  <a:off x="5450" y="1560"/>
                  <a:ext cx="15" cy="15"/>
                </a:xfrm>
                <a:custGeom>
                  <a:avLst/>
                  <a:gdLst/>
                  <a:ahLst/>
                  <a:cxnLst>
                    <a:cxn ang="0">
                      <a:pos x="8" y="2"/>
                    </a:cxn>
                    <a:cxn ang="0">
                      <a:pos x="0" y="6"/>
                    </a:cxn>
                    <a:cxn ang="0">
                      <a:pos x="0" y="10"/>
                    </a:cxn>
                    <a:cxn ang="0">
                      <a:pos x="4" y="10"/>
                    </a:cxn>
                    <a:cxn ang="0">
                      <a:pos x="8" y="2"/>
                    </a:cxn>
                  </a:cxnLst>
                  <a:rect l="0" t="0" r="r" b="b"/>
                  <a:pathLst>
                    <a:path w="12" h="10">
                      <a:moveTo>
                        <a:pt x="8" y="2"/>
                      </a:moveTo>
                      <a:cubicBezTo>
                        <a:pt x="6" y="3"/>
                        <a:pt x="4" y="5"/>
                        <a:pt x="0" y="6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4" y="10"/>
                        <a:pt x="4" y="10"/>
                        <a:pt x="4" y="10"/>
                      </a:cubicBezTo>
                      <a:cubicBezTo>
                        <a:pt x="5" y="10"/>
                        <a:pt x="12" y="0"/>
                        <a:pt x="8" y="2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8" name="Freeform 122"/>
                <p:cNvSpPr>
                  <a:spLocks/>
                </p:cNvSpPr>
                <p:nvPr/>
              </p:nvSpPr>
              <p:spPr bwMode="auto">
                <a:xfrm>
                  <a:off x="5000" y="878"/>
                  <a:ext cx="7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6" y="5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49" name="Freeform 123"/>
                <p:cNvSpPr>
                  <a:spLocks/>
                </p:cNvSpPr>
                <p:nvPr/>
              </p:nvSpPr>
              <p:spPr bwMode="auto">
                <a:xfrm>
                  <a:off x="4984" y="882"/>
                  <a:ext cx="11" cy="7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5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10" h="5">
                      <a:moveTo>
                        <a:pt x="3" y="1"/>
                      </a:moveTo>
                      <a:cubicBezTo>
                        <a:pt x="0" y="2"/>
                        <a:pt x="5" y="5"/>
                        <a:pt x="5" y="5"/>
                      </a:cubicBezTo>
                      <a:cubicBezTo>
                        <a:pt x="5" y="5"/>
                        <a:pt x="1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0" name="Freeform 124"/>
                <p:cNvSpPr>
                  <a:spLocks/>
                </p:cNvSpPr>
                <p:nvPr/>
              </p:nvSpPr>
              <p:spPr bwMode="auto">
                <a:xfrm>
                  <a:off x="4942" y="887"/>
                  <a:ext cx="10" cy="5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5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7" h="4">
                      <a:moveTo>
                        <a:pt x="3" y="0"/>
                      </a:moveTo>
                      <a:cubicBezTo>
                        <a:pt x="0" y="1"/>
                        <a:pt x="0" y="4"/>
                        <a:pt x="5" y="4"/>
                      </a:cubicBezTo>
                      <a:cubicBezTo>
                        <a:pt x="4" y="2"/>
                        <a:pt x="7" y="0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1" name="Freeform 125"/>
                <p:cNvSpPr>
                  <a:spLocks/>
                </p:cNvSpPr>
                <p:nvPr/>
              </p:nvSpPr>
              <p:spPr bwMode="auto">
                <a:xfrm>
                  <a:off x="5007" y="883"/>
                  <a:ext cx="15" cy="11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6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3" h="8">
                      <a:moveTo>
                        <a:pt x="5" y="2"/>
                      </a:moveTo>
                      <a:cubicBezTo>
                        <a:pt x="5" y="2"/>
                        <a:pt x="0" y="8"/>
                        <a:pt x="5" y="6"/>
                      </a:cubicBezTo>
                      <a:cubicBezTo>
                        <a:pt x="7" y="6"/>
                        <a:pt x="13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2" name="Freeform 126"/>
                <p:cNvSpPr>
                  <a:spLocks/>
                </p:cNvSpPr>
                <p:nvPr/>
              </p:nvSpPr>
              <p:spPr bwMode="auto">
                <a:xfrm>
                  <a:off x="4774" y="888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6" y="13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12" h="15">
                      <a:moveTo>
                        <a:pt x="8" y="1"/>
                      </a:moveTo>
                      <a:cubicBezTo>
                        <a:pt x="12" y="0"/>
                        <a:pt x="7" y="13"/>
                        <a:pt x="6" y="13"/>
                      </a:cubicBezTo>
                      <a:cubicBezTo>
                        <a:pt x="2" y="15"/>
                        <a:pt x="0" y="4"/>
                        <a:pt x="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3" name="Freeform 127"/>
                <p:cNvSpPr>
                  <a:spLocks/>
                </p:cNvSpPr>
                <p:nvPr/>
              </p:nvSpPr>
              <p:spPr bwMode="auto">
                <a:xfrm>
                  <a:off x="4975" y="889"/>
                  <a:ext cx="11" cy="11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8"/>
                    </a:cxn>
                    <a:cxn ang="0">
                      <a:pos x="6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9" h="8">
                      <a:moveTo>
                        <a:pt x="2" y="0"/>
                      </a:moveTo>
                      <a:cubicBezTo>
                        <a:pt x="2" y="0"/>
                        <a:pt x="0" y="7"/>
                        <a:pt x="0" y="8"/>
                      </a:cubicBezTo>
                      <a:cubicBezTo>
                        <a:pt x="2" y="7"/>
                        <a:pt x="9" y="7"/>
                        <a:pt x="6" y="4"/>
                      </a:cubicBezTo>
                      <a:cubicBezTo>
                        <a:pt x="3" y="3"/>
                        <a:pt x="8" y="0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4" name="Freeform 128"/>
                <p:cNvSpPr>
                  <a:spLocks/>
                </p:cNvSpPr>
                <p:nvPr/>
              </p:nvSpPr>
              <p:spPr bwMode="auto">
                <a:xfrm>
                  <a:off x="4995" y="889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6" y="4"/>
                    </a:cxn>
                    <a:cxn ang="0">
                      <a:pos x="4" y="12"/>
                    </a:cxn>
                    <a:cxn ang="0">
                      <a:pos x="6" y="4"/>
                    </a:cxn>
                  </a:cxnLst>
                  <a:rect l="0" t="0" r="r" b="b"/>
                  <a:pathLst>
                    <a:path w="12" h="15">
                      <a:moveTo>
                        <a:pt x="6" y="4"/>
                      </a:moveTo>
                      <a:cubicBezTo>
                        <a:pt x="5" y="5"/>
                        <a:pt x="0" y="15"/>
                        <a:pt x="4" y="12"/>
                      </a:cubicBezTo>
                      <a:cubicBezTo>
                        <a:pt x="5" y="11"/>
                        <a:pt x="12" y="0"/>
                        <a:pt x="6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5" name="Freeform 129"/>
                <p:cNvSpPr>
                  <a:spLocks/>
                </p:cNvSpPr>
                <p:nvPr/>
              </p:nvSpPr>
              <p:spPr bwMode="auto">
                <a:xfrm>
                  <a:off x="4990" y="903"/>
                  <a:ext cx="5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6">
                      <a:moveTo>
                        <a:pt x="0" y="0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1" y="3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6" name="Freeform 130"/>
                <p:cNvSpPr>
                  <a:spLocks/>
                </p:cNvSpPr>
                <p:nvPr/>
              </p:nvSpPr>
              <p:spPr bwMode="auto">
                <a:xfrm>
                  <a:off x="5026" y="903"/>
                  <a:ext cx="10" cy="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1">
                      <a:moveTo>
                        <a:pt x="0" y="0"/>
                      </a:moveTo>
                      <a:cubicBezTo>
                        <a:pt x="1" y="0"/>
                        <a:pt x="0" y="8"/>
                        <a:pt x="0" y="8"/>
                      </a:cubicBezTo>
                      <a:cubicBezTo>
                        <a:pt x="10" y="11"/>
                        <a:pt x="5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7" name="Freeform 131"/>
                <p:cNvSpPr>
                  <a:spLocks/>
                </p:cNvSpPr>
                <p:nvPr/>
              </p:nvSpPr>
              <p:spPr bwMode="auto">
                <a:xfrm>
                  <a:off x="5007" y="905"/>
                  <a:ext cx="21" cy="22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6"/>
                    </a:cxn>
                    <a:cxn ang="0">
                      <a:pos x="5" y="6"/>
                    </a:cxn>
                    <a:cxn ang="0">
                      <a:pos x="11" y="14"/>
                    </a:cxn>
                    <a:cxn ang="0">
                      <a:pos x="13" y="12"/>
                    </a:cxn>
                    <a:cxn ang="0">
                      <a:pos x="9" y="10"/>
                    </a:cxn>
                    <a:cxn ang="0">
                      <a:pos x="11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7" h="16">
                      <a:moveTo>
                        <a:pt x="4" y="0"/>
                      </a:moveTo>
                      <a:cubicBezTo>
                        <a:pt x="4" y="0"/>
                        <a:pt x="0" y="6"/>
                        <a:pt x="0" y="6"/>
                      </a:cubicBezTo>
                      <a:cubicBezTo>
                        <a:pt x="1" y="7"/>
                        <a:pt x="4" y="6"/>
                        <a:pt x="5" y="6"/>
                      </a:cubicBezTo>
                      <a:cubicBezTo>
                        <a:pt x="9" y="8"/>
                        <a:pt x="5" y="12"/>
                        <a:pt x="11" y="14"/>
                      </a:cubicBezTo>
                      <a:cubicBezTo>
                        <a:pt x="17" y="16"/>
                        <a:pt x="10" y="14"/>
                        <a:pt x="13" y="12"/>
                      </a:cubicBezTo>
                      <a:cubicBezTo>
                        <a:pt x="13" y="12"/>
                        <a:pt x="10" y="11"/>
                        <a:pt x="9" y="10"/>
                      </a:cubicBezTo>
                      <a:cubicBezTo>
                        <a:pt x="9" y="10"/>
                        <a:pt x="11" y="6"/>
                        <a:pt x="11" y="4"/>
                      </a:cubicBezTo>
                      <a:cubicBezTo>
                        <a:pt x="8" y="2"/>
                        <a:pt x="6" y="3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8" name="Freeform 132"/>
                <p:cNvSpPr>
                  <a:spLocks/>
                </p:cNvSpPr>
                <p:nvPr/>
              </p:nvSpPr>
              <p:spPr bwMode="auto">
                <a:xfrm>
                  <a:off x="5204" y="916"/>
                  <a:ext cx="14" cy="6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1" y="4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11" h="4">
                      <a:moveTo>
                        <a:pt x="7" y="0"/>
                      </a:moveTo>
                      <a:cubicBezTo>
                        <a:pt x="11" y="1"/>
                        <a:pt x="9" y="3"/>
                        <a:pt x="11" y="4"/>
                      </a:cubicBezTo>
                      <a:cubicBezTo>
                        <a:pt x="10" y="4"/>
                        <a:pt x="0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9" name="Freeform 133"/>
                <p:cNvSpPr>
                  <a:spLocks/>
                </p:cNvSpPr>
                <p:nvPr/>
              </p:nvSpPr>
              <p:spPr bwMode="auto">
                <a:xfrm>
                  <a:off x="5369" y="954"/>
                  <a:ext cx="13" cy="11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8" y="7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0" h="8">
                      <a:moveTo>
                        <a:pt x="6" y="1"/>
                      </a:moveTo>
                      <a:cubicBezTo>
                        <a:pt x="3" y="2"/>
                        <a:pt x="0" y="8"/>
                        <a:pt x="8" y="7"/>
                      </a:cubicBezTo>
                      <a:cubicBezTo>
                        <a:pt x="8" y="5"/>
                        <a:pt x="1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0" name="Freeform 134"/>
                <p:cNvSpPr>
                  <a:spLocks/>
                </p:cNvSpPr>
                <p:nvPr/>
              </p:nvSpPr>
              <p:spPr bwMode="auto">
                <a:xfrm>
                  <a:off x="5350" y="958"/>
                  <a:ext cx="9" cy="11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5" y="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7" h="8">
                      <a:moveTo>
                        <a:pt x="7" y="0"/>
                      </a:moveTo>
                      <a:cubicBezTo>
                        <a:pt x="6" y="0"/>
                        <a:pt x="5" y="6"/>
                        <a:pt x="5" y="6"/>
                      </a:cubicBezTo>
                      <a:cubicBezTo>
                        <a:pt x="0" y="8"/>
                        <a:pt x="5" y="1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1" name="Freeform 135"/>
                <p:cNvSpPr>
                  <a:spLocks/>
                </p:cNvSpPr>
                <p:nvPr/>
              </p:nvSpPr>
              <p:spPr bwMode="auto">
                <a:xfrm>
                  <a:off x="5575" y="1326"/>
                  <a:ext cx="24" cy="24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2" y="6"/>
                    </a:cxn>
                    <a:cxn ang="0">
                      <a:pos x="2" y="1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21" h="18">
                      <a:moveTo>
                        <a:pt x="8" y="0"/>
                      </a:moveTo>
                      <a:cubicBezTo>
                        <a:pt x="7" y="2"/>
                        <a:pt x="3" y="5"/>
                        <a:pt x="2" y="6"/>
                      </a:cubicBezTo>
                      <a:cubicBezTo>
                        <a:pt x="2" y="8"/>
                        <a:pt x="4" y="15"/>
                        <a:pt x="2" y="16"/>
                      </a:cubicBezTo>
                      <a:cubicBezTo>
                        <a:pt x="0" y="18"/>
                        <a:pt x="21" y="8"/>
                        <a:pt x="8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2" name="Freeform 136"/>
                <p:cNvSpPr>
                  <a:spLocks/>
                </p:cNvSpPr>
                <p:nvPr/>
              </p:nvSpPr>
              <p:spPr bwMode="auto">
                <a:xfrm>
                  <a:off x="4997" y="927"/>
                  <a:ext cx="8" cy="9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6" h="6">
                      <a:moveTo>
                        <a:pt x="4" y="2"/>
                      </a:moveTo>
                      <a:cubicBezTo>
                        <a:pt x="6" y="4"/>
                        <a:pt x="2" y="6"/>
                        <a:pt x="2" y="6"/>
                      </a:cubicBezTo>
                      <a:cubicBezTo>
                        <a:pt x="2" y="5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3" name="Freeform 137"/>
                <p:cNvSpPr>
                  <a:spLocks/>
                </p:cNvSpPr>
                <p:nvPr/>
              </p:nvSpPr>
              <p:spPr bwMode="auto">
                <a:xfrm>
                  <a:off x="5657" y="982"/>
                  <a:ext cx="18" cy="18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8"/>
                    </a:cxn>
                    <a:cxn ang="0">
                      <a:pos x="6" y="12"/>
                    </a:cxn>
                    <a:cxn ang="0">
                      <a:pos x="10" y="10"/>
                    </a:cxn>
                    <a:cxn ang="0">
                      <a:pos x="14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4" h="13">
                      <a:moveTo>
                        <a:pt x="4" y="0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4" y="9"/>
                        <a:pt x="4" y="12"/>
                        <a:pt x="6" y="12"/>
                      </a:cubicBezTo>
                      <a:cubicBezTo>
                        <a:pt x="8" y="12"/>
                        <a:pt x="8" y="11"/>
                        <a:pt x="10" y="10"/>
                      </a:cubicBezTo>
                      <a:cubicBezTo>
                        <a:pt x="14" y="13"/>
                        <a:pt x="13" y="6"/>
                        <a:pt x="14" y="6"/>
                      </a:cubicBezTo>
                      <a:cubicBezTo>
                        <a:pt x="10" y="4"/>
                        <a:pt x="7" y="2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4" name="Freeform 138"/>
                <p:cNvSpPr>
                  <a:spLocks/>
                </p:cNvSpPr>
                <p:nvPr/>
              </p:nvSpPr>
              <p:spPr bwMode="auto">
                <a:xfrm>
                  <a:off x="5386" y="1658"/>
                  <a:ext cx="14" cy="21"/>
                </a:xfrm>
                <a:custGeom>
                  <a:avLst/>
                  <a:gdLst/>
                  <a:ahLst/>
                  <a:cxnLst>
                    <a:cxn ang="0">
                      <a:pos x="4" y="5"/>
                    </a:cxn>
                    <a:cxn ang="0">
                      <a:pos x="2" y="13"/>
                    </a:cxn>
                    <a:cxn ang="0">
                      <a:pos x="4" y="5"/>
                    </a:cxn>
                  </a:cxnLst>
                  <a:rect l="0" t="0" r="r" b="b"/>
                  <a:pathLst>
                    <a:path w="11" h="15">
                      <a:moveTo>
                        <a:pt x="4" y="5"/>
                      </a:moveTo>
                      <a:cubicBezTo>
                        <a:pt x="3" y="5"/>
                        <a:pt x="0" y="15"/>
                        <a:pt x="2" y="13"/>
                      </a:cubicBezTo>
                      <a:cubicBezTo>
                        <a:pt x="5" y="10"/>
                        <a:pt x="11" y="0"/>
                        <a:pt x="4" y="5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5" name="Freeform 139"/>
                <p:cNvSpPr>
                  <a:spLocks/>
                </p:cNvSpPr>
                <p:nvPr/>
              </p:nvSpPr>
              <p:spPr bwMode="auto">
                <a:xfrm>
                  <a:off x="5355" y="1685"/>
                  <a:ext cx="13" cy="24"/>
                </a:xfrm>
                <a:custGeom>
                  <a:avLst/>
                  <a:gdLst/>
                  <a:ahLst/>
                  <a:cxnLst>
                    <a:cxn ang="0">
                      <a:pos x="9" y="2"/>
                    </a:cxn>
                    <a:cxn ang="0">
                      <a:pos x="3" y="12"/>
                    </a:cxn>
                    <a:cxn ang="0">
                      <a:pos x="9" y="12"/>
                    </a:cxn>
                    <a:cxn ang="0">
                      <a:pos x="9" y="2"/>
                    </a:cxn>
                  </a:cxnLst>
                  <a:rect l="0" t="0" r="r" b="b"/>
                  <a:pathLst>
                    <a:path w="11" h="18">
                      <a:moveTo>
                        <a:pt x="9" y="2"/>
                      </a:moveTo>
                      <a:cubicBezTo>
                        <a:pt x="4" y="5"/>
                        <a:pt x="5" y="6"/>
                        <a:pt x="3" y="12"/>
                      </a:cubicBezTo>
                      <a:cubicBezTo>
                        <a:pt x="0" y="18"/>
                        <a:pt x="3" y="13"/>
                        <a:pt x="9" y="12"/>
                      </a:cubicBezTo>
                      <a:cubicBezTo>
                        <a:pt x="9" y="9"/>
                        <a:pt x="11" y="0"/>
                        <a:pt x="9" y="2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6" name="Freeform 140"/>
                <p:cNvSpPr>
                  <a:spLocks/>
                </p:cNvSpPr>
                <p:nvPr/>
              </p:nvSpPr>
              <p:spPr bwMode="auto">
                <a:xfrm>
                  <a:off x="5334" y="1700"/>
                  <a:ext cx="11" cy="25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5" y="14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7" h="19">
                      <a:moveTo>
                        <a:pt x="5" y="3"/>
                      </a:moveTo>
                      <a:cubicBezTo>
                        <a:pt x="3" y="4"/>
                        <a:pt x="0" y="19"/>
                        <a:pt x="5" y="14"/>
                      </a:cubicBezTo>
                      <a:cubicBezTo>
                        <a:pt x="6" y="14"/>
                        <a:pt x="7" y="0"/>
                        <a:pt x="5" y="3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7" name="Freeform 141"/>
                <p:cNvSpPr>
                  <a:spLocks/>
                </p:cNvSpPr>
                <p:nvPr/>
              </p:nvSpPr>
              <p:spPr bwMode="auto">
                <a:xfrm>
                  <a:off x="5312" y="1711"/>
                  <a:ext cx="22" cy="24"/>
                </a:xfrm>
                <a:custGeom>
                  <a:avLst/>
                  <a:gdLst/>
                  <a:ahLst/>
                  <a:cxnLst>
                    <a:cxn ang="0">
                      <a:pos x="14" y="3"/>
                    </a:cxn>
                    <a:cxn ang="0">
                      <a:pos x="8" y="10"/>
                    </a:cxn>
                    <a:cxn ang="0">
                      <a:pos x="4" y="12"/>
                    </a:cxn>
                    <a:cxn ang="0">
                      <a:pos x="6" y="16"/>
                    </a:cxn>
                    <a:cxn ang="0">
                      <a:pos x="18" y="8"/>
                    </a:cxn>
                    <a:cxn ang="0">
                      <a:pos x="16" y="4"/>
                    </a:cxn>
                    <a:cxn ang="0">
                      <a:pos x="14" y="3"/>
                    </a:cxn>
                  </a:cxnLst>
                  <a:rect l="0" t="0" r="r" b="b"/>
                  <a:pathLst>
                    <a:path w="19" h="18">
                      <a:moveTo>
                        <a:pt x="14" y="3"/>
                      </a:move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7" y="11"/>
                        <a:pt x="5" y="12"/>
                        <a:pt x="4" y="12"/>
                      </a:cubicBezTo>
                      <a:cubicBezTo>
                        <a:pt x="2" y="14"/>
                        <a:pt x="0" y="18"/>
                        <a:pt x="6" y="16"/>
                      </a:cubicBezTo>
                      <a:cubicBezTo>
                        <a:pt x="8" y="16"/>
                        <a:pt x="15" y="10"/>
                        <a:pt x="18" y="8"/>
                      </a:cubicBezTo>
                      <a:cubicBezTo>
                        <a:pt x="17" y="7"/>
                        <a:pt x="19" y="2"/>
                        <a:pt x="16" y="4"/>
                      </a:cubicBezTo>
                      <a:cubicBezTo>
                        <a:pt x="14" y="3"/>
                        <a:pt x="18" y="0"/>
                        <a:pt x="14" y="3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8" name="Freeform 142"/>
                <p:cNvSpPr>
                  <a:spLocks/>
                </p:cNvSpPr>
                <p:nvPr/>
              </p:nvSpPr>
              <p:spPr bwMode="auto">
                <a:xfrm>
                  <a:off x="5289" y="1733"/>
                  <a:ext cx="22" cy="29"/>
                </a:xfrm>
                <a:custGeom>
                  <a:avLst/>
                  <a:gdLst/>
                  <a:ahLst/>
                  <a:cxnLst>
                    <a:cxn ang="0">
                      <a:pos x="12" y="2"/>
                    </a:cxn>
                    <a:cxn ang="0">
                      <a:pos x="6" y="16"/>
                    </a:cxn>
                    <a:cxn ang="0">
                      <a:pos x="14" y="4"/>
                    </a:cxn>
                    <a:cxn ang="0">
                      <a:pos x="12" y="2"/>
                    </a:cxn>
                  </a:cxnLst>
                  <a:rect l="0" t="0" r="r" b="b"/>
                  <a:pathLst>
                    <a:path w="17" h="21">
                      <a:moveTo>
                        <a:pt x="12" y="2"/>
                      </a:moveTo>
                      <a:cubicBezTo>
                        <a:pt x="11" y="3"/>
                        <a:pt x="0" y="21"/>
                        <a:pt x="6" y="16"/>
                      </a:cubicBezTo>
                      <a:cubicBezTo>
                        <a:pt x="6" y="16"/>
                        <a:pt x="17" y="2"/>
                        <a:pt x="14" y="4"/>
                      </a:cubicBezTo>
                      <a:cubicBezTo>
                        <a:pt x="13" y="4"/>
                        <a:pt x="15" y="0"/>
                        <a:pt x="12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9" name="Freeform 143"/>
                <p:cNvSpPr>
                  <a:spLocks/>
                </p:cNvSpPr>
                <p:nvPr/>
              </p:nvSpPr>
              <p:spPr bwMode="auto">
                <a:xfrm>
                  <a:off x="3424" y="722"/>
                  <a:ext cx="2569" cy="1097"/>
                </a:xfrm>
                <a:custGeom>
                  <a:avLst/>
                  <a:gdLst/>
                  <a:ahLst/>
                  <a:cxnLst>
                    <a:cxn ang="0">
                      <a:pos x="1031" y="631"/>
                    </a:cxn>
                    <a:cxn ang="0">
                      <a:pos x="1148" y="638"/>
                    </a:cxn>
                    <a:cxn ang="0">
                      <a:pos x="1211" y="571"/>
                    </a:cxn>
                    <a:cxn ang="0">
                      <a:pos x="1297" y="630"/>
                    </a:cxn>
                    <a:cxn ang="0">
                      <a:pos x="1369" y="667"/>
                    </a:cxn>
                    <a:cxn ang="0">
                      <a:pos x="1352" y="723"/>
                    </a:cxn>
                    <a:cxn ang="0">
                      <a:pos x="1357" y="754"/>
                    </a:cxn>
                    <a:cxn ang="0">
                      <a:pos x="1460" y="637"/>
                    </a:cxn>
                    <a:cxn ang="0">
                      <a:pos x="1423" y="562"/>
                    </a:cxn>
                    <a:cxn ang="0">
                      <a:pos x="1462" y="472"/>
                    </a:cxn>
                    <a:cxn ang="0">
                      <a:pos x="1597" y="434"/>
                    </a:cxn>
                    <a:cxn ang="0">
                      <a:pos x="1637" y="422"/>
                    </a:cxn>
                    <a:cxn ang="0">
                      <a:pos x="1723" y="407"/>
                    </a:cxn>
                    <a:cxn ang="0">
                      <a:pos x="1713" y="442"/>
                    </a:cxn>
                    <a:cxn ang="0">
                      <a:pos x="1754" y="506"/>
                    </a:cxn>
                    <a:cxn ang="0">
                      <a:pos x="1778" y="426"/>
                    </a:cxn>
                    <a:cxn ang="0">
                      <a:pos x="1923" y="371"/>
                    </a:cxn>
                    <a:cxn ang="0">
                      <a:pos x="1971" y="321"/>
                    </a:cxn>
                    <a:cxn ang="0">
                      <a:pos x="2062" y="327"/>
                    </a:cxn>
                    <a:cxn ang="0">
                      <a:pos x="2060" y="273"/>
                    </a:cxn>
                    <a:cxn ang="0">
                      <a:pos x="1935" y="212"/>
                    </a:cxn>
                    <a:cxn ang="0">
                      <a:pos x="1826" y="216"/>
                    </a:cxn>
                    <a:cxn ang="0">
                      <a:pos x="1667" y="180"/>
                    </a:cxn>
                    <a:cxn ang="0">
                      <a:pos x="1560" y="144"/>
                    </a:cxn>
                    <a:cxn ang="0">
                      <a:pos x="1458" y="130"/>
                    </a:cxn>
                    <a:cxn ang="0">
                      <a:pos x="1363" y="168"/>
                    </a:cxn>
                    <a:cxn ang="0">
                      <a:pos x="1286" y="142"/>
                    </a:cxn>
                    <a:cxn ang="0">
                      <a:pos x="1232" y="101"/>
                    </a:cxn>
                    <a:cxn ang="0">
                      <a:pos x="1148" y="103"/>
                    </a:cxn>
                    <a:cxn ang="0">
                      <a:pos x="999" y="138"/>
                    </a:cxn>
                    <a:cxn ang="0">
                      <a:pos x="1069" y="23"/>
                    </a:cxn>
                    <a:cxn ang="0">
                      <a:pos x="920" y="43"/>
                    </a:cxn>
                    <a:cxn ang="0">
                      <a:pos x="827" y="55"/>
                    </a:cxn>
                    <a:cxn ang="0">
                      <a:pos x="701" y="108"/>
                    </a:cxn>
                    <a:cxn ang="0">
                      <a:pos x="723" y="200"/>
                    </a:cxn>
                    <a:cxn ang="0">
                      <a:pos x="650" y="154"/>
                    </a:cxn>
                    <a:cxn ang="0">
                      <a:pos x="608" y="190"/>
                    </a:cxn>
                    <a:cxn ang="0">
                      <a:pos x="642" y="222"/>
                    </a:cxn>
                    <a:cxn ang="0">
                      <a:pos x="598" y="238"/>
                    </a:cxn>
                    <a:cxn ang="0">
                      <a:pos x="529" y="210"/>
                    </a:cxn>
                    <a:cxn ang="0">
                      <a:pos x="429" y="238"/>
                    </a:cxn>
                    <a:cxn ang="0">
                      <a:pos x="344" y="232"/>
                    </a:cxn>
                    <a:cxn ang="0">
                      <a:pos x="239" y="260"/>
                    </a:cxn>
                    <a:cxn ang="0">
                      <a:pos x="171" y="323"/>
                    </a:cxn>
                    <a:cxn ang="0">
                      <a:pos x="66" y="261"/>
                    </a:cxn>
                    <a:cxn ang="0">
                      <a:pos x="108" y="216"/>
                    </a:cxn>
                    <a:cxn ang="0">
                      <a:pos x="39" y="247"/>
                    </a:cxn>
                    <a:cxn ang="0">
                      <a:pos x="16" y="405"/>
                    </a:cxn>
                    <a:cxn ang="0">
                      <a:pos x="0" y="477"/>
                    </a:cxn>
                    <a:cxn ang="0">
                      <a:pos x="57" y="568"/>
                    </a:cxn>
                    <a:cxn ang="0">
                      <a:pos x="138" y="624"/>
                    </a:cxn>
                    <a:cxn ang="0">
                      <a:pos x="133" y="703"/>
                    </a:cxn>
                    <a:cxn ang="0">
                      <a:pos x="186" y="751"/>
                    </a:cxn>
                    <a:cxn ang="0">
                      <a:pos x="270" y="774"/>
                    </a:cxn>
                    <a:cxn ang="0">
                      <a:pos x="261" y="662"/>
                    </a:cxn>
                    <a:cxn ang="0">
                      <a:pos x="323" y="589"/>
                    </a:cxn>
                    <a:cxn ang="0">
                      <a:pos x="417" y="618"/>
                    </a:cxn>
                    <a:cxn ang="0">
                      <a:pos x="450" y="546"/>
                    </a:cxn>
                    <a:cxn ang="0">
                      <a:pos x="559" y="544"/>
                    </a:cxn>
                    <a:cxn ang="0">
                      <a:pos x="682" y="607"/>
                    </a:cxn>
                    <a:cxn ang="0">
                      <a:pos x="801" y="641"/>
                    </a:cxn>
                    <a:cxn ang="0">
                      <a:pos x="914" y="628"/>
                    </a:cxn>
                  </a:cxnLst>
                  <a:rect l="0" t="0" r="r" b="b"/>
                  <a:pathLst>
                    <a:path w="2094" h="799">
                      <a:moveTo>
                        <a:pt x="913" y="590"/>
                      </a:moveTo>
                      <a:cubicBezTo>
                        <a:pt x="923" y="592"/>
                        <a:pt x="923" y="592"/>
                        <a:pt x="923" y="592"/>
                      </a:cubicBezTo>
                      <a:cubicBezTo>
                        <a:pt x="928" y="593"/>
                        <a:pt x="928" y="593"/>
                        <a:pt x="928" y="593"/>
                      </a:cubicBezTo>
                      <a:cubicBezTo>
                        <a:pt x="938" y="593"/>
                        <a:pt x="938" y="593"/>
                        <a:pt x="938" y="593"/>
                      </a:cubicBezTo>
                      <a:cubicBezTo>
                        <a:pt x="942" y="597"/>
                        <a:pt x="942" y="597"/>
                        <a:pt x="942" y="597"/>
                      </a:cubicBezTo>
                      <a:cubicBezTo>
                        <a:pt x="951" y="598"/>
                        <a:pt x="951" y="598"/>
                        <a:pt x="951" y="598"/>
                      </a:cubicBezTo>
                      <a:cubicBezTo>
                        <a:pt x="964" y="608"/>
                        <a:pt x="964" y="608"/>
                        <a:pt x="964" y="608"/>
                      </a:cubicBezTo>
                      <a:cubicBezTo>
                        <a:pt x="971" y="615"/>
                        <a:pt x="971" y="615"/>
                        <a:pt x="971" y="615"/>
                      </a:cubicBezTo>
                      <a:cubicBezTo>
                        <a:pt x="975" y="623"/>
                        <a:pt x="975" y="623"/>
                        <a:pt x="975" y="623"/>
                      </a:cubicBezTo>
                      <a:cubicBezTo>
                        <a:pt x="979" y="626"/>
                        <a:pt x="979" y="626"/>
                        <a:pt x="979" y="626"/>
                      </a:cubicBezTo>
                      <a:cubicBezTo>
                        <a:pt x="988" y="632"/>
                        <a:pt x="988" y="632"/>
                        <a:pt x="988" y="632"/>
                      </a:cubicBezTo>
                      <a:cubicBezTo>
                        <a:pt x="995" y="631"/>
                        <a:pt x="995" y="631"/>
                        <a:pt x="995" y="631"/>
                      </a:cubicBezTo>
                      <a:cubicBezTo>
                        <a:pt x="1000" y="631"/>
                        <a:pt x="1000" y="631"/>
                        <a:pt x="1000" y="631"/>
                      </a:cubicBezTo>
                      <a:cubicBezTo>
                        <a:pt x="1007" y="629"/>
                        <a:pt x="1007" y="629"/>
                        <a:pt x="1007" y="629"/>
                      </a:cubicBezTo>
                      <a:cubicBezTo>
                        <a:pt x="1012" y="625"/>
                        <a:pt x="1012" y="625"/>
                        <a:pt x="1012" y="625"/>
                      </a:cubicBezTo>
                      <a:cubicBezTo>
                        <a:pt x="1019" y="628"/>
                        <a:pt x="1019" y="628"/>
                        <a:pt x="1019" y="628"/>
                      </a:cubicBezTo>
                      <a:cubicBezTo>
                        <a:pt x="1031" y="631"/>
                        <a:pt x="1031" y="631"/>
                        <a:pt x="1031" y="631"/>
                      </a:cubicBezTo>
                      <a:cubicBezTo>
                        <a:pt x="1037" y="632"/>
                        <a:pt x="1037" y="632"/>
                        <a:pt x="1037" y="632"/>
                      </a:cubicBezTo>
                      <a:cubicBezTo>
                        <a:pt x="1037" y="637"/>
                        <a:pt x="1037" y="637"/>
                        <a:pt x="1037" y="637"/>
                      </a:cubicBezTo>
                      <a:cubicBezTo>
                        <a:pt x="1042" y="641"/>
                        <a:pt x="1042" y="641"/>
                        <a:pt x="1042" y="641"/>
                      </a:cubicBezTo>
                      <a:cubicBezTo>
                        <a:pt x="1048" y="641"/>
                        <a:pt x="1048" y="641"/>
                        <a:pt x="1048" y="641"/>
                      </a:cubicBezTo>
                      <a:cubicBezTo>
                        <a:pt x="1054" y="645"/>
                        <a:pt x="1054" y="645"/>
                        <a:pt x="1054" y="645"/>
                      </a:cubicBezTo>
                      <a:cubicBezTo>
                        <a:pt x="1060" y="645"/>
                        <a:pt x="1060" y="645"/>
                        <a:pt x="1060" y="645"/>
                      </a:cubicBezTo>
                      <a:cubicBezTo>
                        <a:pt x="1066" y="643"/>
                        <a:pt x="1066" y="643"/>
                        <a:pt x="1066" y="643"/>
                      </a:cubicBezTo>
                      <a:cubicBezTo>
                        <a:pt x="1072" y="645"/>
                        <a:pt x="1072" y="645"/>
                        <a:pt x="1072" y="645"/>
                      </a:cubicBezTo>
                      <a:cubicBezTo>
                        <a:pt x="1081" y="647"/>
                        <a:pt x="1081" y="647"/>
                        <a:pt x="1081" y="647"/>
                      </a:cubicBezTo>
                      <a:cubicBezTo>
                        <a:pt x="1091" y="645"/>
                        <a:pt x="1091" y="645"/>
                        <a:pt x="1091" y="645"/>
                      </a:cubicBezTo>
                      <a:cubicBezTo>
                        <a:pt x="1096" y="641"/>
                        <a:pt x="1096" y="641"/>
                        <a:pt x="1096" y="641"/>
                      </a:cubicBezTo>
                      <a:cubicBezTo>
                        <a:pt x="1108" y="639"/>
                        <a:pt x="1108" y="639"/>
                        <a:pt x="1108" y="639"/>
                      </a:cubicBezTo>
                      <a:cubicBezTo>
                        <a:pt x="1120" y="631"/>
                        <a:pt x="1120" y="631"/>
                        <a:pt x="1120" y="631"/>
                      </a:cubicBezTo>
                      <a:cubicBezTo>
                        <a:pt x="1123" y="629"/>
                        <a:pt x="1123" y="629"/>
                        <a:pt x="1123" y="629"/>
                      </a:cubicBezTo>
                      <a:cubicBezTo>
                        <a:pt x="1132" y="636"/>
                        <a:pt x="1132" y="636"/>
                        <a:pt x="1132" y="636"/>
                      </a:cubicBezTo>
                      <a:cubicBezTo>
                        <a:pt x="1139" y="635"/>
                        <a:pt x="1139" y="635"/>
                        <a:pt x="1139" y="635"/>
                      </a:cubicBezTo>
                      <a:cubicBezTo>
                        <a:pt x="1148" y="638"/>
                        <a:pt x="1148" y="638"/>
                        <a:pt x="1148" y="638"/>
                      </a:cubicBezTo>
                      <a:cubicBezTo>
                        <a:pt x="1155" y="635"/>
                        <a:pt x="1155" y="635"/>
                        <a:pt x="1155" y="635"/>
                      </a:cubicBezTo>
                      <a:cubicBezTo>
                        <a:pt x="1163" y="640"/>
                        <a:pt x="1163" y="640"/>
                        <a:pt x="1163" y="640"/>
                      </a:cubicBezTo>
                      <a:cubicBezTo>
                        <a:pt x="1169" y="644"/>
                        <a:pt x="1169" y="644"/>
                        <a:pt x="1169" y="644"/>
                      </a:cubicBezTo>
                      <a:cubicBezTo>
                        <a:pt x="1177" y="637"/>
                        <a:pt x="1177" y="637"/>
                        <a:pt x="1177" y="637"/>
                      </a:cubicBezTo>
                      <a:cubicBezTo>
                        <a:pt x="1177" y="637"/>
                        <a:pt x="1187" y="634"/>
                        <a:pt x="1186" y="631"/>
                      </a:cubicBezTo>
                      <a:cubicBezTo>
                        <a:pt x="1181" y="629"/>
                        <a:pt x="1192" y="622"/>
                        <a:pt x="1192" y="622"/>
                      </a:cubicBezTo>
                      <a:cubicBezTo>
                        <a:pt x="1195" y="616"/>
                        <a:pt x="1195" y="616"/>
                        <a:pt x="1195" y="616"/>
                      </a:cubicBezTo>
                      <a:cubicBezTo>
                        <a:pt x="1200" y="609"/>
                        <a:pt x="1200" y="609"/>
                        <a:pt x="1200" y="609"/>
                      </a:cubicBezTo>
                      <a:cubicBezTo>
                        <a:pt x="1199" y="602"/>
                        <a:pt x="1199" y="602"/>
                        <a:pt x="1199" y="602"/>
                      </a:cubicBezTo>
                      <a:cubicBezTo>
                        <a:pt x="1202" y="599"/>
                        <a:pt x="1202" y="599"/>
                        <a:pt x="1202" y="599"/>
                      </a:cubicBezTo>
                      <a:cubicBezTo>
                        <a:pt x="1203" y="593"/>
                        <a:pt x="1203" y="593"/>
                        <a:pt x="1203" y="593"/>
                      </a:cubicBezTo>
                      <a:cubicBezTo>
                        <a:pt x="1202" y="586"/>
                        <a:pt x="1202" y="586"/>
                        <a:pt x="1202" y="586"/>
                      </a:cubicBezTo>
                      <a:cubicBezTo>
                        <a:pt x="1198" y="587"/>
                        <a:pt x="1198" y="587"/>
                        <a:pt x="1198" y="587"/>
                      </a:cubicBezTo>
                      <a:cubicBezTo>
                        <a:pt x="1199" y="583"/>
                        <a:pt x="1199" y="583"/>
                        <a:pt x="1199" y="583"/>
                      </a:cubicBezTo>
                      <a:cubicBezTo>
                        <a:pt x="1201" y="581"/>
                        <a:pt x="1201" y="581"/>
                        <a:pt x="1201" y="581"/>
                      </a:cubicBezTo>
                      <a:cubicBezTo>
                        <a:pt x="1205" y="575"/>
                        <a:pt x="1205" y="575"/>
                        <a:pt x="1205" y="575"/>
                      </a:cubicBezTo>
                      <a:cubicBezTo>
                        <a:pt x="1211" y="571"/>
                        <a:pt x="1211" y="571"/>
                        <a:pt x="1211" y="571"/>
                      </a:cubicBezTo>
                      <a:cubicBezTo>
                        <a:pt x="1216" y="567"/>
                        <a:pt x="1216" y="567"/>
                        <a:pt x="1216" y="567"/>
                      </a:cubicBezTo>
                      <a:cubicBezTo>
                        <a:pt x="1223" y="567"/>
                        <a:pt x="1223" y="567"/>
                        <a:pt x="1223" y="567"/>
                      </a:cubicBezTo>
                      <a:cubicBezTo>
                        <a:pt x="1230" y="564"/>
                        <a:pt x="1230" y="564"/>
                        <a:pt x="1230" y="564"/>
                      </a:cubicBezTo>
                      <a:cubicBezTo>
                        <a:pt x="1234" y="563"/>
                        <a:pt x="1234" y="563"/>
                        <a:pt x="1234" y="563"/>
                      </a:cubicBezTo>
                      <a:cubicBezTo>
                        <a:pt x="1242" y="564"/>
                        <a:pt x="1242" y="564"/>
                        <a:pt x="1242" y="564"/>
                      </a:cubicBezTo>
                      <a:cubicBezTo>
                        <a:pt x="1248" y="567"/>
                        <a:pt x="1248" y="567"/>
                        <a:pt x="1248" y="567"/>
                      </a:cubicBezTo>
                      <a:cubicBezTo>
                        <a:pt x="1252" y="572"/>
                        <a:pt x="1252" y="572"/>
                        <a:pt x="1252" y="572"/>
                      </a:cubicBezTo>
                      <a:cubicBezTo>
                        <a:pt x="1257" y="577"/>
                        <a:pt x="1257" y="577"/>
                        <a:pt x="1257" y="577"/>
                      </a:cubicBezTo>
                      <a:cubicBezTo>
                        <a:pt x="1266" y="579"/>
                        <a:pt x="1266" y="579"/>
                        <a:pt x="1266" y="579"/>
                      </a:cubicBezTo>
                      <a:cubicBezTo>
                        <a:pt x="1273" y="584"/>
                        <a:pt x="1273" y="584"/>
                        <a:pt x="1273" y="584"/>
                      </a:cubicBezTo>
                      <a:cubicBezTo>
                        <a:pt x="1277" y="588"/>
                        <a:pt x="1277" y="588"/>
                        <a:pt x="1277" y="588"/>
                      </a:cubicBezTo>
                      <a:cubicBezTo>
                        <a:pt x="1281" y="596"/>
                        <a:pt x="1281" y="596"/>
                        <a:pt x="1281" y="596"/>
                      </a:cubicBezTo>
                      <a:cubicBezTo>
                        <a:pt x="1281" y="601"/>
                        <a:pt x="1281" y="601"/>
                        <a:pt x="1281" y="601"/>
                      </a:cubicBezTo>
                      <a:cubicBezTo>
                        <a:pt x="1283" y="609"/>
                        <a:pt x="1283" y="609"/>
                        <a:pt x="1283" y="609"/>
                      </a:cubicBezTo>
                      <a:cubicBezTo>
                        <a:pt x="1289" y="618"/>
                        <a:pt x="1289" y="618"/>
                        <a:pt x="1289" y="618"/>
                      </a:cubicBezTo>
                      <a:cubicBezTo>
                        <a:pt x="1293" y="627"/>
                        <a:pt x="1293" y="627"/>
                        <a:pt x="1293" y="627"/>
                      </a:cubicBezTo>
                      <a:cubicBezTo>
                        <a:pt x="1297" y="630"/>
                        <a:pt x="1297" y="630"/>
                        <a:pt x="1297" y="630"/>
                      </a:cubicBezTo>
                      <a:cubicBezTo>
                        <a:pt x="1303" y="630"/>
                        <a:pt x="1303" y="630"/>
                        <a:pt x="1303" y="630"/>
                      </a:cubicBezTo>
                      <a:cubicBezTo>
                        <a:pt x="1308" y="631"/>
                        <a:pt x="1308" y="631"/>
                        <a:pt x="1308" y="631"/>
                      </a:cubicBezTo>
                      <a:cubicBezTo>
                        <a:pt x="1316" y="634"/>
                        <a:pt x="1316" y="634"/>
                        <a:pt x="1316" y="634"/>
                      </a:cubicBezTo>
                      <a:cubicBezTo>
                        <a:pt x="1320" y="638"/>
                        <a:pt x="1320" y="638"/>
                        <a:pt x="1320" y="638"/>
                      </a:cubicBezTo>
                      <a:cubicBezTo>
                        <a:pt x="1322" y="643"/>
                        <a:pt x="1322" y="643"/>
                        <a:pt x="1322" y="643"/>
                      </a:cubicBezTo>
                      <a:cubicBezTo>
                        <a:pt x="1324" y="650"/>
                        <a:pt x="1324" y="650"/>
                        <a:pt x="1324" y="650"/>
                      </a:cubicBezTo>
                      <a:cubicBezTo>
                        <a:pt x="1330" y="656"/>
                        <a:pt x="1330" y="656"/>
                        <a:pt x="1330" y="656"/>
                      </a:cubicBezTo>
                      <a:cubicBezTo>
                        <a:pt x="1333" y="661"/>
                        <a:pt x="1333" y="661"/>
                        <a:pt x="1333" y="661"/>
                      </a:cubicBezTo>
                      <a:cubicBezTo>
                        <a:pt x="1331" y="667"/>
                        <a:pt x="1331" y="667"/>
                        <a:pt x="1331" y="667"/>
                      </a:cubicBezTo>
                      <a:cubicBezTo>
                        <a:pt x="1334" y="672"/>
                        <a:pt x="1334" y="672"/>
                        <a:pt x="1334" y="672"/>
                      </a:cubicBezTo>
                      <a:cubicBezTo>
                        <a:pt x="1340" y="675"/>
                        <a:pt x="1340" y="675"/>
                        <a:pt x="1340" y="675"/>
                      </a:cubicBezTo>
                      <a:cubicBezTo>
                        <a:pt x="1346" y="678"/>
                        <a:pt x="1346" y="678"/>
                        <a:pt x="1346" y="678"/>
                      </a:cubicBezTo>
                      <a:cubicBezTo>
                        <a:pt x="1350" y="677"/>
                        <a:pt x="1350" y="677"/>
                        <a:pt x="1350" y="677"/>
                      </a:cubicBezTo>
                      <a:cubicBezTo>
                        <a:pt x="1355" y="674"/>
                        <a:pt x="1355" y="674"/>
                        <a:pt x="1355" y="674"/>
                      </a:cubicBezTo>
                      <a:cubicBezTo>
                        <a:pt x="1359" y="670"/>
                        <a:pt x="1359" y="670"/>
                        <a:pt x="1359" y="670"/>
                      </a:cubicBezTo>
                      <a:cubicBezTo>
                        <a:pt x="1364" y="667"/>
                        <a:pt x="1364" y="667"/>
                        <a:pt x="1364" y="667"/>
                      </a:cubicBezTo>
                      <a:cubicBezTo>
                        <a:pt x="1369" y="667"/>
                        <a:pt x="1369" y="667"/>
                        <a:pt x="1369" y="667"/>
                      </a:cubicBezTo>
                      <a:cubicBezTo>
                        <a:pt x="1374" y="665"/>
                        <a:pt x="1374" y="665"/>
                        <a:pt x="1374" y="665"/>
                      </a:cubicBezTo>
                      <a:cubicBezTo>
                        <a:pt x="1377" y="661"/>
                        <a:pt x="1377" y="661"/>
                        <a:pt x="1377" y="661"/>
                      </a:cubicBezTo>
                      <a:cubicBezTo>
                        <a:pt x="1384" y="658"/>
                        <a:pt x="1384" y="658"/>
                        <a:pt x="1384" y="658"/>
                      </a:cubicBezTo>
                      <a:cubicBezTo>
                        <a:pt x="1381" y="666"/>
                        <a:pt x="1381" y="666"/>
                        <a:pt x="1381" y="666"/>
                      </a:cubicBezTo>
                      <a:cubicBezTo>
                        <a:pt x="1381" y="671"/>
                        <a:pt x="1381" y="671"/>
                        <a:pt x="1381" y="671"/>
                      </a:cubicBezTo>
                      <a:cubicBezTo>
                        <a:pt x="1384" y="674"/>
                        <a:pt x="1384" y="674"/>
                        <a:pt x="1384" y="674"/>
                      </a:cubicBezTo>
                      <a:cubicBezTo>
                        <a:pt x="1383" y="681"/>
                        <a:pt x="1383" y="681"/>
                        <a:pt x="1383" y="681"/>
                      </a:cubicBezTo>
                      <a:cubicBezTo>
                        <a:pt x="1379" y="685"/>
                        <a:pt x="1379" y="685"/>
                        <a:pt x="1379" y="685"/>
                      </a:cubicBezTo>
                      <a:cubicBezTo>
                        <a:pt x="1380" y="689"/>
                        <a:pt x="1380" y="689"/>
                        <a:pt x="1380" y="689"/>
                      </a:cubicBezTo>
                      <a:cubicBezTo>
                        <a:pt x="1378" y="699"/>
                        <a:pt x="1378" y="699"/>
                        <a:pt x="1378" y="699"/>
                      </a:cubicBezTo>
                      <a:cubicBezTo>
                        <a:pt x="1375" y="705"/>
                        <a:pt x="1375" y="705"/>
                        <a:pt x="1375" y="705"/>
                      </a:cubicBezTo>
                      <a:cubicBezTo>
                        <a:pt x="1370" y="711"/>
                        <a:pt x="1370" y="711"/>
                        <a:pt x="1370" y="711"/>
                      </a:cubicBezTo>
                      <a:cubicBezTo>
                        <a:pt x="1366" y="713"/>
                        <a:pt x="1366" y="713"/>
                        <a:pt x="1366" y="713"/>
                      </a:cubicBezTo>
                      <a:cubicBezTo>
                        <a:pt x="1364" y="717"/>
                        <a:pt x="1364" y="717"/>
                        <a:pt x="1364" y="717"/>
                      </a:cubicBezTo>
                      <a:cubicBezTo>
                        <a:pt x="1358" y="721"/>
                        <a:pt x="1358" y="721"/>
                        <a:pt x="1358" y="721"/>
                      </a:cubicBezTo>
                      <a:cubicBezTo>
                        <a:pt x="1355" y="725"/>
                        <a:pt x="1355" y="725"/>
                        <a:pt x="1355" y="725"/>
                      </a:cubicBezTo>
                      <a:cubicBezTo>
                        <a:pt x="1352" y="723"/>
                        <a:pt x="1352" y="723"/>
                        <a:pt x="1352" y="723"/>
                      </a:cubicBezTo>
                      <a:cubicBezTo>
                        <a:pt x="1354" y="726"/>
                        <a:pt x="1352" y="725"/>
                        <a:pt x="1353" y="734"/>
                      </a:cubicBezTo>
                      <a:cubicBezTo>
                        <a:pt x="1353" y="734"/>
                        <a:pt x="1347" y="734"/>
                        <a:pt x="1347" y="734"/>
                      </a:cubicBezTo>
                      <a:cubicBezTo>
                        <a:pt x="1345" y="732"/>
                        <a:pt x="1349" y="727"/>
                        <a:pt x="1349" y="724"/>
                      </a:cubicBezTo>
                      <a:cubicBezTo>
                        <a:pt x="1349" y="724"/>
                        <a:pt x="1348" y="723"/>
                        <a:pt x="1348" y="723"/>
                      </a:cubicBezTo>
                      <a:cubicBezTo>
                        <a:pt x="1344" y="725"/>
                        <a:pt x="1344" y="725"/>
                        <a:pt x="1344" y="725"/>
                      </a:cubicBezTo>
                      <a:cubicBezTo>
                        <a:pt x="1340" y="728"/>
                        <a:pt x="1340" y="728"/>
                        <a:pt x="1340" y="728"/>
                      </a:cubicBezTo>
                      <a:cubicBezTo>
                        <a:pt x="1340" y="733"/>
                        <a:pt x="1340" y="733"/>
                        <a:pt x="1340" y="733"/>
                      </a:cubicBezTo>
                      <a:cubicBezTo>
                        <a:pt x="1338" y="740"/>
                        <a:pt x="1338" y="740"/>
                        <a:pt x="1338" y="740"/>
                      </a:cubicBezTo>
                      <a:cubicBezTo>
                        <a:pt x="1339" y="749"/>
                        <a:pt x="1339" y="749"/>
                        <a:pt x="1339" y="749"/>
                      </a:cubicBezTo>
                      <a:cubicBezTo>
                        <a:pt x="1338" y="755"/>
                        <a:pt x="1338" y="755"/>
                        <a:pt x="1338" y="755"/>
                      </a:cubicBezTo>
                      <a:cubicBezTo>
                        <a:pt x="1335" y="758"/>
                        <a:pt x="1335" y="758"/>
                        <a:pt x="1335" y="758"/>
                      </a:cubicBezTo>
                      <a:cubicBezTo>
                        <a:pt x="1336" y="763"/>
                        <a:pt x="1336" y="763"/>
                        <a:pt x="1336" y="763"/>
                      </a:cubicBezTo>
                      <a:cubicBezTo>
                        <a:pt x="1332" y="765"/>
                        <a:pt x="1332" y="765"/>
                        <a:pt x="1332" y="765"/>
                      </a:cubicBezTo>
                      <a:cubicBezTo>
                        <a:pt x="1334" y="768"/>
                        <a:pt x="1334" y="768"/>
                        <a:pt x="1334" y="768"/>
                      </a:cubicBezTo>
                      <a:cubicBezTo>
                        <a:pt x="1343" y="760"/>
                        <a:pt x="1343" y="760"/>
                        <a:pt x="1343" y="760"/>
                      </a:cubicBezTo>
                      <a:cubicBezTo>
                        <a:pt x="1344" y="760"/>
                        <a:pt x="1345" y="754"/>
                        <a:pt x="1345" y="754"/>
                      </a:cubicBezTo>
                      <a:cubicBezTo>
                        <a:pt x="1347" y="754"/>
                        <a:pt x="1354" y="754"/>
                        <a:pt x="1357" y="754"/>
                      </a:cubicBezTo>
                      <a:cubicBezTo>
                        <a:pt x="1357" y="755"/>
                        <a:pt x="1356" y="761"/>
                        <a:pt x="1355" y="764"/>
                      </a:cubicBezTo>
                      <a:cubicBezTo>
                        <a:pt x="1363" y="769"/>
                        <a:pt x="1368" y="774"/>
                        <a:pt x="1377" y="768"/>
                      </a:cubicBezTo>
                      <a:cubicBezTo>
                        <a:pt x="1377" y="764"/>
                        <a:pt x="1377" y="764"/>
                        <a:pt x="1377" y="764"/>
                      </a:cubicBezTo>
                      <a:cubicBezTo>
                        <a:pt x="1385" y="760"/>
                        <a:pt x="1387" y="751"/>
                        <a:pt x="1389" y="750"/>
                      </a:cubicBezTo>
                      <a:cubicBezTo>
                        <a:pt x="1393" y="750"/>
                        <a:pt x="1393" y="750"/>
                        <a:pt x="1393" y="750"/>
                      </a:cubicBezTo>
                      <a:cubicBezTo>
                        <a:pt x="1395" y="746"/>
                        <a:pt x="1394" y="742"/>
                        <a:pt x="1397" y="738"/>
                      </a:cubicBezTo>
                      <a:cubicBezTo>
                        <a:pt x="1399" y="736"/>
                        <a:pt x="1405" y="735"/>
                        <a:pt x="1407" y="732"/>
                      </a:cubicBezTo>
                      <a:cubicBezTo>
                        <a:pt x="1409" y="729"/>
                        <a:pt x="1408" y="723"/>
                        <a:pt x="1411" y="721"/>
                      </a:cubicBezTo>
                      <a:cubicBezTo>
                        <a:pt x="1414" y="717"/>
                        <a:pt x="1424" y="712"/>
                        <a:pt x="1427" y="707"/>
                      </a:cubicBezTo>
                      <a:cubicBezTo>
                        <a:pt x="1430" y="700"/>
                        <a:pt x="1429" y="688"/>
                        <a:pt x="1435" y="683"/>
                      </a:cubicBezTo>
                      <a:cubicBezTo>
                        <a:pt x="1435" y="682"/>
                        <a:pt x="1440" y="681"/>
                        <a:pt x="1440" y="681"/>
                      </a:cubicBezTo>
                      <a:cubicBezTo>
                        <a:pt x="1443" y="677"/>
                        <a:pt x="1440" y="674"/>
                        <a:pt x="1442" y="671"/>
                      </a:cubicBezTo>
                      <a:cubicBezTo>
                        <a:pt x="1445" y="668"/>
                        <a:pt x="1453" y="665"/>
                        <a:pt x="1454" y="661"/>
                      </a:cubicBezTo>
                      <a:cubicBezTo>
                        <a:pt x="1455" y="659"/>
                        <a:pt x="1453" y="655"/>
                        <a:pt x="1454" y="653"/>
                      </a:cubicBezTo>
                      <a:cubicBezTo>
                        <a:pt x="1458" y="653"/>
                        <a:pt x="1458" y="653"/>
                        <a:pt x="1458" y="653"/>
                      </a:cubicBezTo>
                      <a:cubicBezTo>
                        <a:pt x="1454" y="647"/>
                        <a:pt x="1454" y="647"/>
                        <a:pt x="1454" y="647"/>
                      </a:cubicBezTo>
                      <a:cubicBezTo>
                        <a:pt x="1455" y="645"/>
                        <a:pt x="1460" y="639"/>
                        <a:pt x="1460" y="637"/>
                      </a:cubicBezTo>
                      <a:cubicBezTo>
                        <a:pt x="1461" y="634"/>
                        <a:pt x="1456" y="625"/>
                        <a:pt x="1456" y="621"/>
                      </a:cubicBezTo>
                      <a:cubicBezTo>
                        <a:pt x="1457" y="620"/>
                        <a:pt x="1460" y="617"/>
                        <a:pt x="1460" y="615"/>
                      </a:cubicBezTo>
                      <a:cubicBezTo>
                        <a:pt x="1460" y="613"/>
                        <a:pt x="1458" y="611"/>
                        <a:pt x="1458" y="609"/>
                      </a:cubicBezTo>
                      <a:cubicBezTo>
                        <a:pt x="1459" y="608"/>
                        <a:pt x="1464" y="606"/>
                        <a:pt x="1464" y="605"/>
                      </a:cubicBezTo>
                      <a:cubicBezTo>
                        <a:pt x="1469" y="597"/>
                        <a:pt x="1465" y="591"/>
                        <a:pt x="1464" y="581"/>
                      </a:cubicBezTo>
                      <a:cubicBezTo>
                        <a:pt x="1468" y="582"/>
                        <a:pt x="1470" y="581"/>
                        <a:pt x="1474" y="581"/>
                      </a:cubicBezTo>
                      <a:cubicBezTo>
                        <a:pt x="1474" y="579"/>
                        <a:pt x="1474" y="579"/>
                        <a:pt x="1474" y="579"/>
                      </a:cubicBezTo>
                      <a:cubicBezTo>
                        <a:pt x="1471" y="578"/>
                        <a:pt x="1470" y="579"/>
                        <a:pt x="1466" y="577"/>
                      </a:cubicBezTo>
                      <a:cubicBezTo>
                        <a:pt x="1466" y="573"/>
                        <a:pt x="1466" y="573"/>
                        <a:pt x="1466" y="573"/>
                      </a:cubicBezTo>
                      <a:cubicBezTo>
                        <a:pt x="1463" y="572"/>
                        <a:pt x="1465" y="577"/>
                        <a:pt x="1462" y="575"/>
                      </a:cubicBezTo>
                      <a:cubicBezTo>
                        <a:pt x="1457" y="571"/>
                        <a:pt x="1453" y="560"/>
                        <a:pt x="1446" y="558"/>
                      </a:cubicBezTo>
                      <a:cubicBezTo>
                        <a:pt x="1426" y="550"/>
                        <a:pt x="1435" y="565"/>
                        <a:pt x="1435" y="566"/>
                      </a:cubicBezTo>
                      <a:cubicBezTo>
                        <a:pt x="1431" y="566"/>
                        <a:pt x="1431" y="566"/>
                        <a:pt x="1431" y="566"/>
                      </a:cubicBezTo>
                      <a:cubicBezTo>
                        <a:pt x="1434" y="563"/>
                        <a:pt x="1429" y="564"/>
                        <a:pt x="1429" y="564"/>
                      </a:cubicBezTo>
                      <a:cubicBezTo>
                        <a:pt x="1426" y="565"/>
                        <a:pt x="1426" y="571"/>
                        <a:pt x="1423" y="571"/>
                      </a:cubicBezTo>
                      <a:cubicBezTo>
                        <a:pt x="1419" y="572"/>
                        <a:pt x="1416" y="568"/>
                        <a:pt x="1421" y="568"/>
                      </a:cubicBezTo>
                      <a:cubicBezTo>
                        <a:pt x="1421" y="567"/>
                        <a:pt x="1422" y="562"/>
                        <a:pt x="1423" y="562"/>
                      </a:cubicBezTo>
                      <a:cubicBezTo>
                        <a:pt x="1419" y="563"/>
                        <a:pt x="1421" y="556"/>
                        <a:pt x="1417" y="558"/>
                      </a:cubicBezTo>
                      <a:cubicBezTo>
                        <a:pt x="1417" y="562"/>
                        <a:pt x="1417" y="562"/>
                        <a:pt x="1417" y="562"/>
                      </a:cubicBezTo>
                      <a:cubicBezTo>
                        <a:pt x="1413" y="560"/>
                        <a:pt x="1415" y="564"/>
                        <a:pt x="1415" y="566"/>
                      </a:cubicBezTo>
                      <a:cubicBezTo>
                        <a:pt x="1411" y="566"/>
                        <a:pt x="1411" y="566"/>
                        <a:pt x="1411" y="566"/>
                      </a:cubicBezTo>
                      <a:cubicBezTo>
                        <a:pt x="1411" y="546"/>
                        <a:pt x="1411" y="546"/>
                        <a:pt x="1411" y="546"/>
                      </a:cubicBezTo>
                      <a:cubicBezTo>
                        <a:pt x="1404" y="546"/>
                        <a:pt x="1398" y="546"/>
                        <a:pt x="1391" y="546"/>
                      </a:cubicBezTo>
                      <a:cubicBezTo>
                        <a:pt x="1393" y="542"/>
                        <a:pt x="1392" y="539"/>
                        <a:pt x="1395" y="536"/>
                      </a:cubicBezTo>
                      <a:cubicBezTo>
                        <a:pt x="1419" y="514"/>
                        <a:pt x="1419" y="514"/>
                        <a:pt x="1419" y="514"/>
                      </a:cubicBezTo>
                      <a:cubicBezTo>
                        <a:pt x="1423" y="514"/>
                        <a:pt x="1423" y="514"/>
                        <a:pt x="1423" y="514"/>
                      </a:cubicBezTo>
                      <a:cubicBezTo>
                        <a:pt x="1424" y="513"/>
                        <a:pt x="1422" y="509"/>
                        <a:pt x="1423" y="508"/>
                      </a:cubicBezTo>
                      <a:cubicBezTo>
                        <a:pt x="1423" y="507"/>
                        <a:pt x="1428" y="507"/>
                        <a:pt x="1429" y="506"/>
                      </a:cubicBezTo>
                      <a:cubicBezTo>
                        <a:pt x="1432" y="500"/>
                        <a:pt x="1431" y="494"/>
                        <a:pt x="1433" y="490"/>
                      </a:cubicBezTo>
                      <a:cubicBezTo>
                        <a:pt x="1433" y="490"/>
                        <a:pt x="1435" y="493"/>
                        <a:pt x="1437" y="492"/>
                      </a:cubicBezTo>
                      <a:cubicBezTo>
                        <a:pt x="1439" y="490"/>
                        <a:pt x="1440" y="486"/>
                        <a:pt x="1442" y="484"/>
                      </a:cubicBezTo>
                      <a:cubicBezTo>
                        <a:pt x="1443" y="483"/>
                        <a:pt x="1454" y="478"/>
                        <a:pt x="1454" y="478"/>
                      </a:cubicBezTo>
                      <a:cubicBezTo>
                        <a:pt x="1455" y="477"/>
                        <a:pt x="1454" y="472"/>
                        <a:pt x="1454" y="472"/>
                      </a:cubicBezTo>
                      <a:cubicBezTo>
                        <a:pt x="1456" y="471"/>
                        <a:pt x="1461" y="473"/>
                        <a:pt x="1462" y="472"/>
                      </a:cubicBezTo>
                      <a:cubicBezTo>
                        <a:pt x="1465" y="469"/>
                        <a:pt x="1463" y="464"/>
                        <a:pt x="1464" y="460"/>
                      </a:cubicBezTo>
                      <a:cubicBezTo>
                        <a:pt x="1466" y="456"/>
                        <a:pt x="1480" y="443"/>
                        <a:pt x="1484" y="440"/>
                      </a:cubicBezTo>
                      <a:cubicBezTo>
                        <a:pt x="1484" y="438"/>
                        <a:pt x="1484" y="438"/>
                        <a:pt x="1484" y="438"/>
                      </a:cubicBezTo>
                      <a:cubicBezTo>
                        <a:pt x="1485" y="438"/>
                        <a:pt x="1489" y="439"/>
                        <a:pt x="1490" y="438"/>
                      </a:cubicBezTo>
                      <a:cubicBezTo>
                        <a:pt x="1491" y="438"/>
                        <a:pt x="1489" y="433"/>
                        <a:pt x="1490" y="432"/>
                      </a:cubicBezTo>
                      <a:cubicBezTo>
                        <a:pt x="1495" y="431"/>
                        <a:pt x="1498" y="438"/>
                        <a:pt x="1498" y="438"/>
                      </a:cubicBezTo>
                      <a:cubicBezTo>
                        <a:pt x="1504" y="439"/>
                        <a:pt x="1525" y="438"/>
                        <a:pt x="1532" y="438"/>
                      </a:cubicBezTo>
                      <a:cubicBezTo>
                        <a:pt x="1529" y="440"/>
                        <a:pt x="1531" y="445"/>
                        <a:pt x="1532" y="446"/>
                      </a:cubicBezTo>
                      <a:cubicBezTo>
                        <a:pt x="1533" y="445"/>
                        <a:pt x="1536" y="446"/>
                        <a:pt x="1538" y="444"/>
                      </a:cubicBezTo>
                      <a:cubicBezTo>
                        <a:pt x="1539" y="443"/>
                        <a:pt x="1539" y="439"/>
                        <a:pt x="1540" y="438"/>
                      </a:cubicBezTo>
                      <a:cubicBezTo>
                        <a:pt x="1543" y="440"/>
                        <a:pt x="1545" y="444"/>
                        <a:pt x="1548" y="444"/>
                      </a:cubicBezTo>
                      <a:cubicBezTo>
                        <a:pt x="1553" y="446"/>
                        <a:pt x="1561" y="442"/>
                        <a:pt x="1564" y="442"/>
                      </a:cubicBezTo>
                      <a:cubicBezTo>
                        <a:pt x="1565" y="443"/>
                        <a:pt x="1566" y="448"/>
                        <a:pt x="1572" y="446"/>
                      </a:cubicBezTo>
                      <a:cubicBezTo>
                        <a:pt x="1572" y="432"/>
                        <a:pt x="1572" y="432"/>
                        <a:pt x="1572" y="432"/>
                      </a:cubicBezTo>
                      <a:cubicBezTo>
                        <a:pt x="1580" y="435"/>
                        <a:pt x="1588" y="433"/>
                        <a:pt x="1593" y="434"/>
                      </a:cubicBezTo>
                      <a:cubicBezTo>
                        <a:pt x="1595" y="435"/>
                        <a:pt x="1592" y="440"/>
                        <a:pt x="1597" y="438"/>
                      </a:cubicBezTo>
                      <a:cubicBezTo>
                        <a:pt x="1597" y="434"/>
                        <a:pt x="1597" y="434"/>
                        <a:pt x="1597" y="434"/>
                      </a:cubicBezTo>
                      <a:cubicBezTo>
                        <a:pt x="1602" y="433"/>
                        <a:pt x="1602" y="434"/>
                        <a:pt x="1605" y="432"/>
                      </a:cubicBezTo>
                      <a:cubicBezTo>
                        <a:pt x="1608" y="435"/>
                        <a:pt x="1608" y="439"/>
                        <a:pt x="1609" y="442"/>
                      </a:cubicBezTo>
                      <a:cubicBezTo>
                        <a:pt x="1616" y="441"/>
                        <a:pt x="1611" y="445"/>
                        <a:pt x="1613" y="446"/>
                      </a:cubicBezTo>
                      <a:cubicBezTo>
                        <a:pt x="1608" y="446"/>
                        <a:pt x="1604" y="445"/>
                        <a:pt x="1599" y="446"/>
                      </a:cubicBezTo>
                      <a:cubicBezTo>
                        <a:pt x="1600" y="448"/>
                        <a:pt x="1602" y="456"/>
                        <a:pt x="1601" y="456"/>
                      </a:cubicBezTo>
                      <a:cubicBezTo>
                        <a:pt x="1606" y="456"/>
                        <a:pt x="1611" y="455"/>
                        <a:pt x="1615" y="456"/>
                      </a:cubicBezTo>
                      <a:cubicBezTo>
                        <a:pt x="1613" y="456"/>
                        <a:pt x="1617" y="450"/>
                        <a:pt x="1617" y="450"/>
                      </a:cubicBezTo>
                      <a:cubicBezTo>
                        <a:pt x="1619" y="451"/>
                        <a:pt x="1621" y="454"/>
                        <a:pt x="1623" y="454"/>
                      </a:cubicBezTo>
                      <a:cubicBezTo>
                        <a:pt x="1625" y="452"/>
                        <a:pt x="1622" y="450"/>
                        <a:pt x="1623" y="448"/>
                      </a:cubicBezTo>
                      <a:cubicBezTo>
                        <a:pt x="1627" y="448"/>
                        <a:pt x="1627" y="448"/>
                        <a:pt x="1627" y="448"/>
                      </a:cubicBezTo>
                      <a:cubicBezTo>
                        <a:pt x="1629" y="442"/>
                        <a:pt x="1629" y="442"/>
                        <a:pt x="1629" y="442"/>
                      </a:cubicBezTo>
                      <a:cubicBezTo>
                        <a:pt x="1636" y="443"/>
                        <a:pt x="1637" y="441"/>
                        <a:pt x="1647" y="442"/>
                      </a:cubicBezTo>
                      <a:cubicBezTo>
                        <a:pt x="1644" y="440"/>
                        <a:pt x="1651" y="440"/>
                        <a:pt x="1651" y="440"/>
                      </a:cubicBezTo>
                      <a:cubicBezTo>
                        <a:pt x="1649" y="434"/>
                        <a:pt x="1649" y="434"/>
                        <a:pt x="1649" y="434"/>
                      </a:cubicBezTo>
                      <a:cubicBezTo>
                        <a:pt x="1646" y="435"/>
                        <a:pt x="1646" y="434"/>
                        <a:pt x="1641" y="434"/>
                      </a:cubicBezTo>
                      <a:cubicBezTo>
                        <a:pt x="1642" y="438"/>
                        <a:pt x="1639" y="436"/>
                        <a:pt x="1637" y="436"/>
                      </a:cubicBezTo>
                      <a:cubicBezTo>
                        <a:pt x="1637" y="432"/>
                        <a:pt x="1638" y="427"/>
                        <a:pt x="1637" y="422"/>
                      </a:cubicBezTo>
                      <a:cubicBezTo>
                        <a:pt x="1638" y="423"/>
                        <a:pt x="1641" y="425"/>
                        <a:pt x="1641" y="424"/>
                      </a:cubicBezTo>
                      <a:cubicBezTo>
                        <a:pt x="1643" y="421"/>
                        <a:pt x="1641" y="416"/>
                        <a:pt x="1643" y="414"/>
                      </a:cubicBezTo>
                      <a:cubicBezTo>
                        <a:pt x="1649" y="410"/>
                        <a:pt x="1658" y="410"/>
                        <a:pt x="1663" y="405"/>
                      </a:cubicBezTo>
                      <a:cubicBezTo>
                        <a:pt x="1664" y="404"/>
                        <a:pt x="1662" y="400"/>
                        <a:pt x="1663" y="399"/>
                      </a:cubicBezTo>
                      <a:cubicBezTo>
                        <a:pt x="1665" y="399"/>
                        <a:pt x="1665" y="399"/>
                        <a:pt x="1665" y="399"/>
                      </a:cubicBezTo>
                      <a:cubicBezTo>
                        <a:pt x="1667" y="397"/>
                        <a:pt x="1671" y="391"/>
                        <a:pt x="1671" y="391"/>
                      </a:cubicBezTo>
                      <a:cubicBezTo>
                        <a:pt x="1677" y="386"/>
                        <a:pt x="1682" y="388"/>
                        <a:pt x="1691" y="387"/>
                      </a:cubicBezTo>
                      <a:cubicBezTo>
                        <a:pt x="1693" y="386"/>
                        <a:pt x="1699" y="382"/>
                        <a:pt x="1703" y="383"/>
                      </a:cubicBezTo>
                      <a:cubicBezTo>
                        <a:pt x="1705" y="389"/>
                        <a:pt x="1705" y="389"/>
                        <a:pt x="1705" y="389"/>
                      </a:cubicBezTo>
                      <a:cubicBezTo>
                        <a:pt x="1706" y="390"/>
                        <a:pt x="1709" y="390"/>
                        <a:pt x="1711" y="391"/>
                      </a:cubicBezTo>
                      <a:cubicBezTo>
                        <a:pt x="1711" y="389"/>
                        <a:pt x="1711" y="389"/>
                        <a:pt x="1711" y="389"/>
                      </a:cubicBezTo>
                      <a:cubicBezTo>
                        <a:pt x="1713" y="388"/>
                        <a:pt x="1716" y="386"/>
                        <a:pt x="1719" y="385"/>
                      </a:cubicBezTo>
                      <a:cubicBezTo>
                        <a:pt x="1716" y="391"/>
                        <a:pt x="1717" y="397"/>
                        <a:pt x="1711" y="401"/>
                      </a:cubicBezTo>
                      <a:cubicBezTo>
                        <a:pt x="1708" y="402"/>
                        <a:pt x="1714" y="402"/>
                        <a:pt x="1713" y="405"/>
                      </a:cubicBezTo>
                      <a:cubicBezTo>
                        <a:pt x="1714" y="404"/>
                        <a:pt x="1718" y="402"/>
                        <a:pt x="1719" y="403"/>
                      </a:cubicBezTo>
                      <a:cubicBezTo>
                        <a:pt x="1717" y="403"/>
                        <a:pt x="1717" y="410"/>
                        <a:pt x="1717" y="413"/>
                      </a:cubicBezTo>
                      <a:cubicBezTo>
                        <a:pt x="1718" y="411"/>
                        <a:pt x="1721" y="408"/>
                        <a:pt x="1723" y="407"/>
                      </a:cubicBezTo>
                      <a:cubicBezTo>
                        <a:pt x="1729" y="402"/>
                        <a:pt x="1736" y="391"/>
                        <a:pt x="1740" y="389"/>
                      </a:cubicBezTo>
                      <a:cubicBezTo>
                        <a:pt x="1750" y="385"/>
                        <a:pt x="1755" y="391"/>
                        <a:pt x="1752" y="391"/>
                      </a:cubicBezTo>
                      <a:cubicBezTo>
                        <a:pt x="1755" y="390"/>
                        <a:pt x="1755" y="388"/>
                        <a:pt x="1758" y="389"/>
                      </a:cubicBezTo>
                      <a:cubicBezTo>
                        <a:pt x="1758" y="387"/>
                        <a:pt x="1754" y="380"/>
                        <a:pt x="1756" y="379"/>
                      </a:cubicBezTo>
                      <a:cubicBezTo>
                        <a:pt x="1754" y="382"/>
                        <a:pt x="1754" y="375"/>
                        <a:pt x="1754" y="375"/>
                      </a:cubicBezTo>
                      <a:cubicBezTo>
                        <a:pt x="1771" y="362"/>
                        <a:pt x="1763" y="366"/>
                        <a:pt x="1782" y="371"/>
                      </a:cubicBezTo>
                      <a:cubicBezTo>
                        <a:pt x="1782" y="373"/>
                        <a:pt x="1782" y="373"/>
                        <a:pt x="1782" y="373"/>
                      </a:cubicBezTo>
                      <a:cubicBezTo>
                        <a:pt x="1776" y="373"/>
                        <a:pt x="1776" y="373"/>
                        <a:pt x="1776" y="373"/>
                      </a:cubicBezTo>
                      <a:cubicBezTo>
                        <a:pt x="1780" y="371"/>
                        <a:pt x="1770" y="371"/>
                        <a:pt x="1770" y="371"/>
                      </a:cubicBezTo>
                      <a:cubicBezTo>
                        <a:pt x="1770" y="372"/>
                        <a:pt x="1769" y="375"/>
                        <a:pt x="1768" y="375"/>
                      </a:cubicBezTo>
                      <a:cubicBezTo>
                        <a:pt x="1766" y="375"/>
                        <a:pt x="1766" y="375"/>
                        <a:pt x="1766" y="375"/>
                      </a:cubicBezTo>
                      <a:cubicBezTo>
                        <a:pt x="1766" y="383"/>
                        <a:pt x="1765" y="389"/>
                        <a:pt x="1764" y="395"/>
                      </a:cubicBezTo>
                      <a:cubicBezTo>
                        <a:pt x="1761" y="414"/>
                        <a:pt x="1755" y="405"/>
                        <a:pt x="1737" y="411"/>
                      </a:cubicBezTo>
                      <a:cubicBezTo>
                        <a:pt x="1736" y="414"/>
                        <a:pt x="1738" y="415"/>
                        <a:pt x="1737" y="420"/>
                      </a:cubicBezTo>
                      <a:cubicBezTo>
                        <a:pt x="1736" y="422"/>
                        <a:pt x="1732" y="421"/>
                        <a:pt x="1731" y="422"/>
                      </a:cubicBezTo>
                      <a:cubicBezTo>
                        <a:pt x="1730" y="423"/>
                        <a:pt x="1731" y="427"/>
                        <a:pt x="1731" y="428"/>
                      </a:cubicBezTo>
                      <a:cubicBezTo>
                        <a:pt x="1730" y="431"/>
                        <a:pt x="1715" y="440"/>
                        <a:pt x="1713" y="442"/>
                      </a:cubicBezTo>
                      <a:cubicBezTo>
                        <a:pt x="1705" y="451"/>
                        <a:pt x="1703" y="461"/>
                        <a:pt x="1693" y="466"/>
                      </a:cubicBezTo>
                      <a:cubicBezTo>
                        <a:pt x="1693" y="468"/>
                        <a:pt x="1693" y="468"/>
                        <a:pt x="1693" y="468"/>
                      </a:cubicBezTo>
                      <a:cubicBezTo>
                        <a:pt x="1689" y="470"/>
                        <a:pt x="1690" y="466"/>
                        <a:pt x="1687" y="466"/>
                      </a:cubicBezTo>
                      <a:cubicBezTo>
                        <a:pt x="1685" y="466"/>
                        <a:pt x="1684" y="472"/>
                        <a:pt x="1683" y="472"/>
                      </a:cubicBezTo>
                      <a:cubicBezTo>
                        <a:pt x="1679" y="473"/>
                        <a:pt x="1675" y="471"/>
                        <a:pt x="1671" y="472"/>
                      </a:cubicBezTo>
                      <a:cubicBezTo>
                        <a:pt x="1672" y="478"/>
                        <a:pt x="1671" y="474"/>
                        <a:pt x="1675" y="476"/>
                      </a:cubicBezTo>
                      <a:cubicBezTo>
                        <a:pt x="1672" y="484"/>
                        <a:pt x="1674" y="489"/>
                        <a:pt x="1667" y="492"/>
                      </a:cubicBezTo>
                      <a:cubicBezTo>
                        <a:pt x="1664" y="493"/>
                        <a:pt x="1662" y="492"/>
                        <a:pt x="1661" y="494"/>
                      </a:cubicBezTo>
                      <a:cubicBezTo>
                        <a:pt x="1647" y="516"/>
                        <a:pt x="1667" y="585"/>
                        <a:pt x="1671" y="613"/>
                      </a:cubicBezTo>
                      <a:cubicBezTo>
                        <a:pt x="1675" y="610"/>
                        <a:pt x="1692" y="599"/>
                        <a:pt x="1693" y="595"/>
                      </a:cubicBezTo>
                      <a:cubicBezTo>
                        <a:pt x="1700" y="575"/>
                        <a:pt x="1684" y="581"/>
                        <a:pt x="1709" y="573"/>
                      </a:cubicBezTo>
                      <a:cubicBezTo>
                        <a:pt x="1708" y="563"/>
                        <a:pt x="1706" y="558"/>
                        <a:pt x="1713" y="552"/>
                      </a:cubicBezTo>
                      <a:cubicBezTo>
                        <a:pt x="1717" y="550"/>
                        <a:pt x="1717" y="550"/>
                        <a:pt x="1717" y="550"/>
                      </a:cubicBezTo>
                      <a:cubicBezTo>
                        <a:pt x="1717" y="546"/>
                        <a:pt x="1717" y="546"/>
                        <a:pt x="1717" y="546"/>
                      </a:cubicBezTo>
                      <a:cubicBezTo>
                        <a:pt x="1726" y="539"/>
                        <a:pt x="1728" y="547"/>
                        <a:pt x="1733" y="546"/>
                      </a:cubicBezTo>
                      <a:cubicBezTo>
                        <a:pt x="1733" y="545"/>
                        <a:pt x="1739" y="539"/>
                        <a:pt x="1740" y="538"/>
                      </a:cubicBezTo>
                      <a:cubicBezTo>
                        <a:pt x="1726" y="520"/>
                        <a:pt x="1732" y="507"/>
                        <a:pt x="1754" y="506"/>
                      </a:cubicBezTo>
                      <a:cubicBezTo>
                        <a:pt x="1754" y="506"/>
                        <a:pt x="1754" y="499"/>
                        <a:pt x="1754" y="498"/>
                      </a:cubicBezTo>
                      <a:cubicBezTo>
                        <a:pt x="1752" y="497"/>
                        <a:pt x="1749" y="499"/>
                        <a:pt x="1746" y="500"/>
                      </a:cubicBezTo>
                      <a:cubicBezTo>
                        <a:pt x="1745" y="494"/>
                        <a:pt x="1741" y="492"/>
                        <a:pt x="1742" y="486"/>
                      </a:cubicBezTo>
                      <a:cubicBezTo>
                        <a:pt x="1744" y="486"/>
                        <a:pt x="1744" y="486"/>
                        <a:pt x="1744" y="486"/>
                      </a:cubicBezTo>
                      <a:cubicBezTo>
                        <a:pt x="1746" y="480"/>
                        <a:pt x="1746" y="480"/>
                        <a:pt x="1746" y="480"/>
                      </a:cubicBezTo>
                      <a:cubicBezTo>
                        <a:pt x="1750" y="480"/>
                        <a:pt x="1750" y="480"/>
                        <a:pt x="1750" y="480"/>
                      </a:cubicBezTo>
                      <a:cubicBezTo>
                        <a:pt x="1751" y="478"/>
                        <a:pt x="1749" y="476"/>
                        <a:pt x="1750" y="474"/>
                      </a:cubicBezTo>
                      <a:cubicBezTo>
                        <a:pt x="1754" y="475"/>
                        <a:pt x="1752" y="472"/>
                        <a:pt x="1752" y="470"/>
                      </a:cubicBezTo>
                      <a:cubicBezTo>
                        <a:pt x="1751" y="470"/>
                        <a:pt x="1748" y="471"/>
                        <a:pt x="1746" y="470"/>
                      </a:cubicBezTo>
                      <a:cubicBezTo>
                        <a:pt x="1743" y="469"/>
                        <a:pt x="1742" y="469"/>
                        <a:pt x="1738" y="468"/>
                      </a:cubicBezTo>
                      <a:cubicBezTo>
                        <a:pt x="1738" y="464"/>
                        <a:pt x="1737" y="458"/>
                        <a:pt x="1738" y="454"/>
                      </a:cubicBezTo>
                      <a:cubicBezTo>
                        <a:pt x="1739" y="454"/>
                        <a:pt x="1752" y="442"/>
                        <a:pt x="1752" y="442"/>
                      </a:cubicBezTo>
                      <a:cubicBezTo>
                        <a:pt x="1754" y="440"/>
                        <a:pt x="1751" y="439"/>
                        <a:pt x="1752" y="436"/>
                      </a:cubicBezTo>
                      <a:cubicBezTo>
                        <a:pt x="1756" y="436"/>
                        <a:pt x="1756" y="436"/>
                        <a:pt x="1756" y="436"/>
                      </a:cubicBezTo>
                      <a:cubicBezTo>
                        <a:pt x="1757" y="432"/>
                        <a:pt x="1754" y="434"/>
                        <a:pt x="1754" y="430"/>
                      </a:cubicBezTo>
                      <a:cubicBezTo>
                        <a:pt x="1755" y="430"/>
                        <a:pt x="1757" y="428"/>
                        <a:pt x="1758" y="424"/>
                      </a:cubicBezTo>
                      <a:cubicBezTo>
                        <a:pt x="1778" y="426"/>
                        <a:pt x="1778" y="426"/>
                        <a:pt x="1778" y="426"/>
                      </a:cubicBezTo>
                      <a:cubicBezTo>
                        <a:pt x="1779" y="426"/>
                        <a:pt x="1778" y="421"/>
                        <a:pt x="1778" y="420"/>
                      </a:cubicBezTo>
                      <a:cubicBezTo>
                        <a:pt x="1778" y="420"/>
                        <a:pt x="1790" y="414"/>
                        <a:pt x="1792" y="413"/>
                      </a:cubicBezTo>
                      <a:cubicBezTo>
                        <a:pt x="1792" y="416"/>
                        <a:pt x="1786" y="430"/>
                        <a:pt x="1794" y="428"/>
                      </a:cubicBezTo>
                      <a:cubicBezTo>
                        <a:pt x="1794" y="428"/>
                        <a:pt x="1795" y="425"/>
                        <a:pt x="1798" y="426"/>
                      </a:cubicBezTo>
                      <a:cubicBezTo>
                        <a:pt x="1801" y="422"/>
                        <a:pt x="1802" y="416"/>
                        <a:pt x="1806" y="413"/>
                      </a:cubicBezTo>
                      <a:cubicBezTo>
                        <a:pt x="1816" y="404"/>
                        <a:pt x="1823" y="409"/>
                        <a:pt x="1834" y="414"/>
                      </a:cubicBezTo>
                      <a:cubicBezTo>
                        <a:pt x="1834" y="415"/>
                        <a:pt x="1833" y="420"/>
                        <a:pt x="1834" y="420"/>
                      </a:cubicBezTo>
                      <a:cubicBezTo>
                        <a:pt x="1837" y="423"/>
                        <a:pt x="1842" y="424"/>
                        <a:pt x="1846" y="426"/>
                      </a:cubicBezTo>
                      <a:cubicBezTo>
                        <a:pt x="1852" y="410"/>
                        <a:pt x="1858" y="406"/>
                        <a:pt x="1874" y="399"/>
                      </a:cubicBezTo>
                      <a:cubicBezTo>
                        <a:pt x="1873" y="397"/>
                        <a:pt x="1875" y="393"/>
                        <a:pt x="1872" y="395"/>
                      </a:cubicBezTo>
                      <a:cubicBezTo>
                        <a:pt x="1872" y="393"/>
                        <a:pt x="1872" y="393"/>
                        <a:pt x="1872" y="393"/>
                      </a:cubicBezTo>
                      <a:cubicBezTo>
                        <a:pt x="1877" y="391"/>
                        <a:pt x="1877" y="397"/>
                        <a:pt x="1882" y="395"/>
                      </a:cubicBezTo>
                      <a:cubicBezTo>
                        <a:pt x="1884" y="394"/>
                        <a:pt x="1884" y="387"/>
                        <a:pt x="1882" y="387"/>
                      </a:cubicBezTo>
                      <a:cubicBezTo>
                        <a:pt x="1886" y="385"/>
                        <a:pt x="1885" y="390"/>
                        <a:pt x="1889" y="389"/>
                      </a:cubicBezTo>
                      <a:cubicBezTo>
                        <a:pt x="1890" y="388"/>
                        <a:pt x="1893" y="383"/>
                        <a:pt x="1893" y="383"/>
                      </a:cubicBezTo>
                      <a:cubicBezTo>
                        <a:pt x="1897" y="380"/>
                        <a:pt x="1901" y="382"/>
                        <a:pt x="1905" y="381"/>
                      </a:cubicBezTo>
                      <a:cubicBezTo>
                        <a:pt x="1911" y="379"/>
                        <a:pt x="1917" y="372"/>
                        <a:pt x="1923" y="371"/>
                      </a:cubicBezTo>
                      <a:cubicBezTo>
                        <a:pt x="1935" y="369"/>
                        <a:pt x="1946" y="376"/>
                        <a:pt x="1953" y="375"/>
                      </a:cubicBezTo>
                      <a:cubicBezTo>
                        <a:pt x="1956" y="372"/>
                        <a:pt x="1958" y="369"/>
                        <a:pt x="1959" y="369"/>
                      </a:cubicBezTo>
                      <a:cubicBezTo>
                        <a:pt x="1959" y="368"/>
                        <a:pt x="1956" y="362"/>
                        <a:pt x="1959" y="361"/>
                      </a:cubicBezTo>
                      <a:cubicBezTo>
                        <a:pt x="1958" y="359"/>
                        <a:pt x="1954" y="360"/>
                        <a:pt x="1953" y="359"/>
                      </a:cubicBezTo>
                      <a:cubicBezTo>
                        <a:pt x="1952" y="358"/>
                        <a:pt x="1946" y="339"/>
                        <a:pt x="1945" y="337"/>
                      </a:cubicBezTo>
                      <a:cubicBezTo>
                        <a:pt x="1941" y="337"/>
                        <a:pt x="1944" y="335"/>
                        <a:pt x="1943" y="333"/>
                      </a:cubicBezTo>
                      <a:cubicBezTo>
                        <a:pt x="1941" y="333"/>
                        <a:pt x="1940" y="334"/>
                        <a:pt x="1937" y="335"/>
                      </a:cubicBezTo>
                      <a:cubicBezTo>
                        <a:pt x="1940" y="336"/>
                        <a:pt x="1933" y="337"/>
                        <a:pt x="1933" y="337"/>
                      </a:cubicBezTo>
                      <a:cubicBezTo>
                        <a:pt x="1933" y="333"/>
                        <a:pt x="1933" y="333"/>
                        <a:pt x="1933" y="333"/>
                      </a:cubicBezTo>
                      <a:cubicBezTo>
                        <a:pt x="1935" y="331"/>
                        <a:pt x="1935" y="331"/>
                        <a:pt x="1935" y="331"/>
                      </a:cubicBezTo>
                      <a:cubicBezTo>
                        <a:pt x="1937" y="327"/>
                        <a:pt x="1937" y="327"/>
                        <a:pt x="1937" y="327"/>
                      </a:cubicBezTo>
                      <a:cubicBezTo>
                        <a:pt x="1932" y="326"/>
                        <a:pt x="1924" y="328"/>
                        <a:pt x="1919" y="327"/>
                      </a:cubicBezTo>
                      <a:cubicBezTo>
                        <a:pt x="1919" y="323"/>
                        <a:pt x="1919" y="323"/>
                        <a:pt x="1919" y="323"/>
                      </a:cubicBezTo>
                      <a:cubicBezTo>
                        <a:pt x="1924" y="323"/>
                        <a:pt x="1933" y="321"/>
                        <a:pt x="1935" y="321"/>
                      </a:cubicBezTo>
                      <a:cubicBezTo>
                        <a:pt x="1939" y="325"/>
                        <a:pt x="1939" y="325"/>
                        <a:pt x="1939" y="325"/>
                      </a:cubicBezTo>
                      <a:cubicBezTo>
                        <a:pt x="1943" y="327"/>
                        <a:pt x="1963" y="327"/>
                        <a:pt x="1963" y="327"/>
                      </a:cubicBezTo>
                      <a:cubicBezTo>
                        <a:pt x="1971" y="321"/>
                        <a:pt x="1971" y="321"/>
                        <a:pt x="1971" y="321"/>
                      </a:cubicBezTo>
                      <a:cubicBezTo>
                        <a:pt x="1975" y="316"/>
                        <a:pt x="1974" y="310"/>
                        <a:pt x="1975" y="305"/>
                      </a:cubicBezTo>
                      <a:cubicBezTo>
                        <a:pt x="1974" y="305"/>
                        <a:pt x="1969" y="304"/>
                        <a:pt x="1969" y="303"/>
                      </a:cubicBezTo>
                      <a:cubicBezTo>
                        <a:pt x="1968" y="302"/>
                        <a:pt x="1970" y="295"/>
                        <a:pt x="1971" y="297"/>
                      </a:cubicBezTo>
                      <a:cubicBezTo>
                        <a:pt x="1971" y="297"/>
                        <a:pt x="1971" y="290"/>
                        <a:pt x="1971" y="289"/>
                      </a:cubicBezTo>
                      <a:cubicBezTo>
                        <a:pt x="1971" y="289"/>
                        <a:pt x="1978" y="288"/>
                        <a:pt x="1979" y="287"/>
                      </a:cubicBezTo>
                      <a:cubicBezTo>
                        <a:pt x="1977" y="293"/>
                        <a:pt x="1977" y="293"/>
                        <a:pt x="1977" y="293"/>
                      </a:cubicBezTo>
                      <a:cubicBezTo>
                        <a:pt x="1977" y="291"/>
                        <a:pt x="1981" y="295"/>
                        <a:pt x="1981" y="295"/>
                      </a:cubicBezTo>
                      <a:cubicBezTo>
                        <a:pt x="1969" y="299"/>
                        <a:pt x="1986" y="311"/>
                        <a:pt x="1989" y="313"/>
                      </a:cubicBezTo>
                      <a:cubicBezTo>
                        <a:pt x="1990" y="312"/>
                        <a:pt x="1991" y="310"/>
                        <a:pt x="1989" y="309"/>
                      </a:cubicBezTo>
                      <a:cubicBezTo>
                        <a:pt x="2001" y="303"/>
                        <a:pt x="2007" y="301"/>
                        <a:pt x="2015" y="311"/>
                      </a:cubicBezTo>
                      <a:cubicBezTo>
                        <a:pt x="2015" y="312"/>
                        <a:pt x="2020" y="314"/>
                        <a:pt x="2021" y="315"/>
                      </a:cubicBezTo>
                      <a:cubicBezTo>
                        <a:pt x="2022" y="318"/>
                        <a:pt x="2018" y="322"/>
                        <a:pt x="2019" y="323"/>
                      </a:cubicBezTo>
                      <a:cubicBezTo>
                        <a:pt x="2021" y="327"/>
                        <a:pt x="2040" y="330"/>
                        <a:pt x="2046" y="333"/>
                      </a:cubicBezTo>
                      <a:cubicBezTo>
                        <a:pt x="2046" y="337"/>
                        <a:pt x="2046" y="337"/>
                        <a:pt x="2046" y="337"/>
                      </a:cubicBezTo>
                      <a:cubicBezTo>
                        <a:pt x="2050" y="335"/>
                        <a:pt x="2053" y="334"/>
                        <a:pt x="2056" y="333"/>
                      </a:cubicBezTo>
                      <a:cubicBezTo>
                        <a:pt x="2056" y="337"/>
                        <a:pt x="2056" y="337"/>
                        <a:pt x="2056" y="337"/>
                      </a:cubicBezTo>
                      <a:cubicBezTo>
                        <a:pt x="2071" y="335"/>
                        <a:pt x="2072" y="342"/>
                        <a:pt x="2062" y="327"/>
                      </a:cubicBezTo>
                      <a:cubicBezTo>
                        <a:pt x="2062" y="323"/>
                        <a:pt x="2062" y="323"/>
                        <a:pt x="2062" y="323"/>
                      </a:cubicBezTo>
                      <a:cubicBezTo>
                        <a:pt x="2064" y="323"/>
                        <a:pt x="2068" y="324"/>
                        <a:pt x="2070" y="323"/>
                      </a:cubicBezTo>
                      <a:cubicBezTo>
                        <a:pt x="2070" y="322"/>
                        <a:pt x="2070" y="316"/>
                        <a:pt x="2070" y="315"/>
                      </a:cubicBezTo>
                      <a:cubicBezTo>
                        <a:pt x="2068" y="316"/>
                        <a:pt x="2066" y="317"/>
                        <a:pt x="2064" y="317"/>
                      </a:cubicBezTo>
                      <a:cubicBezTo>
                        <a:pt x="2064" y="317"/>
                        <a:pt x="2064" y="311"/>
                        <a:pt x="2064" y="311"/>
                      </a:cubicBezTo>
                      <a:cubicBezTo>
                        <a:pt x="2062" y="309"/>
                        <a:pt x="2062" y="309"/>
                        <a:pt x="2062" y="309"/>
                      </a:cubicBezTo>
                      <a:cubicBezTo>
                        <a:pt x="2064" y="309"/>
                        <a:pt x="2068" y="309"/>
                        <a:pt x="2070" y="309"/>
                      </a:cubicBezTo>
                      <a:cubicBezTo>
                        <a:pt x="2070" y="311"/>
                        <a:pt x="2070" y="311"/>
                        <a:pt x="2070" y="311"/>
                      </a:cubicBezTo>
                      <a:cubicBezTo>
                        <a:pt x="2072" y="311"/>
                        <a:pt x="2072" y="311"/>
                        <a:pt x="2072" y="311"/>
                      </a:cubicBezTo>
                      <a:cubicBezTo>
                        <a:pt x="2073" y="311"/>
                        <a:pt x="2075" y="310"/>
                        <a:pt x="2084" y="313"/>
                      </a:cubicBezTo>
                      <a:cubicBezTo>
                        <a:pt x="2083" y="314"/>
                        <a:pt x="2085" y="316"/>
                        <a:pt x="2086" y="315"/>
                      </a:cubicBezTo>
                      <a:cubicBezTo>
                        <a:pt x="2087" y="315"/>
                        <a:pt x="2085" y="308"/>
                        <a:pt x="2084" y="307"/>
                      </a:cubicBezTo>
                      <a:cubicBezTo>
                        <a:pt x="2088" y="307"/>
                        <a:pt x="2088" y="307"/>
                        <a:pt x="2088" y="307"/>
                      </a:cubicBezTo>
                      <a:cubicBezTo>
                        <a:pt x="2089" y="305"/>
                        <a:pt x="2089" y="301"/>
                        <a:pt x="2090" y="299"/>
                      </a:cubicBezTo>
                      <a:cubicBezTo>
                        <a:pt x="2094" y="299"/>
                        <a:pt x="2094" y="299"/>
                        <a:pt x="2094" y="299"/>
                      </a:cubicBezTo>
                      <a:cubicBezTo>
                        <a:pt x="2090" y="297"/>
                        <a:pt x="2083" y="295"/>
                        <a:pt x="2078" y="291"/>
                      </a:cubicBezTo>
                      <a:cubicBezTo>
                        <a:pt x="2072" y="287"/>
                        <a:pt x="2068" y="275"/>
                        <a:pt x="2060" y="273"/>
                      </a:cubicBezTo>
                      <a:cubicBezTo>
                        <a:pt x="2054" y="272"/>
                        <a:pt x="2045" y="273"/>
                        <a:pt x="2038" y="273"/>
                      </a:cubicBezTo>
                      <a:cubicBezTo>
                        <a:pt x="2040" y="274"/>
                        <a:pt x="2034" y="277"/>
                        <a:pt x="2034" y="277"/>
                      </a:cubicBezTo>
                      <a:cubicBezTo>
                        <a:pt x="2038" y="278"/>
                        <a:pt x="2036" y="280"/>
                        <a:pt x="2036" y="283"/>
                      </a:cubicBezTo>
                      <a:cubicBezTo>
                        <a:pt x="2043" y="284"/>
                        <a:pt x="2032" y="283"/>
                        <a:pt x="2031" y="283"/>
                      </a:cubicBezTo>
                      <a:cubicBezTo>
                        <a:pt x="2040" y="283"/>
                        <a:pt x="2025" y="260"/>
                        <a:pt x="2025" y="260"/>
                      </a:cubicBezTo>
                      <a:cubicBezTo>
                        <a:pt x="2023" y="260"/>
                        <a:pt x="2022" y="262"/>
                        <a:pt x="2021" y="261"/>
                      </a:cubicBezTo>
                      <a:cubicBezTo>
                        <a:pt x="2020" y="261"/>
                        <a:pt x="2017" y="256"/>
                        <a:pt x="2017" y="256"/>
                      </a:cubicBezTo>
                      <a:cubicBezTo>
                        <a:pt x="2014" y="254"/>
                        <a:pt x="2007" y="257"/>
                        <a:pt x="2005" y="256"/>
                      </a:cubicBezTo>
                      <a:cubicBezTo>
                        <a:pt x="2004" y="255"/>
                        <a:pt x="2005" y="251"/>
                        <a:pt x="2005" y="250"/>
                      </a:cubicBezTo>
                      <a:cubicBezTo>
                        <a:pt x="2004" y="248"/>
                        <a:pt x="2001" y="248"/>
                        <a:pt x="1999" y="248"/>
                      </a:cubicBezTo>
                      <a:cubicBezTo>
                        <a:pt x="1999" y="244"/>
                        <a:pt x="1999" y="244"/>
                        <a:pt x="1999" y="244"/>
                      </a:cubicBezTo>
                      <a:cubicBezTo>
                        <a:pt x="1995" y="242"/>
                        <a:pt x="1992" y="244"/>
                        <a:pt x="1989" y="242"/>
                      </a:cubicBezTo>
                      <a:cubicBezTo>
                        <a:pt x="1985" y="239"/>
                        <a:pt x="1984" y="231"/>
                        <a:pt x="1979" y="230"/>
                      </a:cubicBezTo>
                      <a:cubicBezTo>
                        <a:pt x="1977" y="229"/>
                        <a:pt x="1973" y="231"/>
                        <a:pt x="1971" y="230"/>
                      </a:cubicBezTo>
                      <a:cubicBezTo>
                        <a:pt x="1969" y="229"/>
                        <a:pt x="1959" y="220"/>
                        <a:pt x="1957" y="218"/>
                      </a:cubicBezTo>
                      <a:cubicBezTo>
                        <a:pt x="1955" y="216"/>
                        <a:pt x="1957" y="213"/>
                        <a:pt x="1955" y="212"/>
                      </a:cubicBezTo>
                      <a:cubicBezTo>
                        <a:pt x="1944" y="205"/>
                        <a:pt x="1938" y="212"/>
                        <a:pt x="1935" y="212"/>
                      </a:cubicBezTo>
                      <a:cubicBezTo>
                        <a:pt x="1929" y="211"/>
                        <a:pt x="1929" y="204"/>
                        <a:pt x="1925" y="202"/>
                      </a:cubicBezTo>
                      <a:cubicBezTo>
                        <a:pt x="1921" y="199"/>
                        <a:pt x="1918" y="202"/>
                        <a:pt x="1913" y="200"/>
                      </a:cubicBezTo>
                      <a:cubicBezTo>
                        <a:pt x="1912" y="199"/>
                        <a:pt x="1910" y="194"/>
                        <a:pt x="1909" y="194"/>
                      </a:cubicBezTo>
                      <a:cubicBezTo>
                        <a:pt x="1900" y="192"/>
                        <a:pt x="1884" y="196"/>
                        <a:pt x="1876" y="196"/>
                      </a:cubicBezTo>
                      <a:cubicBezTo>
                        <a:pt x="1874" y="192"/>
                        <a:pt x="1874" y="192"/>
                        <a:pt x="1874" y="192"/>
                      </a:cubicBezTo>
                      <a:cubicBezTo>
                        <a:pt x="1870" y="192"/>
                        <a:pt x="1862" y="196"/>
                        <a:pt x="1856" y="194"/>
                      </a:cubicBezTo>
                      <a:cubicBezTo>
                        <a:pt x="1855" y="194"/>
                        <a:pt x="1852" y="189"/>
                        <a:pt x="1850" y="190"/>
                      </a:cubicBezTo>
                      <a:cubicBezTo>
                        <a:pt x="1848" y="202"/>
                        <a:pt x="1848" y="202"/>
                        <a:pt x="1848" y="202"/>
                      </a:cubicBezTo>
                      <a:cubicBezTo>
                        <a:pt x="1848" y="204"/>
                        <a:pt x="1854" y="206"/>
                        <a:pt x="1856" y="208"/>
                      </a:cubicBezTo>
                      <a:cubicBezTo>
                        <a:pt x="1855" y="208"/>
                        <a:pt x="1853" y="211"/>
                        <a:pt x="1854" y="212"/>
                      </a:cubicBezTo>
                      <a:cubicBezTo>
                        <a:pt x="1856" y="218"/>
                        <a:pt x="1856" y="218"/>
                        <a:pt x="1856" y="218"/>
                      </a:cubicBezTo>
                      <a:cubicBezTo>
                        <a:pt x="1852" y="219"/>
                        <a:pt x="1854" y="217"/>
                        <a:pt x="1852" y="220"/>
                      </a:cubicBezTo>
                      <a:cubicBezTo>
                        <a:pt x="1850" y="222"/>
                        <a:pt x="1848" y="225"/>
                        <a:pt x="1846" y="228"/>
                      </a:cubicBezTo>
                      <a:cubicBezTo>
                        <a:pt x="1844" y="227"/>
                        <a:pt x="1841" y="225"/>
                        <a:pt x="1840" y="226"/>
                      </a:cubicBezTo>
                      <a:cubicBezTo>
                        <a:pt x="1840" y="226"/>
                        <a:pt x="1838" y="229"/>
                        <a:pt x="1838" y="230"/>
                      </a:cubicBezTo>
                      <a:cubicBezTo>
                        <a:pt x="1835" y="230"/>
                        <a:pt x="1831" y="229"/>
                        <a:pt x="1828" y="230"/>
                      </a:cubicBezTo>
                      <a:cubicBezTo>
                        <a:pt x="1826" y="224"/>
                        <a:pt x="1828" y="221"/>
                        <a:pt x="1826" y="216"/>
                      </a:cubicBezTo>
                      <a:cubicBezTo>
                        <a:pt x="1820" y="214"/>
                        <a:pt x="1820" y="214"/>
                        <a:pt x="1820" y="214"/>
                      </a:cubicBezTo>
                      <a:cubicBezTo>
                        <a:pt x="1822" y="214"/>
                        <a:pt x="1820" y="206"/>
                        <a:pt x="1820" y="204"/>
                      </a:cubicBezTo>
                      <a:cubicBezTo>
                        <a:pt x="1816" y="206"/>
                        <a:pt x="1809" y="211"/>
                        <a:pt x="1804" y="212"/>
                      </a:cubicBezTo>
                      <a:cubicBezTo>
                        <a:pt x="1798" y="212"/>
                        <a:pt x="1798" y="208"/>
                        <a:pt x="1800" y="208"/>
                      </a:cubicBezTo>
                      <a:cubicBezTo>
                        <a:pt x="1793" y="207"/>
                        <a:pt x="1788" y="204"/>
                        <a:pt x="1780" y="206"/>
                      </a:cubicBezTo>
                      <a:cubicBezTo>
                        <a:pt x="1779" y="206"/>
                        <a:pt x="1776" y="210"/>
                        <a:pt x="1774" y="210"/>
                      </a:cubicBezTo>
                      <a:cubicBezTo>
                        <a:pt x="1773" y="210"/>
                        <a:pt x="1773" y="206"/>
                        <a:pt x="1772" y="204"/>
                      </a:cubicBezTo>
                      <a:cubicBezTo>
                        <a:pt x="1745" y="204"/>
                        <a:pt x="1731" y="202"/>
                        <a:pt x="1727" y="226"/>
                      </a:cubicBezTo>
                      <a:cubicBezTo>
                        <a:pt x="1725" y="221"/>
                        <a:pt x="1722" y="214"/>
                        <a:pt x="1721" y="208"/>
                      </a:cubicBezTo>
                      <a:cubicBezTo>
                        <a:pt x="1716" y="207"/>
                        <a:pt x="1716" y="208"/>
                        <a:pt x="1713" y="206"/>
                      </a:cubicBezTo>
                      <a:cubicBezTo>
                        <a:pt x="1713" y="204"/>
                        <a:pt x="1716" y="198"/>
                        <a:pt x="1713" y="196"/>
                      </a:cubicBezTo>
                      <a:cubicBezTo>
                        <a:pt x="1716" y="195"/>
                        <a:pt x="1716" y="198"/>
                        <a:pt x="1717" y="194"/>
                      </a:cubicBezTo>
                      <a:cubicBezTo>
                        <a:pt x="1712" y="190"/>
                        <a:pt x="1709" y="190"/>
                        <a:pt x="1705" y="186"/>
                      </a:cubicBezTo>
                      <a:cubicBezTo>
                        <a:pt x="1704" y="185"/>
                        <a:pt x="1704" y="180"/>
                        <a:pt x="1703" y="180"/>
                      </a:cubicBezTo>
                      <a:cubicBezTo>
                        <a:pt x="1699" y="178"/>
                        <a:pt x="1695" y="180"/>
                        <a:pt x="1691" y="178"/>
                      </a:cubicBezTo>
                      <a:cubicBezTo>
                        <a:pt x="1687" y="174"/>
                        <a:pt x="1687" y="174"/>
                        <a:pt x="1687" y="174"/>
                      </a:cubicBezTo>
                      <a:cubicBezTo>
                        <a:pt x="1687" y="174"/>
                        <a:pt x="1670" y="180"/>
                        <a:pt x="1667" y="180"/>
                      </a:cubicBezTo>
                      <a:cubicBezTo>
                        <a:pt x="1664" y="180"/>
                        <a:pt x="1664" y="176"/>
                        <a:pt x="1663" y="176"/>
                      </a:cubicBezTo>
                      <a:cubicBezTo>
                        <a:pt x="1660" y="175"/>
                        <a:pt x="1650" y="175"/>
                        <a:pt x="1645" y="176"/>
                      </a:cubicBezTo>
                      <a:cubicBezTo>
                        <a:pt x="1639" y="180"/>
                        <a:pt x="1639" y="180"/>
                        <a:pt x="1639" y="180"/>
                      </a:cubicBezTo>
                      <a:cubicBezTo>
                        <a:pt x="1631" y="182"/>
                        <a:pt x="1629" y="177"/>
                        <a:pt x="1621" y="178"/>
                      </a:cubicBezTo>
                      <a:cubicBezTo>
                        <a:pt x="1617" y="182"/>
                        <a:pt x="1617" y="182"/>
                        <a:pt x="1617" y="182"/>
                      </a:cubicBezTo>
                      <a:cubicBezTo>
                        <a:pt x="1600" y="187"/>
                        <a:pt x="1575" y="183"/>
                        <a:pt x="1566" y="182"/>
                      </a:cubicBezTo>
                      <a:cubicBezTo>
                        <a:pt x="1567" y="182"/>
                        <a:pt x="1569" y="178"/>
                        <a:pt x="1570" y="178"/>
                      </a:cubicBezTo>
                      <a:cubicBezTo>
                        <a:pt x="1572" y="178"/>
                        <a:pt x="1573" y="181"/>
                        <a:pt x="1578" y="180"/>
                      </a:cubicBezTo>
                      <a:cubicBezTo>
                        <a:pt x="1579" y="180"/>
                        <a:pt x="1590" y="168"/>
                        <a:pt x="1591" y="166"/>
                      </a:cubicBezTo>
                      <a:cubicBezTo>
                        <a:pt x="1601" y="150"/>
                        <a:pt x="1584" y="168"/>
                        <a:pt x="1584" y="168"/>
                      </a:cubicBezTo>
                      <a:cubicBezTo>
                        <a:pt x="1584" y="170"/>
                        <a:pt x="1584" y="170"/>
                        <a:pt x="1584" y="170"/>
                      </a:cubicBezTo>
                      <a:cubicBezTo>
                        <a:pt x="1582" y="171"/>
                        <a:pt x="1579" y="169"/>
                        <a:pt x="1578" y="170"/>
                      </a:cubicBezTo>
                      <a:cubicBezTo>
                        <a:pt x="1575" y="168"/>
                        <a:pt x="1574" y="168"/>
                        <a:pt x="1570" y="166"/>
                      </a:cubicBezTo>
                      <a:cubicBezTo>
                        <a:pt x="1570" y="165"/>
                        <a:pt x="1568" y="160"/>
                        <a:pt x="1572" y="162"/>
                      </a:cubicBezTo>
                      <a:cubicBezTo>
                        <a:pt x="1572" y="162"/>
                        <a:pt x="1573" y="162"/>
                        <a:pt x="1580" y="164"/>
                      </a:cubicBezTo>
                      <a:cubicBezTo>
                        <a:pt x="1580" y="164"/>
                        <a:pt x="1583" y="155"/>
                        <a:pt x="1584" y="154"/>
                      </a:cubicBezTo>
                      <a:cubicBezTo>
                        <a:pt x="1578" y="151"/>
                        <a:pt x="1567" y="145"/>
                        <a:pt x="1560" y="144"/>
                      </a:cubicBezTo>
                      <a:cubicBezTo>
                        <a:pt x="1559" y="144"/>
                        <a:pt x="1553" y="146"/>
                        <a:pt x="1556" y="146"/>
                      </a:cubicBezTo>
                      <a:cubicBezTo>
                        <a:pt x="1550" y="147"/>
                        <a:pt x="1545" y="143"/>
                        <a:pt x="1540" y="148"/>
                      </a:cubicBezTo>
                      <a:cubicBezTo>
                        <a:pt x="1539" y="149"/>
                        <a:pt x="1540" y="153"/>
                        <a:pt x="1540" y="154"/>
                      </a:cubicBezTo>
                      <a:cubicBezTo>
                        <a:pt x="1538" y="160"/>
                        <a:pt x="1533" y="169"/>
                        <a:pt x="1526" y="170"/>
                      </a:cubicBezTo>
                      <a:cubicBezTo>
                        <a:pt x="1510" y="173"/>
                        <a:pt x="1521" y="166"/>
                        <a:pt x="1524" y="164"/>
                      </a:cubicBezTo>
                      <a:cubicBezTo>
                        <a:pt x="1525" y="163"/>
                        <a:pt x="1520" y="160"/>
                        <a:pt x="1520" y="160"/>
                      </a:cubicBezTo>
                      <a:cubicBezTo>
                        <a:pt x="1523" y="158"/>
                        <a:pt x="1528" y="153"/>
                        <a:pt x="1530" y="152"/>
                      </a:cubicBezTo>
                      <a:cubicBezTo>
                        <a:pt x="1530" y="150"/>
                        <a:pt x="1530" y="150"/>
                        <a:pt x="1530" y="150"/>
                      </a:cubicBezTo>
                      <a:cubicBezTo>
                        <a:pt x="1531" y="153"/>
                        <a:pt x="1532" y="155"/>
                        <a:pt x="1536" y="156"/>
                      </a:cubicBezTo>
                      <a:cubicBezTo>
                        <a:pt x="1534" y="155"/>
                        <a:pt x="1538" y="148"/>
                        <a:pt x="1538" y="148"/>
                      </a:cubicBezTo>
                      <a:cubicBezTo>
                        <a:pt x="1527" y="148"/>
                        <a:pt x="1519" y="149"/>
                        <a:pt x="1510" y="150"/>
                      </a:cubicBezTo>
                      <a:cubicBezTo>
                        <a:pt x="1510" y="150"/>
                        <a:pt x="1508" y="144"/>
                        <a:pt x="1508" y="142"/>
                      </a:cubicBezTo>
                      <a:cubicBezTo>
                        <a:pt x="1516" y="142"/>
                        <a:pt x="1533" y="143"/>
                        <a:pt x="1516" y="138"/>
                      </a:cubicBezTo>
                      <a:cubicBezTo>
                        <a:pt x="1502" y="134"/>
                        <a:pt x="1483" y="138"/>
                        <a:pt x="1470" y="132"/>
                      </a:cubicBezTo>
                      <a:cubicBezTo>
                        <a:pt x="1469" y="132"/>
                        <a:pt x="1467" y="127"/>
                        <a:pt x="1466" y="126"/>
                      </a:cubicBezTo>
                      <a:cubicBezTo>
                        <a:pt x="1464" y="126"/>
                        <a:pt x="1460" y="127"/>
                        <a:pt x="1458" y="126"/>
                      </a:cubicBezTo>
                      <a:cubicBezTo>
                        <a:pt x="1458" y="130"/>
                        <a:pt x="1458" y="130"/>
                        <a:pt x="1458" y="130"/>
                      </a:cubicBezTo>
                      <a:cubicBezTo>
                        <a:pt x="1465" y="130"/>
                        <a:pt x="1461" y="134"/>
                        <a:pt x="1464" y="136"/>
                      </a:cubicBezTo>
                      <a:cubicBezTo>
                        <a:pt x="1456" y="137"/>
                        <a:pt x="1456" y="136"/>
                        <a:pt x="1450" y="136"/>
                      </a:cubicBezTo>
                      <a:cubicBezTo>
                        <a:pt x="1448" y="142"/>
                        <a:pt x="1448" y="142"/>
                        <a:pt x="1448" y="142"/>
                      </a:cubicBezTo>
                      <a:cubicBezTo>
                        <a:pt x="1453" y="141"/>
                        <a:pt x="1458" y="148"/>
                        <a:pt x="1448" y="146"/>
                      </a:cubicBezTo>
                      <a:cubicBezTo>
                        <a:pt x="1448" y="147"/>
                        <a:pt x="1446" y="157"/>
                        <a:pt x="1448" y="154"/>
                      </a:cubicBezTo>
                      <a:cubicBezTo>
                        <a:pt x="1450" y="159"/>
                        <a:pt x="1452" y="160"/>
                        <a:pt x="1452" y="162"/>
                      </a:cubicBezTo>
                      <a:cubicBezTo>
                        <a:pt x="1452" y="162"/>
                        <a:pt x="1454" y="167"/>
                        <a:pt x="1444" y="168"/>
                      </a:cubicBezTo>
                      <a:cubicBezTo>
                        <a:pt x="1442" y="166"/>
                        <a:pt x="1442" y="166"/>
                        <a:pt x="1442" y="166"/>
                      </a:cubicBezTo>
                      <a:cubicBezTo>
                        <a:pt x="1445" y="169"/>
                        <a:pt x="1439" y="168"/>
                        <a:pt x="1439" y="168"/>
                      </a:cubicBezTo>
                      <a:cubicBezTo>
                        <a:pt x="1439" y="167"/>
                        <a:pt x="1439" y="160"/>
                        <a:pt x="1439" y="160"/>
                      </a:cubicBezTo>
                      <a:cubicBezTo>
                        <a:pt x="1422" y="157"/>
                        <a:pt x="1440" y="175"/>
                        <a:pt x="1421" y="174"/>
                      </a:cubicBezTo>
                      <a:cubicBezTo>
                        <a:pt x="1416" y="174"/>
                        <a:pt x="1410" y="166"/>
                        <a:pt x="1407" y="164"/>
                      </a:cubicBezTo>
                      <a:cubicBezTo>
                        <a:pt x="1402" y="161"/>
                        <a:pt x="1398" y="162"/>
                        <a:pt x="1393" y="160"/>
                      </a:cubicBezTo>
                      <a:cubicBezTo>
                        <a:pt x="1392" y="160"/>
                        <a:pt x="1392" y="157"/>
                        <a:pt x="1391" y="156"/>
                      </a:cubicBezTo>
                      <a:cubicBezTo>
                        <a:pt x="1390" y="156"/>
                        <a:pt x="1386" y="156"/>
                        <a:pt x="1385" y="156"/>
                      </a:cubicBezTo>
                      <a:cubicBezTo>
                        <a:pt x="1383" y="156"/>
                        <a:pt x="1378" y="163"/>
                        <a:pt x="1377" y="164"/>
                      </a:cubicBezTo>
                      <a:cubicBezTo>
                        <a:pt x="1373" y="166"/>
                        <a:pt x="1368" y="166"/>
                        <a:pt x="1363" y="168"/>
                      </a:cubicBezTo>
                      <a:cubicBezTo>
                        <a:pt x="1362" y="163"/>
                        <a:pt x="1367" y="164"/>
                        <a:pt x="1365" y="158"/>
                      </a:cubicBezTo>
                      <a:cubicBezTo>
                        <a:pt x="1361" y="158"/>
                        <a:pt x="1361" y="158"/>
                        <a:pt x="1361" y="158"/>
                      </a:cubicBezTo>
                      <a:cubicBezTo>
                        <a:pt x="1359" y="154"/>
                        <a:pt x="1359" y="153"/>
                        <a:pt x="1357" y="150"/>
                      </a:cubicBezTo>
                      <a:cubicBezTo>
                        <a:pt x="1354" y="159"/>
                        <a:pt x="1352" y="184"/>
                        <a:pt x="1343" y="188"/>
                      </a:cubicBezTo>
                      <a:cubicBezTo>
                        <a:pt x="1335" y="191"/>
                        <a:pt x="1340" y="181"/>
                        <a:pt x="1339" y="180"/>
                      </a:cubicBezTo>
                      <a:cubicBezTo>
                        <a:pt x="1343" y="181"/>
                        <a:pt x="1341" y="178"/>
                        <a:pt x="1341" y="176"/>
                      </a:cubicBezTo>
                      <a:cubicBezTo>
                        <a:pt x="1338" y="175"/>
                        <a:pt x="1340" y="179"/>
                        <a:pt x="1335" y="178"/>
                      </a:cubicBezTo>
                      <a:cubicBezTo>
                        <a:pt x="1334" y="178"/>
                        <a:pt x="1330" y="172"/>
                        <a:pt x="1329" y="172"/>
                      </a:cubicBezTo>
                      <a:cubicBezTo>
                        <a:pt x="1327" y="171"/>
                        <a:pt x="1323" y="173"/>
                        <a:pt x="1321" y="172"/>
                      </a:cubicBezTo>
                      <a:cubicBezTo>
                        <a:pt x="1324" y="176"/>
                        <a:pt x="1314" y="166"/>
                        <a:pt x="1313" y="164"/>
                      </a:cubicBezTo>
                      <a:cubicBezTo>
                        <a:pt x="1312" y="165"/>
                        <a:pt x="1310" y="168"/>
                        <a:pt x="1307" y="166"/>
                      </a:cubicBezTo>
                      <a:cubicBezTo>
                        <a:pt x="1307" y="166"/>
                        <a:pt x="1307" y="160"/>
                        <a:pt x="1307" y="160"/>
                      </a:cubicBezTo>
                      <a:cubicBezTo>
                        <a:pt x="1309" y="160"/>
                        <a:pt x="1312" y="161"/>
                        <a:pt x="1313" y="160"/>
                      </a:cubicBezTo>
                      <a:cubicBezTo>
                        <a:pt x="1316" y="159"/>
                        <a:pt x="1311" y="156"/>
                        <a:pt x="1311" y="156"/>
                      </a:cubicBezTo>
                      <a:cubicBezTo>
                        <a:pt x="1316" y="154"/>
                        <a:pt x="1305" y="159"/>
                        <a:pt x="1303" y="158"/>
                      </a:cubicBezTo>
                      <a:cubicBezTo>
                        <a:pt x="1302" y="158"/>
                        <a:pt x="1302" y="151"/>
                        <a:pt x="1301" y="150"/>
                      </a:cubicBezTo>
                      <a:cubicBezTo>
                        <a:pt x="1297" y="146"/>
                        <a:pt x="1290" y="146"/>
                        <a:pt x="1286" y="142"/>
                      </a:cubicBezTo>
                      <a:cubicBezTo>
                        <a:pt x="1284" y="152"/>
                        <a:pt x="1284" y="152"/>
                        <a:pt x="1284" y="152"/>
                      </a:cubicBezTo>
                      <a:cubicBezTo>
                        <a:pt x="1278" y="149"/>
                        <a:pt x="1282" y="148"/>
                        <a:pt x="1282" y="142"/>
                      </a:cubicBezTo>
                      <a:cubicBezTo>
                        <a:pt x="1282" y="138"/>
                        <a:pt x="1282" y="138"/>
                        <a:pt x="1282" y="138"/>
                      </a:cubicBezTo>
                      <a:cubicBezTo>
                        <a:pt x="1278" y="137"/>
                        <a:pt x="1279" y="142"/>
                        <a:pt x="1278" y="144"/>
                      </a:cubicBezTo>
                      <a:cubicBezTo>
                        <a:pt x="1276" y="144"/>
                        <a:pt x="1271" y="143"/>
                        <a:pt x="1270" y="144"/>
                      </a:cubicBezTo>
                      <a:cubicBezTo>
                        <a:pt x="1273" y="144"/>
                        <a:pt x="1277" y="136"/>
                        <a:pt x="1270" y="136"/>
                      </a:cubicBezTo>
                      <a:cubicBezTo>
                        <a:pt x="1263" y="137"/>
                        <a:pt x="1265" y="138"/>
                        <a:pt x="1260" y="140"/>
                      </a:cubicBezTo>
                      <a:cubicBezTo>
                        <a:pt x="1259" y="140"/>
                        <a:pt x="1253" y="132"/>
                        <a:pt x="1258" y="134"/>
                      </a:cubicBezTo>
                      <a:cubicBezTo>
                        <a:pt x="1253" y="132"/>
                        <a:pt x="1260" y="132"/>
                        <a:pt x="1260" y="132"/>
                      </a:cubicBezTo>
                      <a:cubicBezTo>
                        <a:pt x="1255" y="131"/>
                        <a:pt x="1250" y="132"/>
                        <a:pt x="1256" y="128"/>
                      </a:cubicBezTo>
                      <a:cubicBezTo>
                        <a:pt x="1256" y="124"/>
                        <a:pt x="1256" y="124"/>
                        <a:pt x="1256" y="124"/>
                      </a:cubicBezTo>
                      <a:cubicBezTo>
                        <a:pt x="1260" y="123"/>
                        <a:pt x="1266" y="123"/>
                        <a:pt x="1270" y="120"/>
                      </a:cubicBezTo>
                      <a:cubicBezTo>
                        <a:pt x="1273" y="118"/>
                        <a:pt x="1275" y="112"/>
                        <a:pt x="1278" y="108"/>
                      </a:cubicBezTo>
                      <a:cubicBezTo>
                        <a:pt x="1271" y="106"/>
                        <a:pt x="1268" y="107"/>
                        <a:pt x="1264" y="105"/>
                      </a:cubicBezTo>
                      <a:cubicBezTo>
                        <a:pt x="1261" y="103"/>
                        <a:pt x="1257" y="97"/>
                        <a:pt x="1254" y="97"/>
                      </a:cubicBezTo>
                      <a:cubicBezTo>
                        <a:pt x="1246" y="95"/>
                        <a:pt x="1242" y="99"/>
                        <a:pt x="1238" y="101"/>
                      </a:cubicBezTo>
                      <a:cubicBezTo>
                        <a:pt x="1236" y="102"/>
                        <a:pt x="1234" y="100"/>
                        <a:pt x="1232" y="101"/>
                      </a:cubicBezTo>
                      <a:cubicBezTo>
                        <a:pt x="1231" y="101"/>
                        <a:pt x="1229" y="109"/>
                        <a:pt x="1230" y="108"/>
                      </a:cubicBezTo>
                      <a:cubicBezTo>
                        <a:pt x="1230" y="108"/>
                        <a:pt x="1233" y="113"/>
                        <a:pt x="1236" y="114"/>
                      </a:cubicBezTo>
                      <a:cubicBezTo>
                        <a:pt x="1236" y="118"/>
                        <a:pt x="1236" y="118"/>
                        <a:pt x="1236" y="118"/>
                      </a:cubicBezTo>
                      <a:cubicBezTo>
                        <a:pt x="1240" y="120"/>
                        <a:pt x="1246" y="119"/>
                        <a:pt x="1250" y="120"/>
                      </a:cubicBezTo>
                      <a:cubicBezTo>
                        <a:pt x="1248" y="121"/>
                        <a:pt x="1251" y="127"/>
                        <a:pt x="1246" y="124"/>
                      </a:cubicBezTo>
                      <a:cubicBezTo>
                        <a:pt x="1248" y="128"/>
                        <a:pt x="1248" y="128"/>
                        <a:pt x="1248" y="128"/>
                      </a:cubicBezTo>
                      <a:cubicBezTo>
                        <a:pt x="1250" y="132"/>
                        <a:pt x="1246" y="129"/>
                        <a:pt x="1240" y="128"/>
                      </a:cubicBezTo>
                      <a:cubicBezTo>
                        <a:pt x="1242" y="134"/>
                        <a:pt x="1242" y="134"/>
                        <a:pt x="1242" y="134"/>
                      </a:cubicBezTo>
                      <a:cubicBezTo>
                        <a:pt x="1229" y="136"/>
                        <a:pt x="1223" y="128"/>
                        <a:pt x="1214" y="126"/>
                      </a:cubicBezTo>
                      <a:cubicBezTo>
                        <a:pt x="1203" y="125"/>
                        <a:pt x="1200" y="130"/>
                        <a:pt x="1190" y="128"/>
                      </a:cubicBezTo>
                      <a:cubicBezTo>
                        <a:pt x="1188" y="124"/>
                        <a:pt x="1188" y="124"/>
                        <a:pt x="1188" y="124"/>
                      </a:cubicBezTo>
                      <a:cubicBezTo>
                        <a:pt x="1185" y="124"/>
                        <a:pt x="1181" y="124"/>
                        <a:pt x="1174" y="122"/>
                      </a:cubicBezTo>
                      <a:cubicBezTo>
                        <a:pt x="1176" y="122"/>
                        <a:pt x="1170" y="118"/>
                        <a:pt x="1170" y="118"/>
                      </a:cubicBezTo>
                      <a:cubicBezTo>
                        <a:pt x="1171" y="116"/>
                        <a:pt x="1173" y="116"/>
                        <a:pt x="1172" y="112"/>
                      </a:cubicBezTo>
                      <a:cubicBezTo>
                        <a:pt x="1177" y="116"/>
                        <a:pt x="1170" y="105"/>
                        <a:pt x="1170" y="105"/>
                      </a:cubicBezTo>
                      <a:cubicBezTo>
                        <a:pt x="1166" y="104"/>
                        <a:pt x="1157" y="107"/>
                        <a:pt x="1150" y="106"/>
                      </a:cubicBezTo>
                      <a:cubicBezTo>
                        <a:pt x="1148" y="103"/>
                        <a:pt x="1148" y="103"/>
                        <a:pt x="1148" y="103"/>
                      </a:cubicBezTo>
                      <a:cubicBezTo>
                        <a:pt x="1146" y="102"/>
                        <a:pt x="1145" y="105"/>
                        <a:pt x="1141" y="105"/>
                      </a:cubicBezTo>
                      <a:cubicBezTo>
                        <a:pt x="1135" y="101"/>
                        <a:pt x="1135" y="101"/>
                        <a:pt x="1135" y="101"/>
                      </a:cubicBezTo>
                      <a:cubicBezTo>
                        <a:pt x="1127" y="101"/>
                        <a:pt x="1108" y="112"/>
                        <a:pt x="1107" y="116"/>
                      </a:cubicBezTo>
                      <a:cubicBezTo>
                        <a:pt x="1106" y="118"/>
                        <a:pt x="1108" y="122"/>
                        <a:pt x="1107" y="122"/>
                      </a:cubicBezTo>
                      <a:cubicBezTo>
                        <a:pt x="1103" y="125"/>
                        <a:pt x="1104" y="109"/>
                        <a:pt x="1105" y="106"/>
                      </a:cubicBezTo>
                      <a:cubicBezTo>
                        <a:pt x="1101" y="110"/>
                        <a:pt x="1102" y="103"/>
                        <a:pt x="1099" y="105"/>
                      </a:cubicBezTo>
                      <a:cubicBezTo>
                        <a:pt x="1098" y="105"/>
                        <a:pt x="1099" y="112"/>
                        <a:pt x="1099" y="112"/>
                      </a:cubicBezTo>
                      <a:cubicBezTo>
                        <a:pt x="1082" y="110"/>
                        <a:pt x="1083" y="113"/>
                        <a:pt x="1077" y="101"/>
                      </a:cubicBezTo>
                      <a:cubicBezTo>
                        <a:pt x="1078" y="101"/>
                        <a:pt x="1075" y="106"/>
                        <a:pt x="1075" y="106"/>
                      </a:cubicBezTo>
                      <a:cubicBezTo>
                        <a:pt x="1074" y="107"/>
                        <a:pt x="1069" y="103"/>
                        <a:pt x="1067" y="103"/>
                      </a:cubicBezTo>
                      <a:cubicBezTo>
                        <a:pt x="1064" y="109"/>
                        <a:pt x="1055" y="115"/>
                        <a:pt x="1067" y="118"/>
                      </a:cubicBezTo>
                      <a:cubicBezTo>
                        <a:pt x="1066" y="120"/>
                        <a:pt x="1064" y="121"/>
                        <a:pt x="1065" y="122"/>
                      </a:cubicBezTo>
                      <a:cubicBezTo>
                        <a:pt x="1059" y="120"/>
                        <a:pt x="1059" y="120"/>
                        <a:pt x="1055" y="118"/>
                      </a:cubicBezTo>
                      <a:cubicBezTo>
                        <a:pt x="1054" y="120"/>
                        <a:pt x="1059" y="124"/>
                        <a:pt x="1055" y="126"/>
                      </a:cubicBezTo>
                      <a:cubicBezTo>
                        <a:pt x="1047" y="132"/>
                        <a:pt x="1037" y="127"/>
                        <a:pt x="1025" y="130"/>
                      </a:cubicBezTo>
                      <a:cubicBezTo>
                        <a:pt x="1023" y="136"/>
                        <a:pt x="1023" y="136"/>
                        <a:pt x="1023" y="136"/>
                      </a:cubicBezTo>
                      <a:cubicBezTo>
                        <a:pt x="1016" y="137"/>
                        <a:pt x="1009" y="138"/>
                        <a:pt x="999" y="138"/>
                      </a:cubicBezTo>
                      <a:cubicBezTo>
                        <a:pt x="1004" y="137"/>
                        <a:pt x="1018" y="135"/>
                        <a:pt x="1021" y="132"/>
                      </a:cubicBezTo>
                      <a:cubicBezTo>
                        <a:pt x="1022" y="132"/>
                        <a:pt x="1022" y="125"/>
                        <a:pt x="1023" y="124"/>
                      </a:cubicBezTo>
                      <a:cubicBezTo>
                        <a:pt x="1027" y="122"/>
                        <a:pt x="1031" y="124"/>
                        <a:pt x="1035" y="122"/>
                      </a:cubicBezTo>
                      <a:cubicBezTo>
                        <a:pt x="1048" y="118"/>
                        <a:pt x="1055" y="106"/>
                        <a:pt x="1059" y="93"/>
                      </a:cubicBezTo>
                      <a:cubicBezTo>
                        <a:pt x="1080" y="88"/>
                        <a:pt x="1099" y="83"/>
                        <a:pt x="1117" y="77"/>
                      </a:cubicBezTo>
                      <a:cubicBezTo>
                        <a:pt x="1115" y="73"/>
                        <a:pt x="1117" y="69"/>
                        <a:pt x="1115" y="67"/>
                      </a:cubicBezTo>
                      <a:cubicBezTo>
                        <a:pt x="1113" y="67"/>
                        <a:pt x="1113" y="67"/>
                        <a:pt x="1113" y="67"/>
                      </a:cubicBezTo>
                      <a:cubicBezTo>
                        <a:pt x="1111" y="66"/>
                        <a:pt x="1099" y="56"/>
                        <a:pt x="1113" y="61"/>
                      </a:cubicBezTo>
                      <a:cubicBezTo>
                        <a:pt x="1110" y="63"/>
                        <a:pt x="1116" y="59"/>
                        <a:pt x="1117" y="59"/>
                      </a:cubicBezTo>
                      <a:cubicBezTo>
                        <a:pt x="1117" y="58"/>
                        <a:pt x="1116" y="53"/>
                        <a:pt x="1117" y="53"/>
                      </a:cubicBezTo>
                      <a:cubicBezTo>
                        <a:pt x="1115" y="51"/>
                        <a:pt x="1109" y="48"/>
                        <a:pt x="1109" y="47"/>
                      </a:cubicBezTo>
                      <a:cubicBezTo>
                        <a:pt x="1108" y="46"/>
                        <a:pt x="1110" y="40"/>
                        <a:pt x="1109" y="39"/>
                      </a:cubicBezTo>
                      <a:cubicBezTo>
                        <a:pt x="1106" y="37"/>
                        <a:pt x="1100" y="39"/>
                        <a:pt x="1097" y="37"/>
                      </a:cubicBezTo>
                      <a:cubicBezTo>
                        <a:pt x="1094" y="34"/>
                        <a:pt x="1092" y="27"/>
                        <a:pt x="1091" y="23"/>
                      </a:cubicBezTo>
                      <a:cubicBezTo>
                        <a:pt x="1086" y="23"/>
                        <a:pt x="1089" y="21"/>
                        <a:pt x="1085" y="21"/>
                      </a:cubicBezTo>
                      <a:cubicBezTo>
                        <a:pt x="1082" y="21"/>
                        <a:pt x="1074" y="27"/>
                        <a:pt x="1071" y="27"/>
                      </a:cubicBezTo>
                      <a:cubicBezTo>
                        <a:pt x="1069" y="23"/>
                        <a:pt x="1069" y="23"/>
                        <a:pt x="1069" y="23"/>
                      </a:cubicBezTo>
                      <a:cubicBezTo>
                        <a:pt x="1063" y="24"/>
                        <a:pt x="1059" y="23"/>
                        <a:pt x="1053" y="25"/>
                      </a:cubicBezTo>
                      <a:cubicBezTo>
                        <a:pt x="1046" y="27"/>
                        <a:pt x="1041" y="36"/>
                        <a:pt x="1039" y="37"/>
                      </a:cubicBezTo>
                      <a:cubicBezTo>
                        <a:pt x="1036" y="38"/>
                        <a:pt x="1032" y="36"/>
                        <a:pt x="1029" y="37"/>
                      </a:cubicBezTo>
                      <a:cubicBezTo>
                        <a:pt x="1031" y="33"/>
                        <a:pt x="1034" y="27"/>
                        <a:pt x="1035" y="23"/>
                      </a:cubicBezTo>
                      <a:cubicBezTo>
                        <a:pt x="1024" y="20"/>
                        <a:pt x="1020" y="20"/>
                        <a:pt x="1009" y="19"/>
                      </a:cubicBezTo>
                      <a:cubicBezTo>
                        <a:pt x="1011" y="15"/>
                        <a:pt x="1013" y="12"/>
                        <a:pt x="1015" y="9"/>
                      </a:cubicBezTo>
                      <a:cubicBezTo>
                        <a:pt x="1009" y="6"/>
                        <a:pt x="999" y="0"/>
                        <a:pt x="990" y="1"/>
                      </a:cubicBezTo>
                      <a:cubicBezTo>
                        <a:pt x="988" y="7"/>
                        <a:pt x="988" y="7"/>
                        <a:pt x="988" y="7"/>
                      </a:cubicBezTo>
                      <a:cubicBezTo>
                        <a:pt x="964" y="6"/>
                        <a:pt x="973" y="9"/>
                        <a:pt x="958" y="17"/>
                      </a:cubicBezTo>
                      <a:cubicBezTo>
                        <a:pt x="958" y="21"/>
                        <a:pt x="958" y="21"/>
                        <a:pt x="958" y="21"/>
                      </a:cubicBezTo>
                      <a:cubicBezTo>
                        <a:pt x="956" y="22"/>
                        <a:pt x="953" y="21"/>
                        <a:pt x="952" y="23"/>
                      </a:cubicBezTo>
                      <a:cubicBezTo>
                        <a:pt x="951" y="25"/>
                        <a:pt x="953" y="27"/>
                        <a:pt x="952" y="29"/>
                      </a:cubicBezTo>
                      <a:cubicBezTo>
                        <a:pt x="955" y="32"/>
                        <a:pt x="957" y="34"/>
                        <a:pt x="960" y="37"/>
                      </a:cubicBezTo>
                      <a:cubicBezTo>
                        <a:pt x="947" y="33"/>
                        <a:pt x="941" y="34"/>
                        <a:pt x="928" y="33"/>
                      </a:cubicBezTo>
                      <a:cubicBezTo>
                        <a:pt x="930" y="39"/>
                        <a:pt x="930" y="39"/>
                        <a:pt x="930" y="39"/>
                      </a:cubicBezTo>
                      <a:cubicBezTo>
                        <a:pt x="932" y="41"/>
                        <a:pt x="932" y="41"/>
                        <a:pt x="932" y="41"/>
                      </a:cubicBezTo>
                      <a:cubicBezTo>
                        <a:pt x="926" y="42"/>
                        <a:pt x="923" y="40"/>
                        <a:pt x="920" y="43"/>
                      </a:cubicBezTo>
                      <a:cubicBezTo>
                        <a:pt x="920" y="43"/>
                        <a:pt x="920" y="48"/>
                        <a:pt x="920" y="49"/>
                      </a:cubicBezTo>
                      <a:cubicBezTo>
                        <a:pt x="917" y="50"/>
                        <a:pt x="911" y="54"/>
                        <a:pt x="908" y="55"/>
                      </a:cubicBezTo>
                      <a:cubicBezTo>
                        <a:pt x="904" y="56"/>
                        <a:pt x="907" y="53"/>
                        <a:pt x="906" y="51"/>
                      </a:cubicBezTo>
                      <a:cubicBezTo>
                        <a:pt x="902" y="53"/>
                        <a:pt x="902" y="53"/>
                        <a:pt x="896" y="55"/>
                      </a:cubicBezTo>
                      <a:cubicBezTo>
                        <a:pt x="892" y="59"/>
                        <a:pt x="892" y="59"/>
                        <a:pt x="892" y="59"/>
                      </a:cubicBezTo>
                      <a:cubicBezTo>
                        <a:pt x="887" y="60"/>
                        <a:pt x="892" y="53"/>
                        <a:pt x="892" y="53"/>
                      </a:cubicBezTo>
                      <a:cubicBezTo>
                        <a:pt x="897" y="48"/>
                        <a:pt x="907" y="47"/>
                        <a:pt x="896" y="41"/>
                      </a:cubicBezTo>
                      <a:cubicBezTo>
                        <a:pt x="897" y="40"/>
                        <a:pt x="901" y="41"/>
                        <a:pt x="902" y="41"/>
                      </a:cubicBezTo>
                      <a:cubicBezTo>
                        <a:pt x="902" y="41"/>
                        <a:pt x="904" y="37"/>
                        <a:pt x="904" y="35"/>
                      </a:cubicBezTo>
                      <a:cubicBezTo>
                        <a:pt x="888" y="35"/>
                        <a:pt x="888" y="35"/>
                        <a:pt x="888" y="35"/>
                      </a:cubicBezTo>
                      <a:cubicBezTo>
                        <a:pt x="889" y="35"/>
                        <a:pt x="888" y="40"/>
                        <a:pt x="888" y="41"/>
                      </a:cubicBezTo>
                      <a:cubicBezTo>
                        <a:pt x="889" y="41"/>
                        <a:pt x="893" y="40"/>
                        <a:pt x="894" y="41"/>
                      </a:cubicBezTo>
                      <a:cubicBezTo>
                        <a:pt x="894" y="42"/>
                        <a:pt x="891" y="44"/>
                        <a:pt x="892" y="45"/>
                      </a:cubicBezTo>
                      <a:cubicBezTo>
                        <a:pt x="883" y="45"/>
                        <a:pt x="875" y="46"/>
                        <a:pt x="864" y="45"/>
                      </a:cubicBezTo>
                      <a:cubicBezTo>
                        <a:pt x="864" y="45"/>
                        <a:pt x="862" y="42"/>
                        <a:pt x="858" y="43"/>
                      </a:cubicBezTo>
                      <a:cubicBezTo>
                        <a:pt x="858" y="43"/>
                        <a:pt x="858" y="48"/>
                        <a:pt x="858" y="49"/>
                      </a:cubicBezTo>
                      <a:cubicBezTo>
                        <a:pt x="844" y="50"/>
                        <a:pt x="840" y="53"/>
                        <a:pt x="827" y="55"/>
                      </a:cubicBezTo>
                      <a:cubicBezTo>
                        <a:pt x="818" y="56"/>
                        <a:pt x="814" y="52"/>
                        <a:pt x="811" y="53"/>
                      </a:cubicBezTo>
                      <a:cubicBezTo>
                        <a:pt x="809" y="53"/>
                        <a:pt x="804" y="59"/>
                        <a:pt x="803" y="59"/>
                      </a:cubicBezTo>
                      <a:cubicBezTo>
                        <a:pt x="797" y="60"/>
                        <a:pt x="789" y="59"/>
                        <a:pt x="783" y="59"/>
                      </a:cubicBezTo>
                      <a:cubicBezTo>
                        <a:pt x="788" y="61"/>
                        <a:pt x="792" y="68"/>
                        <a:pt x="783" y="69"/>
                      </a:cubicBezTo>
                      <a:cubicBezTo>
                        <a:pt x="782" y="73"/>
                        <a:pt x="782" y="76"/>
                        <a:pt x="781" y="79"/>
                      </a:cubicBezTo>
                      <a:cubicBezTo>
                        <a:pt x="780" y="78"/>
                        <a:pt x="777" y="73"/>
                        <a:pt x="777" y="73"/>
                      </a:cubicBezTo>
                      <a:cubicBezTo>
                        <a:pt x="774" y="72"/>
                        <a:pt x="765" y="75"/>
                        <a:pt x="769" y="77"/>
                      </a:cubicBezTo>
                      <a:cubicBezTo>
                        <a:pt x="780" y="81"/>
                        <a:pt x="772" y="79"/>
                        <a:pt x="777" y="83"/>
                      </a:cubicBezTo>
                      <a:cubicBezTo>
                        <a:pt x="774" y="84"/>
                        <a:pt x="771" y="84"/>
                        <a:pt x="769" y="85"/>
                      </a:cubicBezTo>
                      <a:cubicBezTo>
                        <a:pt x="775" y="92"/>
                        <a:pt x="778" y="99"/>
                        <a:pt x="783" y="108"/>
                      </a:cubicBezTo>
                      <a:cubicBezTo>
                        <a:pt x="780" y="108"/>
                        <a:pt x="776" y="109"/>
                        <a:pt x="773" y="108"/>
                      </a:cubicBezTo>
                      <a:cubicBezTo>
                        <a:pt x="773" y="108"/>
                        <a:pt x="780" y="101"/>
                        <a:pt x="771" y="101"/>
                      </a:cubicBezTo>
                      <a:cubicBezTo>
                        <a:pt x="771" y="99"/>
                        <a:pt x="771" y="99"/>
                        <a:pt x="771" y="99"/>
                      </a:cubicBezTo>
                      <a:cubicBezTo>
                        <a:pt x="765" y="97"/>
                        <a:pt x="757" y="102"/>
                        <a:pt x="753" y="103"/>
                      </a:cubicBezTo>
                      <a:cubicBezTo>
                        <a:pt x="748" y="103"/>
                        <a:pt x="745" y="99"/>
                        <a:pt x="743" y="99"/>
                      </a:cubicBezTo>
                      <a:cubicBezTo>
                        <a:pt x="707" y="105"/>
                        <a:pt x="707" y="105"/>
                        <a:pt x="707" y="105"/>
                      </a:cubicBezTo>
                      <a:cubicBezTo>
                        <a:pt x="707" y="105"/>
                        <a:pt x="702" y="108"/>
                        <a:pt x="701" y="108"/>
                      </a:cubicBezTo>
                      <a:cubicBezTo>
                        <a:pt x="694" y="120"/>
                        <a:pt x="696" y="144"/>
                        <a:pt x="709" y="146"/>
                      </a:cubicBezTo>
                      <a:cubicBezTo>
                        <a:pt x="713" y="147"/>
                        <a:pt x="716" y="144"/>
                        <a:pt x="717" y="144"/>
                      </a:cubicBezTo>
                      <a:cubicBezTo>
                        <a:pt x="720" y="145"/>
                        <a:pt x="721" y="151"/>
                        <a:pt x="723" y="152"/>
                      </a:cubicBezTo>
                      <a:cubicBezTo>
                        <a:pt x="726" y="154"/>
                        <a:pt x="730" y="155"/>
                        <a:pt x="733" y="156"/>
                      </a:cubicBezTo>
                      <a:cubicBezTo>
                        <a:pt x="730" y="165"/>
                        <a:pt x="731" y="168"/>
                        <a:pt x="729" y="180"/>
                      </a:cubicBezTo>
                      <a:cubicBezTo>
                        <a:pt x="732" y="182"/>
                        <a:pt x="731" y="182"/>
                        <a:pt x="731" y="186"/>
                      </a:cubicBezTo>
                      <a:cubicBezTo>
                        <a:pt x="736" y="184"/>
                        <a:pt x="732" y="192"/>
                        <a:pt x="731" y="192"/>
                      </a:cubicBezTo>
                      <a:cubicBezTo>
                        <a:pt x="729" y="193"/>
                        <a:pt x="725" y="191"/>
                        <a:pt x="723" y="192"/>
                      </a:cubicBezTo>
                      <a:cubicBezTo>
                        <a:pt x="723" y="192"/>
                        <a:pt x="723" y="198"/>
                        <a:pt x="723" y="198"/>
                      </a:cubicBezTo>
                      <a:cubicBezTo>
                        <a:pt x="725" y="199"/>
                        <a:pt x="734" y="206"/>
                        <a:pt x="735" y="206"/>
                      </a:cubicBezTo>
                      <a:cubicBezTo>
                        <a:pt x="742" y="207"/>
                        <a:pt x="741" y="202"/>
                        <a:pt x="743" y="202"/>
                      </a:cubicBezTo>
                      <a:cubicBezTo>
                        <a:pt x="750" y="201"/>
                        <a:pt x="751" y="204"/>
                        <a:pt x="757" y="206"/>
                      </a:cubicBezTo>
                      <a:cubicBezTo>
                        <a:pt x="759" y="216"/>
                        <a:pt x="759" y="216"/>
                        <a:pt x="759" y="216"/>
                      </a:cubicBezTo>
                      <a:cubicBezTo>
                        <a:pt x="755" y="216"/>
                        <a:pt x="755" y="216"/>
                        <a:pt x="755" y="216"/>
                      </a:cubicBezTo>
                      <a:cubicBezTo>
                        <a:pt x="753" y="208"/>
                        <a:pt x="753" y="208"/>
                        <a:pt x="753" y="208"/>
                      </a:cubicBezTo>
                      <a:cubicBezTo>
                        <a:pt x="745" y="208"/>
                        <a:pt x="737" y="207"/>
                        <a:pt x="725" y="208"/>
                      </a:cubicBezTo>
                      <a:cubicBezTo>
                        <a:pt x="724" y="206"/>
                        <a:pt x="725" y="202"/>
                        <a:pt x="723" y="200"/>
                      </a:cubicBezTo>
                      <a:cubicBezTo>
                        <a:pt x="723" y="200"/>
                        <a:pt x="711" y="191"/>
                        <a:pt x="715" y="196"/>
                      </a:cubicBezTo>
                      <a:cubicBezTo>
                        <a:pt x="715" y="196"/>
                        <a:pt x="709" y="196"/>
                        <a:pt x="713" y="198"/>
                      </a:cubicBezTo>
                      <a:cubicBezTo>
                        <a:pt x="711" y="200"/>
                        <a:pt x="711" y="200"/>
                        <a:pt x="711" y="200"/>
                      </a:cubicBezTo>
                      <a:cubicBezTo>
                        <a:pt x="707" y="200"/>
                        <a:pt x="707" y="200"/>
                        <a:pt x="707" y="200"/>
                      </a:cubicBezTo>
                      <a:cubicBezTo>
                        <a:pt x="712" y="182"/>
                        <a:pt x="713" y="171"/>
                        <a:pt x="723" y="158"/>
                      </a:cubicBezTo>
                      <a:cubicBezTo>
                        <a:pt x="719" y="158"/>
                        <a:pt x="706" y="155"/>
                        <a:pt x="701" y="154"/>
                      </a:cubicBezTo>
                      <a:cubicBezTo>
                        <a:pt x="703" y="158"/>
                        <a:pt x="703" y="158"/>
                        <a:pt x="703" y="158"/>
                      </a:cubicBezTo>
                      <a:cubicBezTo>
                        <a:pt x="699" y="158"/>
                        <a:pt x="699" y="158"/>
                        <a:pt x="699" y="158"/>
                      </a:cubicBezTo>
                      <a:cubicBezTo>
                        <a:pt x="699" y="157"/>
                        <a:pt x="694" y="146"/>
                        <a:pt x="694" y="146"/>
                      </a:cubicBezTo>
                      <a:cubicBezTo>
                        <a:pt x="691" y="144"/>
                        <a:pt x="693" y="148"/>
                        <a:pt x="690" y="148"/>
                      </a:cubicBezTo>
                      <a:cubicBezTo>
                        <a:pt x="686" y="144"/>
                        <a:pt x="686" y="144"/>
                        <a:pt x="686" y="144"/>
                      </a:cubicBezTo>
                      <a:cubicBezTo>
                        <a:pt x="676" y="141"/>
                        <a:pt x="671" y="140"/>
                        <a:pt x="662" y="144"/>
                      </a:cubicBezTo>
                      <a:cubicBezTo>
                        <a:pt x="657" y="147"/>
                        <a:pt x="653" y="151"/>
                        <a:pt x="664" y="150"/>
                      </a:cubicBezTo>
                      <a:cubicBezTo>
                        <a:pt x="664" y="151"/>
                        <a:pt x="665" y="154"/>
                        <a:pt x="666" y="154"/>
                      </a:cubicBezTo>
                      <a:cubicBezTo>
                        <a:pt x="661" y="156"/>
                        <a:pt x="664" y="156"/>
                        <a:pt x="662" y="160"/>
                      </a:cubicBezTo>
                      <a:cubicBezTo>
                        <a:pt x="661" y="160"/>
                        <a:pt x="653" y="160"/>
                        <a:pt x="656" y="158"/>
                      </a:cubicBezTo>
                      <a:cubicBezTo>
                        <a:pt x="654" y="157"/>
                        <a:pt x="650" y="154"/>
                        <a:pt x="650" y="154"/>
                      </a:cubicBezTo>
                      <a:cubicBezTo>
                        <a:pt x="646" y="153"/>
                        <a:pt x="642" y="154"/>
                        <a:pt x="642" y="154"/>
                      </a:cubicBezTo>
                      <a:cubicBezTo>
                        <a:pt x="642" y="155"/>
                        <a:pt x="637" y="162"/>
                        <a:pt x="636" y="164"/>
                      </a:cubicBezTo>
                      <a:cubicBezTo>
                        <a:pt x="637" y="164"/>
                        <a:pt x="641" y="164"/>
                        <a:pt x="642" y="164"/>
                      </a:cubicBezTo>
                      <a:cubicBezTo>
                        <a:pt x="646" y="167"/>
                        <a:pt x="650" y="169"/>
                        <a:pt x="654" y="172"/>
                      </a:cubicBezTo>
                      <a:cubicBezTo>
                        <a:pt x="664" y="180"/>
                        <a:pt x="650" y="180"/>
                        <a:pt x="642" y="180"/>
                      </a:cubicBezTo>
                      <a:cubicBezTo>
                        <a:pt x="642" y="180"/>
                        <a:pt x="640" y="176"/>
                        <a:pt x="638" y="176"/>
                      </a:cubicBezTo>
                      <a:cubicBezTo>
                        <a:pt x="636" y="176"/>
                        <a:pt x="631" y="181"/>
                        <a:pt x="628" y="180"/>
                      </a:cubicBezTo>
                      <a:cubicBezTo>
                        <a:pt x="627" y="180"/>
                        <a:pt x="623" y="174"/>
                        <a:pt x="622" y="174"/>
                      </a:cubicBezTo>
                      <a:cubicBezTo>
                        <a:pt x="622" y="174"/>
                        <a:pt x="623" y="167"/>
                        <a:pt x="622" y="164"/>
                      </a:cubicBezTo>
                      <a:cubicBezTo>
                        <a:pt x="618" y="160"/>
                        <a:pt x="618" y="160"/>
                        <a:pt x="618" y="160"/>
                      </a:cubicBezTo>
                      <a:cubicBezTo>
                        <a:pt x="616" y="153"/>
                        <a:pt x="622" y="142"/>
                        <a:pt x="620" y="134"/>
                      </a:cubicBezTo>
                      <a:cubicBezTo>
                        <a:pt x="612" y="128"/>
                        <a:pt x="612" y="128"/>
                        <a:pt x="612" y="128"/>
                      </a:cubicBezTo>
                      <a:cubicBezTo>
                        <a:pt x="613" y="135"/>
                        <a:pt x="616" y="145"/>
                        <a:pt x="614" y="154"/>
                      </a:cubicBezTo>
                      <a:cubicBezTo>
                        <a:pt x="613" y="159"/>
                        <a:pt x="606" y="161"/>
                        <a:pt x="604" y="164"/>
                      </a:cubicBezTo>
                      <a:cubicBezTo>
                        <a:pt x="602" y="168"/>
                        <a:pt x="604" y="169"/>
                        <a:pt x="602" y="174"/>
                      </a:cubicBezTo>
                      <a:cubicBezTo>
                        <a:pt x="602" y="174"/>
                        <a:pt x="599" y="179"/>
                        <a:pt x="598" y="178"/>
                      </a:cubicBezTo>
                      <a:cubicBezTo>
                        <a:pt x="598" y="178"/>
                        <a:pt x="608" y="189"/>
                        <a:pt x="608" y="190"/>
                      </a:cubicBezTo>
                      <a:cubicBezTo>
                        <a:pt x="610" y="197"/>
                        <a:pt x="604" y="198"/>
                        <a:pt x="604" y="202"/>
                      </a:cubicBezTo>
                      <a:cubicBezTo>
                        <a:pt x="603" y="208"/>
                        <a:pt x="606" y="215"/>
                        <a:pt x="608" y="222"/>
                      </a:cubicBezTo>
                      <a:cubicBezTo>
                        <a:pt x="612" y="221"/>
                        <a:pt x="617" y="221"/>
                        <a:pt x="622" y="220"/>
                      </a:cubicBezTo>
                      <a:cubicBezTo>
                        <a:pt x="624" y="219"/>
                        <a:pt x="628" y="214"/>
                        <a:pt x="630" y="214"/>
                      </a:cubicBezTo>
                      <a:cubicBezTo>
                        <a:pt x="632" y="214"/>
                        <a:pt x="637" y="218"/>
                        <a:pt x="638" y="218"/>
                      </a:cubicBezTo>
                      <a:cubicBezTo>
                        <a:pt x="643" y="219"/>
                        <a:pt x="637" y="215"/>
                        <a:pt x="642" y="216"/>
                      </a:cubicBezTo>
                      <a:cubicBezTo>
                        <a:pt x="653" y="216"/>
                        <a:pt x="659" y="234"/>
                        <a:pt x="664" y="242"/>
                      </a:cubicBezTo>
                      <a:cubicBezTo>
                        <a:pt x="663" y="242"/>
                        <a:pt x="656" y="247"/>
                        <a:pt x="656" y="248"/>
                      </a:cubicBezTo>
                      <a:cubicBezTo>
                        <a:pt x="655" y="250"/>
                        <a:pt x="657" y="254"/>
                        <a:pt x="656" y="256"/>
                      </a:cubicBezTo>
                      <a:cubicBezTo>
                        <a:pt x="657" y="257"/>
                        <a:pt x="659" y="257"/>
                        <a:pt x="660" y="260"/>
                      </a:cubicBezTo>
                      <a:cubicBezTo>
                        <a:pt x="667" y="262"/>
                        <a:pt x="671" y="261"/>
                        <a:pt x="680" y="263"/>
                      </a:cubicBezTo>
                      <a:cubicBezTo>
                        <a:pt x="679" y="263"/>
                        <a:pt x="681" y="267"/>
                        <a:pt x="682" y="267"/>
                      </a:cubicBezTo>
                      <a:cubicBezTo>
                        <a:pt x="671" y="265"/>
                        <a:pt x="667" y="266"/>
                        <a:pt x="658" y="263"/>
                      </a:cubicBezTo>
                      <a:cubicBezTo>
                        <a:pt x="658" y="264"/>
                        <a:pt x="658" y="269"/>
                        <a:pt x="658" y="269"/>
                      </a:cubicBezTo>
                      <a:cubicBezTo>
                        <a:pt x="656" y="270"/>
                        <a:pt x="653" y="266"/>
                        <a:pt x="654" y="265"/>
                      </a:cubicBezTo>
                      <a:cubicBezTo>
                        <a:pt x="648" y="263"/>
                        <a:pt x="648" y="263"/>
                        <a:pt x="648" y="263"/>
                      </a:cubicBezTo>
                      <a:cubicBezTo>
                        <a:pt x="650" y="241"/>
                        <a:pt x="649" y="239"/>
                        <a:pt x="642" y="222"/>
                      </a:cubicBezTo>
                      <a:cubicBezTo>
                        <a:pt x="632" y="225"/>
                        <a:pt x="614" y="227"/>
                        <a:pt x="612" y="238"/>
                      </a:cubicBezTo>
                      <a:cubicBezTo>
                        <a:pt x="612" y="238"/>
                        <a:pt x="613" y="245"/>
                        <a:pt x="614" y="242"/>
                      </a:cubicBezTo>
                      <a:cubicBezTo>
                        <a:pt x="617" y="244"/>
                        <a:pt x="614" y="250"/>
                        <a:pt x="614" y="250"/>
                      </a:cubicBezTo>
                      <a:cubicBezTo>
                        <a:pt x="610" y="279"/>
                        <a:pt x="607" y="273"/>
                        <a:pt x="584" y="283"/>
                      </a:cubicBezTo>
                      <a:cubicBezTo>
                        <a:pt x="585" y="286"/>
                        <a:pt x="589" y="285"/>
                        <a:pt x="590" y="287"/>
                      </a:cubicBezTo>
                      <a:cubicBezTo>
                        <a:pt x="592" y="291"/>
                        <a:pt x="592" y="299"/>
                        <a:pt x="592" y="301"/>
                      </a:cubicBezTo>
                      <a:cubicBezTo>
                        <a:pt x="591" y="300"/>
                        <a:pt x="588" y="302"/>
                        <a:pt x="586" y="301"/>
                      </a:cubicBezTo>
                      <a:cubicBezTo>
                        <a:pt x="586" y="301"/>
                        <a:pt x="581" y="290"/>
                        <a:pt x="580" y="289"/>
                      </a:cubicBezTo>
                      <a:cubicBezTo>
                        <a:pt x="573" y="285"/>
                        <a:pt x="568" y="290"/>
                        <a:pt x="560" y="289"/>
                      </a:cubicBezTo>
                      <a:cubicBezTo>
                        <a:pt x="555" y="288"/>
                        <a:pt x="550" y="282"/>
                        <a:pt x="547" y="279"/>
                      </a:cubicBezTo>
                      <a:cubicBezTo>
                        <a:pt x="550" y="279"/>
                        <a:pt x="564" y="280"/>
                        <a:pt x="568" y="279"/>
                      </a:cubicBezTo>
                      <a:cubicBezTo>
                        <a:pt x="572" y="279"/>
                        <a:pt x="577" y="272"/>
                        <a:pt x="578" y="271"/>
                      </a:cubicBezTo>
                      <a:cubicBezTo>
                        <a:pt x="582" y="270"/>
                        <a:pt x="584" y="275"/>
                        <a:pt x="584" y="275"/>
                      </a:cubicBezTo>
                      <a:cubicBezTo>
                        <a:pt x="587" y="274"/>
                        <a:pt x="586" y="273"/>
                        <a:pt x="590" y="273"/>
                      </a:cubicBezTo>
                      <a:cubicBezTo>
                        <a:pt x="592" y="270"/>
                        <a:pt x="589" y="270"/>
                        <a:pt x="588" y="267"/>
                      </a:cubicBezTo>
                      <a:cubicBezTo>
                        <a:pt x="598" y="260"/>
                        <a:pt x="598" y="260"/>
                        <a:pt x="598" y="260"/>
                      </a:cubicBezTo>
                      <a:cubicBezTo>
                        <a:pt x="599" y="257"/>
                        <a:pt x="599" y="240"/>
                        <a:pt x="598" y="238"/>
                      </a:cubicBezTo>
                      <a:cubicBezTo>
                        <a:pt x="597" y="234"/>
                        <a:pt x="587" y="228"/>
                        <a:pt x="586" y="224"/>
                      </a:cubicBezTo>
                      <a:cubicBezTo>
                        <a:pt x="584" y="211"/>
                        <a:pt x="593" y="202"/>
                        <a:pt x="592" y="192"/>
                      </a:cubicBezTo>
                      <a:cubicBezTo>
                        <a:pt x="592" y="189"/>
                        <a:pt x="584" y="183"/>
                        <a:pt x="582" y="180"/>
                      </a:cubicBezTo>
                      <a:cubicBezTo>
                        <a:pt x="581" y="177"/>
                        <a:pt x="583" y="176"/>
                        <a:pt x="580" y="174"/>
                      </a:cubicBezTo>
                      <a:cubicBezTo>
                        <a:pt x="579" y="173"/>
                        <a:pt x="582" y="167"/>
                        <a:pt x="582" y="166"/>
                      </a:cubicBezTo>
                      <a:cubicBezTo>
                        <a:pt x="583" y="165"/>
                        <a:pt x="588" y="162"/>
                        <a:pt x="588" y="160"/>
                      </a:cubicBezTo>
                      <a:cubicBezTo>
                        <a:pt x="591" y="151"/>
                        <a:pt x="592" y="134"/>
                        <a:pt x="588" y="126"/>
                      </a:cubicBezTo>
                      <a:cubicBezTo>
                        <a:pt x="584" y="119"/>
                        <a:pt x="555" y="120"/>
                        <a:pt x="549" y="124"/>
                      </a:cubicBezTo>
                      <a:cubicBezTo>
                        <a:pt x="543" y="128"/>
                        <a:pt x="544" y="137"/>
                        <a:pt x="541" y="142"/>
                      </a:cubicBezTo>
                      <a:cubicBezTo>
                        <a:pt x="539" y="142"/>
                        <a:pt x="539" y="142"/>
                        <a:pt x="539" y="142"/>
                      </a:cubicBezTo>
                      <a:cubicBezTo>
                        <a:pt x="531" y="146"/>
                        <a:pt x="531" y="158"/>
                        <a:pt x="525" y="162"/>
                      </a:cubicBezTo>
                      <a:cubicBezTo>
                        <a:pt x="522" y="164"/>
                        <a:pt x="520" y="162"/>
                        <a:pt x="517" y="164"/>
                      </a:cubicBezTo>
                      <a:cubicBezTo>
                        <a:pt x="518" y="175"/>
                        <a:pt x="521" y="186"/>
                        <a:pt x="521" y="190"/>
                      </a:cubicBezTo>
                      <a:cubicBezTo>
                        <a:pt x="521" y="194"/>
                        <a:pt x="521" y="194"/>
                        <a:pt x="521" y="194"/>
                      </a:cubicBezTo>
                      <a:cubicBezTo>
                        <a:pt x="515" y="196"/>
                        <a:pt x="515" y="196"/>
                        <a:pt x="515" y="196"/>
                      </a:cubicBezTo>
                      <a:cubicBezTo>
                        <a:pt x="513" y="200"/>
                        <a:pt x="516" y="204"/>
                        <a:pt x="515" y="208"/>
                      </a:cubicBezTo>
                      <a:cubicBezTo>
                        <a:pt x="521" y="210"/>
                        <a:pt x="526" y="209"/>
                        <a:pt x="529" y="210"/>
                      </a:cubicBezTo>
                      <a:cubicBezTo>
                        <a:pt x="528" y="219"/>
                        <a:pt x="528" y="221"/>
                        <a:pt x="529" y="230"/>
                      </a:cubicBezTo>
                      <a:cubicBezTo>
                        <a:pt x="535" y="228"/>
                        <a:pt x="535" y="228"/>
                        <a:pt x="535" y="228"/>
                      </a:cubicBezTo>
                      <a:cubicBezTo>
                        <a:pt x="531" y="237"/>
                        <a:pt x="529" y="241"/>
                        <a:pt x="525" y="248"/>
                      </a:cubicBezTo>
                      <a:cubicBezTo>
                        <a:pt x="524" y="245"/>
                        <a:pt x="509" y="226"/>
                        <a:pt x="509" y="226"/>
                      </a:cubicBezTo>
                      <a:cubicBezTo>
                        <a:pt x="507" y="225"/>
                        <a:pt x="503" y="227"/>
                        <a:pt x="501" y="226"/>
                      </a:cubicBezTo>
                      <a:cubicBezTo>
                        <a:pt x="498" y="224"/>
                        <a:pt x="501" y="220"/>
                        <a:pt x="501" y="220"/>
                      </a:cubicBezTo>
                      <a:cubicBezTo>
                        <a:pt x="499" y="219"/>
                        <a:pt x="495" y="220"/>
                        <a:pt x="493" y="220"/>
                      </a:cubicBezTo>
                      <a:cubicBezTo>
                        <a:pt x="492" y="220"/>
                        <a:pt x="490" y="216"/>
                        <a:pt x="489" y="216"/>
                      </a:cubicBezTo>
                      <a:cubicBezTo>
                        <a:pt x="488" y="218"/>
                        <a:pt x="489" y="225"/>
                        <a:pt x="485" y="224"/>
                      </a:cubicBezTo>
                      <a:cubicBezTo>
                        <a:pt x="483" y="223"/>
                        <a:pt x="487" y="212"/>
                        <a:pt x="487" y="212"/>
                      </a:cubicBezTo>
                      <a:cubicBezTo>
                        <a:pt x="477" y="210"/>
                        <a:pt x="468" y="211"/>
                        <a:pt x="461" y="210"/>
                      </a:cubicBezTo>
                      <a:cubicBezTo>
                        <a:pt x="461" y="210"/>
                        <a:pt x="456" y="206"/>
                        <a:pt x="455" y="206"/>
                      </a:cubicBezTo>
                      <a:cubicBezTo>
                        <a:pt x="453" y="206"/>
                        <a:pt x="454" y="210"/>
                        <a:pt x="453" y="212"/>
                      </a:cubicBezTo>
                      <a:cubicBezTo>
                        <a:pt x="445" y="211"/>
                        <a:pt x="441" y="211"/>
                        <a:pt x="433" y="210"/>
                      </a:cubicBezTo>
                      <a:cubicBezTo>
                        <a:pt x="433" y="213"/>
                        <a:pt x="435" y="213"/>
                        <a:pt x="431" y="214"/>
                      </a:cubicBezTo>
                      <a:cubicBezTo>
                        <a:pt x="435" y="223"/>
                        <a:pt x="436" y="222"/>
                        <a:pt x="435" y="236"/>
                      </a:cubicBezTo>
                      <a:cubicBezTo>
                        <a:pt x="434" y="235"/>
                        <a:pt x="431" y="237"/>
                        <a:pt x="429" y="238"/>
                      </a:cubicBezTo>
                      <a:cubicBezTo>
                        <a:pt x="430" y="237"/>
                        <a:pt x="425" y="234"/>
                        <a:pt x="425" y="234"/>
                      </a:cubicBezTo>
                      <a:cubicBezTo>
                        <a:pt x="425" y="234"/>
                        <a:pt x="422" y="235"/>
                        <a:pt x="421" y="236"/>
                      </a:cubicBezTo>
                      <a:cubicBezTo>
                        <a:pt x="421" y="238"/>
                        <a:pt x="422" y="243"/>
                        <a:pt x="421" y="246"/>
                      </a:cubicBezTo>
                      <a:cubicBezTo>
                        <a:pt x="420" y="244"/>
                        <a:pt x="405" y="231"/>
                        <a:pt x="415" y="228"/>
                      </a:cubicBezTo>
                      <a:cubicBezTo>
                        <a:pt x="412" y="229"/>
                        <a:pt x="398" y="234"/>
                        <a:pt x="398" y="234"/>
                      </a:cubicBezTo>
                      <a:cubicBezTo>
                        <a:pt x="392" y="234"/>
                        <a:pt x="399" y="230"/>
                        <a:pt x="394" y="232"/>
                      </a:cubicBezTo>
                      <a:cubicBezTo>
                        <a:pt x="394" y="232"/>
                        <a:pt x="397" y="237"/>
                        <a:pt x="396" y="238"/>
                      </a:cubicBezTo>
                      <a:cubicBezTo>
                        <a:pt x="394" y="238"/>
                        <a:pt x="391" y="238"/>
                        <a:pt x="390" y="238"/>
                      </a:cubicBezTo>
                      <a:cubicBezTo>
                        <a:pt x="388" y="237"/>
                        <a:pt x="382" y="231"/>
                        <a:pt x="374" y="232"/>
                      </a:cubicBezTo>
                      <a:cubicBezTo>
                        <a:pt x="372" y="232"/>
                        <a:pt x="359" y="241"/>
                        <a:pt x="362" y="240"/>
                      </a:cubicBezTo>
                      <a:cubicBezTo>
                        <a:pt x="362" y="240"/>
                        <a:pt x="362" y="245"/>
                        <a:pt x="362" y="246"/>
                      </a:cubicBezTo>
                      <a:cubicBezTo>
                        <a:pt x="359" y="247"/>
                        <a:pt x="357" y="240"/>
                        <a:pt x="356" y="240"/>
                      </a:cubicBezTo>
                      <a:cubicBezTo>
                        <a:pt x="353" y="239"/>
                        <a:pt x="353" y="243"/>
                        <a:pt x="352" y="244"/>
                      </a:cubicBezTo>
                      <a:cubicBezTo>
                        <a:pt x="348" y="245"/>
                        <a:pt x="342" y="243"/>
                        <a:pt x="338" y="244"/>
                      </a:cubicBezTo>
                      <a:cubicBezTo>
                        <a:pt x="338" y="240"/>
                        <a:pt x="338" y="240"/>
                        <a:pt x="338" y="240"/>
                      </a:cubicBezTo>
                      <a:cubicBezTo>
                        <a:pt x="341" y="239"/>
                        <a:pt x="353" y="240"/>
                        <a:pt x="346" y="238"/>
                      </a:cubicBezTo>
                      <a:cubicBezTo>
                        <a:pt x="342" y="236"/>
                        <a:pt x="344" y="232"/>
                        <a:pt x="344" y="232"/>
                      </a:cubicBezTo>
                      <a:cubicBezTo>
                        <a:pt x="342" y="230"/>
                        <a:pt x="339" y="231"/>
                        <a:pt x="338" y="230"/>
                      </a:cubicBezTo>
                      <a:cubicBezTo>
                        <a:pt x="338" y="229"/>
                        <a:pt x="341" y="227"/>
                        <a:pt x="340" y="226"/>
                      </a:cubicBezTo>
                      <a:cubicBezTo>
                        <a:pt x="337" y="228"/>
                        <a:pt x="327" y="230"/>
                        <a:pt x="326" y="234"/>
                      </a:cubicBezTo>
                      <a:cubicBezTo>
                        <a:pt x="326" y="234"/>
                        <a:pt x="326" y="239"/>
                        <a:pt x="326" y="240"/>
                      </a:cubicBezTo>
                      <a:cubicBezTo>
                        <a:pt x="326" y="240"/>
                        <a:pt x="321" y="235"/>
                        <a:pt x="316" y="236"/>
                      </a:cubicBezTo>
                      <a:cubicBezTo>
                        <a:pt x="316" y="236"/>
                        <a:pt x="314" y="240"/>
                        <a:pt x="314" y="240"/>
                      </a:cubicBezTo>
                      <a:cubicBezTo>
                        <a:pt x="312" y="240"/>
                        <a:pt x="308" y="239"/>
                        <a:pt x="306" y="240"/>
                      </a:cubicBezTo>
                      <a:cubicBezTo>
                        <a:pt x="301" y="241"/>
                        <a:pt x="292" y="250"/>
                        <a:pt x="286" y="252"/>
                      </a:cubicBezTo>
                      <a:cubicBezTo>
                        <a:pt x="284" y="252"/>
                        <a:pt x="280" y="251"/>
                        <a:pt x="278" y="252"/>
                      </a:cubicBezTo>
                      <a:cubicBezTo>
                        <a:pt x="278" y="256"/>
                        <a:pt x="278" y="256"/>
                        <a:pt x="278" y="256"/>
                      </a:cubicBezTo>
                      <a:cubicBezTo>
                        <a:pt x="275" y="257"/>
                        <a:pt x="272" y="257"/>
                        <a:pt x="268" y="258"/>
                      </a:cubicBezTo>
                      <a:cubicBezTo>
                        <a:pt x="268" y="261"/>
                        <a:pt x="265" y="276"/>
                        <a:pt x="264" y="277"/>
                      </a:cubicBezTo>
                      <a:cubicBezTo>
                        <a:pt x="263" y="279"/>
                        <a:pt x="263" y="275"/>
                        <a:pt x="260" y="275"/>
                      </a:cubicBezTo>
                      <a:cubicBezTo>
                        <a:pt x="259" y="276"/>
                        <a:pt x="257" y="281"/>
                        <a:pt x="257" y="281"/>
                      </a:cubicBezTo>
                      <a:cubicBezTo>
                        <a:pt x="253" y="283"/>
                        <a:pt x="244" y="284"/>
                        <a:pt x="241" y="285"/>
                      </a:cubicBezTo>
                      <a:cubicBezTo>
                        <a:pt x="239" y="280"/>
                        <a:pt x="233" y="271"/>
                        <a:pt x="235" y="265"/>
                      </a:cubicBezTo>
                      <a:cubicBezTo>
                        <a:pt x="235" y="265"/>
                        <a:pt x="238" y="263"/>
                        <a:pt x="239" y="260"/>
                      </a:cubicBezTo>
                      <a:cubicBezTo>
                        <a:pt x="243" y="259"/>
                        <a:pt x="246" y="259"/>
                        <a:pt x="249" y="258"/>
                      </a:cubicBezTo>
                      <a:cubicBezTo>
                        <a:pt x="249" y="257"/>
                        <a:pt x="254" y="258"/>
                        <a:pt x="255" y="258"/>
                      </a:cubicBezTo>
                      <a:cubicBezTo>
                        <a:pt x="251" y="252"/>
                        <a:pt x="243" y="236"/>
                        <a:pt x="239" y="234"/>
                      </a:cubicBezTo>
                      <a:cubicBezTo>
                        <a:pt x="236" y="232"/>
                        <a:pt x="230" y="234"/>
                        <a:pt x="227" y="234"/>
                      </a:cubicBezTo>
                      <a:cubicBezTo>
                        <a:pt x="223" y="233"/>
                        <a:pt x="217" y="229"/>
                        <a:pt x="213" y="228"/>
                      </a:cubicBezTo>
                      <a:cubicBezTo>
                        <a:pt x="214" y="229"/>
                        <a:pt x="218" y="235"/>
                        <a:pt x="219" y="236"/>
                      </a:cubicBezTo>
                      <a:cubicBezTo>
                        <a:pt x="223" y="247"/>
                        <a:pt x="221" y="249"/>
                        <a:pt x="215" y="260"/>
                      </a:cubicBezTo>
                      <a:cubicBezTo>
                        <a:pt x="215" y="260"/>
                        <a:pt x="210" y="263"/>
                        <a:pt x="213" y="263"/>
                      </a:cubicBezTo>
                      <a:cubicBezTo>
                        <a:pt x="224" y="266"/>
                        <a:pt x="215" y="278"/>
                        <a:pt x="213" y="283"/>
                      </a:cubicBezTo>
                      <a:cubicBezTo>
                        <a:pt x="213" y="284"/>
                        <a:pt x="209" y="289"/>
                        <a:pt x="209" y="289"/>
                      </a:cubicBezTo>
                      <a:cubicBezTo>
                        <a:pt x="211" y="291"/>
                        <a:pt x="207" y="295"/>
                        <a:pt x="207" y="295"/>
                      </a:cubicBezTo>
                      <a:cubicBezTo>
                        <a:pt x="205" y="293"/>
                        <a:pt x="204" y="286"/>
                        <a:pt x="201" y="285"/>
                      </a:cubicBezTo>
                      <a:cubicBezTo>
                        <a:pt x="199" y="284"/>
                        <a:pt x="197" y="286"/>
                        <a:pt x="195" y="285"/>
                      </a:cubicBezTo>
                      <a:cubicBezTo>
                        <a:pt x="192" y="284"/>
                        <a:pt x="194" y="281"/>
                        <a:pt x="189" y="281"/>
                      </a:cubicBezTo>
                      <a:cubicBezTo>
                        <a:pt x="188" y="281"/>
                        <a:pt x="168" y="297"/>
                        <a:pt x="165" y="299"/>
                      </a:cubicBezTo>
                      <a:cubicBezTo>
                        <a:pt x="167" y="304"/>
                        <a:pt x="165" y="307"/>
                        <a:pt x="167" y="311"/>
                      </a:cubicBezTo>
                      <a:cubicBezTo>
                        <a:pt x="168" y="313"/>
                        <a:pt x="185" y="324"/>
                        <a:pt x="171" y="323"/>
                      </a:cubicBezTo>
                      <a:cubicBezTo>
                        <a:pt x="162" y="322"/>
                        <a:pt x="143" y="310"/>
                        <a:pt x="135" y="305"/>
                      </a:cubicBezTo>
                      <a:cubicBezTo>
                        <a:pt x="133" y="314"/>
                        <a:pt x="131" y="324"/>
                        <a:pt x="139" y="327"/>
                      </a:cubicBezTo>
                      <a:cubicBezTo>
                        <a:pt x="141" y="328"/>
                        <a:pt x="143" y="326"/>
                        <a:pt x="145" y="327"/>
                      </a:cubicBezTo>
                      <a:cubicBezTo>
                        <a:pt x="145" y="331"/>
                        <a:pt x="147" y="337"/>
                        <a:pt x="145" y="341"/>
                      </a:cubicBezTo>
                      <a:cubicBezTo>
                        <a:pt x="145" y="342"/>
                        <a:pt x="142" y="343"/>
                        <a:pt x="141" y="345"/>
                      </a:cubicBezTo>
                      <a:cubicBezTo>
                        <a:pt x="141" y="345"/>
                        <a:pt x="134" y="345"/>
                        <a:pt x="137" y="343"/>
                      </a:cubicBezTo>
                      <a:cubicBezTo>
                        <a:pt x="133" y="342"/>
                        <a:pt x="119" y="340"/>
                        <a:pt x="121" y="341"/>
                      </a:cubicBezTo>
                      <a:cubicBezTo>
                        <a:pt x="119" y="341"/>
                        <a:pt x="119" y="341"/>
                        <a:pt x="119" y="341"/>
                      </a:cubicBezTo>
                      <a:cubicBezTo>
                        <a:pt x="119" y="341"/>
                        <a:pt x="119" y="334"/>
                        <a:pt x="119" y="333"/>
                      </a:cubicBezTo>
                      <a:cubicBezTo>
                        <a:pt x="115" y="331"/>
                        <a:pt x="116" y="333"/>
                        <a:pt x="111" y="333"/>
                      </a:cubicBezTo>
                      <a:cubicBezTo>
                        <a:pt x="107" y="321"/>
                        <a:pt x="105" y="311"/>
                        <a:pt x="106" y="297"/>
                      </a:cubicBezTo>
                      <a:cubicBezTo>
                        <a:pt x="98" y="293"/>
                        <a:pt x="91" y="291"/>
                        <a:pt x="82" y="289"/>
                      </a:cubicBezTo>
                      <a:cubicBezTo>
                        <a:pt x="84" y="283"/>
                        <a:pt x="84" y="283"/>
                        <a:pt x="84" y="283"/>
                      </a:cubicBezTo>
                      <a:cubicBezTo>
                        <a:pt x="83" y="282"/>
                        <a:pt x="77" y="283"/>
                        <a:pt x="76" y="283"/>
                      </a:cubicBezTo>
                      <a:cubicBezTo>
                        <a:pt x="76" y="283"/>
                        <a:pt x="76" y="278"/>
                        <a:pt x="76" y="277"/>
                      </a:cubicBezTo>
                      <a:cubicBezTo>
                        <a:pt x="74" y="273"/>
                        <a:pt x="74" y="273"/>
                        <a:pt x="74" y="273"/>
                      </a:cubicBezTo>
                      <a:cubicBezTo>
                        <a:pt x="71" y="269"/>
                        <a:pt x="69" y="266"/>
                        <a:pt x="66" y="261"/>
                      </a:cubicBezTo>
                      <a:cubicBezTo>
                        <a:pt x="82" y="271"/>
                        <a:pt x="82" y="271"/>
                        <a:pt x="82" y="271"/>
                      </a:cubicBezTo>
                      <a:cubicBezTo>
                        <a:pt x="85" y="272"/>
                        <a:pt x="82" y="268"/>
                        <a:pt x="86" y="269"/>
                      </a:cubicBezTo>
                      <a:cubicBezTo>
                        <a:pt x="89" y="271"/>
                        <a:pt x="92" y="278"/>
                        <a:pt x="94" y="279"/>
                      </a:cubicBezTo>
                      <a:cubicBezTo>
                        <a:pt x="94" y="278"/>
                        <a:pt x="95" y="272"/>
                        <a:pt x="100" y="273"/>
                      </a:cubicBezTo>
                      <a:cubicBezTo>
                        <a:pt x="100" y="273"/>
                        <a:pt x="100" y="279"/>
                        <a:pt x="100" y="279"/>
                      </a:cubicBezTo>
                      <a:cubicBezTo>
                        <a:pt x="111" y="283"/>
                        <a:pt x="140" y="293"/>
                        <a:pt x="153" y="291"/>
                      </a:cubicBezTo>
                      <a:cubicBezTo>
                        <a:pt x="155" y="291"/>
                        <a:pt x="163" y="285"/>
                        <a:pt x="165" y="283"/>
                      </a:cubicBezTo>
                      <a:cubicBezTo>
                        <a:pt x="173" y="278"/>
                        <a:pt x="184" y="269"/>
                        <a:pt x="177" y="256"/>
                      </a:cubicBezTo>
                      <a:cubicBezTo>
                        <a:pt x="173" y="256"/>
                        <a:pt x="173" y="256"/>
                        <a:pt x="173" y="256"/>
                      </a:cubicBezTo>
                      <a:cubicBezTo>
                        <a:pt x="173" y="252"/>
                        <a:pt x="173" y="252"/>
                        <a:pt x="173" y="252"/>
                      </a:cubicBezTo>
                      <a:cubicBezTo>
                        <a:pt x="168" y="249"/>
                        <a:pt x="164" y="249"/>
                        <a:pt x="159" y="246"/>
                      </a:cubicBezTo>
                      <a:cubicBezTo>
                        <a:pt x="159" y="242"/>
                        <a:pt x="159" y="242"/>
                        <a:pt x="159" y="242"/>
                      </a:cubicBezTo>
                      <a:cubicBezTo>
                        <a:pt x="157" y="240"/>
                        <a:pt x="155" y="243"/>
                        <a:pt x="153" y="242"/>
                      </a:cubicBezTo>
                      <a:cubicBezTo>
                        <a:pt x="153" y="238"/>
                        <a:pt x="153" y="238"/>
                        <a:pt x="153" y="238"/>
                      </a:cubicBezTo>
                      <a:cubicBezTo>
                        <a:pt x="144" y="233"/>
                        <a:pt x="130" y="224"/>
                        <a:pt x="121" y="222"/>
                      </a:cubicBezTo>
                      <a:cubicBezTo>
                        <a:pt x="116" y="220"/>
                        <a:pt x="113" y="222"/>
                        <a:pt x="111" y="222"/>
                      </a:cubicBezTo>
                      <a:cubicBezTo>
                        <a:pt x="110" y="221"/>
                        <a:pt x="109" y="216"/>
                        <a:pt x="108" y="216"/>
                      </a:cubicBezTo>
                      <a:cubicBezTo>
                        <a:pt x="105" y="215"/>
                        <a:pt x="102" y="217"/>
                        <a:pt x="100" y="216"/>
                      </a:cubicBezTo>
                      <a:cubicBezTo>
                        <a:pt x="98" y="212"/>
                        <a:pt x="98" y="212"/>
                        <a:pt x="98" y="212"/>
                      </a:cubicBezTo>
                      <a:cubicBezTo>
                        <a:pt x="88" y="208"/>
                        <a:pt x="75" y="208"/>
                        <a:pt x="68" y="208"/>
                      </a:cubicBezTo>
                      <a:cubicBezTo>
                        <a:pt x="68" y="204"/>
                        <a:pt x="68" y="204"/>
                        <a:pt x="68" y="204"/>
                      </a:cubicBezTo>
                      <a:cubicBezTo>
                        <a:pt x="81" y="203"/>
                        <a:pt x="72" y="200"/>
                        <a:pt x="66" y="198"/>
                      </a:cubicBezTo>
                      <a:cubicBezTo>
                        <a:pt x="66" y="198"/>
                        <a:pt x="65" y="197"/>
                        <a:pt x="64" y="198"/>
                      </a:cubicBezTo>
                      <a:cubicBezTo>
                        <a:pt x="59" y="200"/>
                        <a:pt x="55" y="198"/>
                        <a:pt x="52" y="197"/>
                      </a:cubicBezTo>
                      <a:cubicBezTo>
                        <a:pt x="52" y="197"/>
                        <a:pt x="48" y="200"/>
                        <a:pt x="47" y="203"/>
                      </a:cubicBezTo>
                      <a:cubicBezTo>
                        <a:pt x="47" y="205"/>
                        <a:pt x="41" y="206"/>
                        <a:pt x="41" y="206"/>
                      </a:cubicBezTo>
                      <a:cubicBezTo>
                        <a:pt x="41" y="206"/>
                        <a:pt x="42" y="205"/>
                        <a:pt x="42" y="208"/>
                      </a:cubicBezTo>
                      <a:cubicBezTo>
                        <a:pt x="42" y="211"/>
                        <a:pt x="42" y="216"/>
                        <a:pt x="40" y="219"/>
                      </a:cubicBezTo>
                      <a:cubicBezTo>
                        <a:pt x="37" y="221"/>
                        <a:pt x="36" y="217"/>
                        <a:pt x="36" y="217"/>
                      </a:cubicBezTo>
                      <a:cubicBezTo>
                        <a:pt x="36" y="215"/>
                        <a:pt x="36" y="215"/>
                        <a:pt x="36" y="215"/>
                      </a:cubicBezTo>
                      <a:cubicBezTo>
                        <a:pt x="31" y="219"/>
                        <a:pt x="31" y="219"/>
                        <a:pt x="31" y="219"/>
                      </a:cubicBezTo>
                      <a:cubicBezTo>
                        <a:pt x="31" y="219"/>
                        <a:pt x="29" y="232"/>
                        <a:pt x="31" y="235"/>
                      </a:cubicBezTo>
                      <a:cubicBezTo>
                        <a:pt x="34" y="238"/>
                        <a:pt x="35" y="237"/>
                        <a:pt x="35" y="237"/>
                      </a:cubicBezTo>
                      <a:cubicBezTo>
                        <a:pt x="35" y="237"/>
                        <a:pt x="40" y="244"/>
                        <a:pt x="39" y="247"/>
                      </a:cubicBezTo>
                      <a:cubicBezTo>
                        <a:pt x="37" y="250"/>
                        <a:pt x="31" y="256"/>
                        <a:pt x="31" y="259"/>
                      </a:cubicBezTo>
                      <a:cubicBezTo>
                        <a:pt x="31" y="262"/>
                        <a:pt x="39" y="285"/>
                        <a:pt x="39" y="285"/>
                      </a:cubicBezTo>
                      <a:cubicBezTo>
                        <a:pt x="39" y="285"/>
                        <a:pt x="40" y="291"/>
                        <a:pt x="39" y="293"/>
                      </a:cubicBezTo>
                      <a:cubicBezTo>
                        <a:pt x="39" y="295"/>
                        <a:pt x="42" y="297"/>
                        <a:pt x="40" y="300"/>
                      </a:cubicBezTo>
                      <a:cubicBezTo>
                        <a:pt x="39" y="302"/>
                        <a:pt x="38" y="305"/>
                        <a:pt x="39" y="308"/>
                      </a:cubicBezTo>
                      <a:cubicBezTo>
                        <a:pt x="40" y="310"/>
                        <a:pt x="41" y="316"/>
                        <a:pt x="41" y="316"/>
                      </a:cubicBezTo>
                      <a:cubicBezTo>
                        <a:pt x="41" y="316"/>
                        <a:pt x="41" y="320"/>
                        <a:pt x="45" y="323"/>
                      </a:cubicBezTo>
                      <a:cubicBezTo>
                        <a:pt x="48" y="326"/>
                        <a:pt x="48" y="325"/>
                        <a:pt x="49" y="329"/>
                      </a:cubicBezTo>
                      <a:cubicBezTo>
                        <a:pt x="49" y="333"/>
                        <a:pt x="53" y="335"/>
                        <a:pt x="51" y="339"/>
                      </a:cubicBezTo>
                      <a:cubicBezTo>
                        <a:pt x="49" y="342"/>
                        <a:pt x="47" y="343"/>
                        <a:pt x="47" y="347"/>
                      </a:cubicBezTo>
                      <a:cubicBezTo>
                        <a:pt x="47" y="350"/>
                        <a:pt x="46" y="353"/>
                        <a:pt x="49" y="356"/>
                      </a:cubicBezTo>
                      <a:cubicBezTo>
                        <a:pt x="52" y="358"/>
                        <a:pt x="57" y="356"/>
                        <a:pt x="57" y="360"/>
                      </a:cubicBezTo>
                      <a:cubicBezTo>
                        <a:pt x="57" y="364"/>
                        <a:pt x="60" y="366"/>
                        <a:pt x="60" y="369"/>
                      </a:cubicBezTo>
                      <a:cubicBezTo>
                        <a:pt x="59" y="372"/>
                        <a:pt x="15" y="399"/>
                        <a:pt x="15" y="399"/>
                      </a:cubicBezTo>
                      <a:cubicBezTo>
                        <a:pt x="4" y="408"/>
                        <a:pt x="4" y="408"/>
                        <a:pt x="4" y="408"/>
                      </a:cubicBezTo>
                      <a:cubicBezTo>
                        <a:pt x="7" y="408"/>
                        <a:pt x="7" y="408"/>
                        <a:pt x="7" y="408"/>
                      </a:cubicBezTo>
                      <a:cubicBezTo>
                        <a:pt x="9" y="408"/>
                        <a:pt x="12" y="407"/>
                        <a:pt x="16" y="405"/>
                      </a:cubicBezTo>
                      <a:cubicBezTo>
                        <a:pt x="18" y="406"/>
                        <a:pt x="14" y="410"/>
                        <a:pt x="14" y="411"/>
                      </a:cubicBezTo>
                      <a:cubicBezTo>
                        <a:pt x="17" y="413"/>
                        <a:pt x="23" y="419"/>
                        <a:pt x="26" y="420"/>
                      </a:cubicBezTo>
                      <a:cubicBezTo>
                        <a:pt x="27" y="421"/>
                        <a:pt x="32" y="417"/>
                        <a:pt x="36" y="418"/>
                      </a:cubicBezTo>
                      <a:cubicBezTo>
                        <a:pt x="37" y="419"/>
                        <a:pt x="39" y="424"/>
                        <a:pt x="40" y="424"/>
                      </a:cubicBezTo>
                      <a:cubicBezTo>
                        <a:pt x="42" y="425"/>
                        <a:pt x="44" y="423"/>
                        <a:pt x="46" y="424"/>
                      </a:cubicBezTo>
                      <a:cubicBezTo>
                        <a:pt x="44" y="425"/>
                        <a:pt x="35" y="426"/>
                        <a:pt x="30" y="426"/>
                      </a:cubicBezTo>
                      <a:cubicBezTo>
                        <a:pt x="30" y="427"/>
                        <a:pt x="28" y="430"/>
                        <a:pt x="28" y="430"/>
                      </a:cubicBezTo>
                      <a:cubicBezTo>
                        <a:pt x="22" y="431"/>
                        <a:pt x="17" y="428"/>
                        <a:pt x="14" y="428"/>
                      </a:cubicBezTo>
                      <a:cubicBezTo>
                        <a:pt x="14" y="430"/>
                        <a:pt x="14" y="432"/>
                        <a:pt x="13" y="434"/>
                      </a:cubicBezTo>
                      <a:cubicBezTo>
                        <a:pt x="13" y="434"/>
                        <a:pt x="16" y="437"/>
                        <a:pt x="16" y="440"/>
                      </a:cubicBezTo>
                      <a:cubicBezTo>
                        <a:pt x="16" y="442"/>
                        <a:pt x="13" y="445"/>
                        <a:pt x="13" y="445"/>
                      </a:cubicBezTo>
                      <a:cubicBezTo>
                        <a:pt x="10" y="448"/>
                        <a:pt x="10" y="448"/>
                        <a:pt x="10" y="448"/>
                      </a:cubicBezTo>
                      <a:cubicBezTo>
                        <a:pt x="11" y="453"/>
                        <a:pt x="11" y="457"/>
                        <a:pt x="12" y="460"/>
                      </a:cubicBezTo>
                      <a:cubicBezTo>
                        <a:pt x="11" y="460"/>
                        <a:pt x="8" y="466"/>
                        <a:pt x="8" y="466"/>
                      </a:cubicBezTo>
                      <a:cubicBezTo>
                        <a:pt x="7" y="464"/>
                        <a:pt x="7" y="464"/>
                        <a:pt x="7" y="464"/>
                      </a:cubicBezTo>
                      <a:cubicBezTo>
                        <a:pt x="6" y="466"/>
                        <a:pt x="4" y="468"/>
                        <a:pt x="3" y="469"/>
                      </a:cubicBezTo>
                      <a:cubicBezTo>
                        <a:pt x="0" y="469"/>
                        <a:pt x="0" y="477"/>
                        <a:pt x="0" y="477"/>
                      </a:cubicBezTo>
                      <a:cubicBezTo>
                        <a:pt x="0" y="477"/>
                        <a:pt x="1" y="478"/>
                        <a:pt x="2" y="481"/>
                      </a:cubicBezTo>
                      <a:cubicBezTo>
                        <a:pt x="2" y="484"/>
                        <a:pt x="8" y="481"/>
                        <a:pt x="8" y="481"/>
                      </a:cubicBezTo>
                      <a:cubicBezTo>
                        <a:pt x="8" y="481"/>
                        <a:pt x="9" y="489"/>
                        <a:pt x="9" y="492"/>
                      </a:cubicBezTo>
                      <a:cubicBezTo>
                        <a:pt x="9" y="495"/>
                        <a:pt x="12" y="492"/>
                        <a:pt x="15" y="495"/>
                      </a:cubicBezTo>
                      <a:cubicBezTo>
                        <a:pt x="17" y="498"/>
                        <a:pt x="19" y="500"/>
                        <a:pt x="19" y="500"/>
                      </a:cubicBezTo>
                      <a:cubicBezTo>
                        <a:pt x="20" y="506"/>
                        <a:pt x="20" y="506"/>
                        <a:pt x="20" y="506"/>
                      </a:cubicBezTo>
                      <a:cubicBezTo>
                        <a:pt x="22" y="502"/>
                        <a:pt x="21" y="513"/>
                        <a:pt x="24" y="510"/>
                      </a:cubicBezTo>
                      <a:cubicBezTo>
                        <a:pt x="27" y="508"/>
                        <a:pt x="30" y="508"/>
                        <a:pt x="30" y="508"/>
                      </a:cubicBezTo>
                      <a:cubicBezTo>
                        <a:pt x="30" y="508"/>
                        <a:pt x="33" y="509"/>
                        <a:pt x="36" y="510"/>
                      </a:cubicBezTo>
                      <a:cubicBezTo>
                        <a:pt x="39" y="511"/>
                        <a:pt x="42" y="511"/>
                        <a:pt x="43" y="515"/>
                      </a:cubicBezTo>
                      <a:cubicBezTo>
                        <a:pt x="43" y="519"/>
                        <a:pt x="48" y="516"/>
                        <a:pt x="48" y="521"/>
                      </a:cubicBezTo>
                      <a:cubicBezTo>
                        <a:pt x="48" y="526"/>
                        <a:pt x="51" y="526"/>
                        <a:pt x="51" y="532"/>
                      </a:cubicBezTo>
                      <a:cubicBezTo>
                        <a:pt x="51" y="538"/>
                        <a:pt x="49" y="540"/>
                        <a:pt x="52" y="543"/>
                      </a:cubicBezTo>
                      <a:cubicBezTo>
                        <a:pt x="55" y="545"/>
                        <a:pt x="58" y="546"/>
                        <a:pt x="61" y="550"/>
                      </a:cubicBezTo>
                      <a:cubicBezTo>
                        <a:pt x="63" y="554"/>
                        <a:pt x="64" y="559"/>
                        <a:pt x="61" y="560"/>
                      </a:cubicBezTo>
                      <a:cubicBezTo>
                        <a:pt x="57" y="561"/>
                        <a:pt x="54" y="555"/>
                        <a:pt x="52" y="561"/>
                      </a:cubicBezTo>
                      <a:cubicBezTo>
                        <a:pt x="50" y="565"/>
                        <a:pt x="57" y="565"/>
                        <a:pt x="57" y="568"/>
                      </a:cubicBezTo>
                      <a:cubicBezTo>
                        <a:pt x="57" y="584"/>
                        <a:pt x="57" y="584"/>
                        <a:pt x="57" y="584"/>
                      </a:cubicBezTo>
                      <a:cubicBezTo>
                        <a:pt x="57" y="584"/>
                        <a:pt x="61" y="592"/>
                        <a:pt x="65" y="585"/>
                      </a:cubicBezTo>
                      <a:cubicBezTo>
                        <a:pt x="67" y="581"/>
                        <a:pt x="67" y="584"/>
                        <a:pt x="70" y="585"/>
                      </a:cubicBezTo>
                      <a:cubicBezTo>
                        <a:pt x="74" y="587"/>
                        <a:pt x="77" y="584"/>
                        <a:pt x="77" y="587"/>
                      </a:cubicBezTo>
                      <a:cubicBezTo>
                        <a:pt x="77" y="590"/>
                        <a:pt x="79" y="593"/>
                        <a:pt x="79" y="593"/>
                      </a:cubicBezTo>
                      <a:cubicBezTo>
                        <a:pt x="79" y="593"/>
                        <a:pt x="79" y="600"/>
                        <a:pt x="81" y="600"/>
                      </a:cubicBezTo>
                      <a:cubicBezTo>
                        <a:pt x="83" y="600"/>
                        <a:pt x="82" y="605"/>
                        <a:pt x="85" y="605"/>
                      </a:cubicBezTo>
                      <a:cubicBezTo>
                        <a:pt x="88" y="605"/>
                        <a:pt x="92" y="604"/>
                        <a:pt x="94" y="605"/>
                      </a:cubicBezTo>
                      <a:cubicBezTo>
                        <a:pt x="98" y="609"/>
                        <a:pt x="100" y="608"/>
                        <a:pt x="103" y="607"/>
                      </a:cubicBezTo>
                      <a:cubicBezTo>
                        <a:pt x="106" y="606"/>
                        <a:pt x="105" y="611"/>
                        <a:pt x="107" y="613"/>
                      </a:cubicBezTo>
                      <a:cubicBezTo>
                        <a:pt x="109" y="614"/>
                        <a:pt x="110" y="614"/>
                        <a:pt x="110" y="614"/>
                      </a:cubicBezTo>
                      <a:cubicBezTo>
                        <a:pt x="111" y="615"/>
                        <a:pt x="111" y="615"/>
                        <a:pt x="113" y="615"/>
                      </a:cubicBezTo>
                      <a:cubicBezTo>
                        <a:pt x="116" y="615"/>
                        <a:pt x="116" y="624"/>
                        <a:pt x="116" y="624"/>
                      </a:cubicBezTo>
                      <a:cubicBezTo>
                        <a:pt x="116" y="624"/>
                        <a:pt x="120" y="622"/>
                        <a:pt x="123" y="621"/>
                      </a:cubicBezTo>
                      <a:cubicBezTo>
                        <a:pt x="127" y="620"/>
                        <a:pt x="129" y="619"/>
                        <a:pt x="129" y="619"/>
                      </a:cubicBezTo>
                      <a:cubicBezTo>
                        <a:pt x="129" y="619"/>
                        <a:pt x="134" y="618"/>
                        <a:pt x="135" y="621"/>
                      </a:cubicBezTo>
                      <a:cubicBezTo>
                        <a:pt x="136" y="623"/>
                        <a:pt x="134" y="624"/>
                        <a:pt x="138" y="624"/>
                      </a:cubicBezTo>
                      <a:cubicBezTo>
                        <a:pt x="143" y="624"/>
                        <a:pt x="142" y="626"/>
                        <a:pt x="145" y="627"/>
                      </a:cubicBezTo>
                      <a:cubicBezTo>
                        <a:pt x="148" y="628"/>
                        <a:pt x="149" y="630"/>
                        <a:pt x="152" y="631"/>
                      </a:cubicBezTo>
                      <a:cubicBezTo>
                        <a:pt x="158" y="634"/>
                        <a:pt x="151" y="637"/>
                        <a:pt x="153" y="639"/>
                      </a:cubicBezTo>
                      <a:cubicBezTo>
                        <a:pt x="156" y="641"/>
                        <a:pt x="157" y="639"/>
                        <a:pt x="156" y="642"/>
                      </a:cubicBezTo>
                      <a:cubicBezTo>
                        <a:pt x="154" y="645"/>
                        <a:pt x="149" y="647"/>
                        <a:pt x="152" y="647"/>
                      </a:cubicBezTo>
                      <a:cubicBezTo>
                        <a:pt x="158" y="648"/>
                        <a:pt x="154" y="655"/>
                        <a:pt x="156" y="657"/>
                      </a:cubicBezTo>
                      <a:cubicBezTo>
                        <a:pt x="158" y="659"/>
                        <a:pt x="155" y="658"/>
                        <a:pt x="155" y="662"/>
                      </a:cubicBezTo>
                      <a:cubicBezTo>
                        <a:pt x="154" y="666"/>
                        <a:pt x="160" y="671"/>
                        <a:pt x="159" y="674"/>
                      </a:cubicBezTo>
                      <a:cubicBezTo>
                        <a:pt x="158" y="677"/>
                        <a:pt x="151" y="676"/>
                        <a:pt x="148" y="676"/>
                      </a:cubicBezTo>
                      <a:cubicBezTo>
                        <a:pt x="144" y="682"/>
                        <a:pt x="144" y="682"/>
                        <a:pt x="144" y="682"/>
                      </a:cubicBezTo>
                      <a:cubicBezTo>
                        <a:pt x="142" y="690"/>
                        <a:pt x="142" y="690"/>
                        <a:pt x="142" y="690"/>
                      </a:cubicBezTo>
                      <a:cubicBezTo>
                        <a:pt x="143" y="689"/>
                        <a:pt x="143" y="689"/>
                        <a:pt x="143" y="689"/>
                      </a:cubicBezTo>
                      <a:cubicBezTo>
                        <a:pt x="148" y="688"/>
                        <a:pt x="152" y="687"/>
                        <a:pt x="157" y="687"/>
                      </a:cubicBezTo>
                      <a:cubicBezTo>
                        <a:pt x="157" y="691"/>
                        <a:pt x="157" y="691"/>
                        <a:pt x="157" y="691"/>
                      </a:cubicBezTo>
                      <a:cubicBezTo>
                        <a:pt x="152" y="693"/>
                        <a:pt x="149" y="694"/>
                        <a:pt x="143" y="697"/>
                      </a:cubicBezTo>
                      <a:cubicBezTo>
                        <a:pt x="143" y="697"/>
                        <a:pt x="143" y="703"/>
                        <a:pt x="143" y="703"/>
                      </a:cubicBezTo>
                      <a:cubicBezTo>
                        <a:pt x="140" y="704"/>
                        <a:pt x="136" y="702"/>
                        <a:pt x="133" y="703"/>
                      </a:cubicBezTo>
                      <a:cubicBezTo>
                        <a:pt x="133" y="707"/>
                        <a:pt x="133" y="707"/>
                        <a:pt x="133" y="707"/>
                      </a:cubicBezTo>
                      <a:cubicBezTo>
                        <a:pt x="136" y="708"/>
                        <a:pt x="140" y="708"/>
                        <a:pt x="141" y="709"/>
                      </a:cubicBezTo>
                      <a:cubicBezTo>
                        <a:pt x="141" y="709"/>
                        <a:pt x="139" y="712"/>
                        <a:pt x="139" y="713"/>
                      </a:cubicBezTo>
                      <a:cubicBezTo>
                        <a:pt x="139" y="715"/>
                        <a:pt x="139" y="715"/>
                        <a:pt x="139" y="715"/>
                      </a:cubicBezTo>
                      <a:cubicBezTo>
                        <a:pt x="135" y="715"/>
                        <a:pt x="135" y="715"/>
                        <a:pt x="135" y="715"/>
                      </a:cubicBezTo>
                      <a:cubicBezTo>
                        <a:pt x="135" y="715"/>
                        <a:pt x="135" y="719"/>
                        <a:pt x="135" y="721"/>
                      </a:cubicBezTo>
                      <a:cubicBezTo>
                        <a:pt x="132" y="722"/>
                        <a:pt x="126" y="723"/>
                        <a:pt x="120" y="723"/>
                      </a:cubicBezTo>
                      <a:cubicBezTo>
                        <a:pt x="120" y="724"/>
                        <a:pt x="127" y="727"/>
                        <a:pt x="131" y="726"/>
                      </a:cubicBezTo>
                      <a:cubicBezTo>
                        <a:pt x="132" y="730"/>
                        <a:pt x="131" y="732"/>
                        <a:pt x="133" y="734"/>
                      </a:cubicBezTo>
                      <a:cubicBezTo>
                        <a:pt x="135" y="735"/>
                        <a:pt x="138" y="734"/>
                        <a:pt x="139" y="734"/>
                      </a:cubicBezTo>
                      <a:cubicBezTo>
                        <a:pt x="139" y="738"/>
                        <a:pt x="139" y="738"/>
                        <a:pt x="139" y="738"/>
                      </a:cubicBezTo>
                      <a:cubicBezTo>
                        <a:pt x="140" y="740"/>
                        <a:pt x="144" y="739"/>
                        <a:pt x="145" y="740"/>
                      </a:cubicBezTo>
                      <a:cubicBezTo>
                        <a:pt x="150" y="744"/>
                        <a:pt x="152" y="753"/>
                        <a:pt x="157" y="756"/>
                      </a:cubicBezTo>
                      <a:cubicBezTo>
                        <a:pt x="159" y="758"/>
                        <a:pt x="162" y="759"/>
                        <a:pt x="164" y="760"/>
                      </a:cubicBezTo>
                      <a:cubicBezTo>
                        <a:pt x="164" y="760"/>
                        <a:pt x="166" y="751"/>
                        <a:pt x="168" y="749"/>
                      </a:cubicBezTo>
                      <a:cubicBezTo>
                        <a:pt x="171" y="748"/>
                        <a:pt x="176" y="746"/>
                        <a:pt x="178" y="748"/>
                      </a:cubicBezTo>
                      <a:cubicBezTo>
                        <a:pt x="179" y="751"/>
                        <a:pt x="182" y="750"/>
                        <a:pt x="186" y="751"/>
                      </a:cubicBezTo>
                      <a:cubicBezTo>
                        <a:pt x="191" y="753"/>
                        <a:pt x="193" y="752"/>
                        <a:pt x="197" y="752"/>
                      </a:cubicBezTo>
                      <a:cubicBezTo>
                        <a:pt x="200" y="752"/>
                        <a:pt x="199" y="753"/>
                        <a:pt x="203" y="756"/>
                      </a:cubicBezTo>
                      <a:cubicBezTo>
                        <a:pt x="207" y="758"/>
                        <a:pt x="209" y="763"/>
                        <a:pt x="213" y="763"/>
                      </a:cubicBezTo>
                      <a:cubicBezTo>
                        <a:pt x="218" y="763"/>
                        <a:pt x="221" y="760"/>
                        <a:pt x="223" y="762"/>
                      </a:cubicBezTo>
                      <a:cubicBezTo>
                        <a:pt x="225" y="765"/>
                        <a:pt x="226" y="762"/>
                        <a:pt x="229" y="760"/>
                      </a:cubicBezTo>
                      <a:cubicBezTo>
                        <a:pt x="232" y="759"/>
                        <a:pt x="233" y="759"/>
                        <a:pt x="235" y="762"/>
                      </a:cubicBezTo>
                      <a:cubicBezTo>
                        <a:pt x="238" y="764"/>
                        <a:pt x="237" y="766"/>
                        <a:pt x="240" y="768"/>
                      </a:cubicBezTo>
                      <a:cubicBezTo>
                        <a:pt x="243" y="769"/>
                        <a:pt x="243" y="770"/>
                        <a:pt x="245" y="771"/>
                      </a:cubicBezTo>
                      <a:cubicBezTo>
                        <a:pt x="248" y="771"/>
                        <a:pt x="243" y="776"/>
                        <a:pt x="246" y="777"/>
                      </a:cubicBezTo>
                      <a:cubicBezTo>
                        <a:pt x="249" y="778"/>
                        <a:pt x="252" y="775"/>
                        <a:pt x="254" y="778"/>
                      </a:cubicBezTo>
                      <a:cubicBezTo>
                        <a:pt x="256" y="780"/>
                        <a:pt x="257" y="783"/>
                        <a:pt x="257" y="783"/>
                      </a:cubicBezTo>
                      <a:cubicBezTo>
                        <a:pt x="257" y="783"/>
                        <a:pt x="260" y="785"/>
                        <a:pt x="263" y="788"/>
                      </a:cubicBezTo>
                      <a:cubicBezTo>
                        <a:pt x="265" y="791"/>
                        <a:pt x="268" y="790"/>
                        <a:pt x="269" y="794"/>
                      </a:cubicBezTo>
                      <a:cubicBezTo>
                        <a:pt x="270" y="798"/>
                        <a:pt x="272" y="799"/>
                        <a:pt x="274" y="799"/>
                      </a:cubicBezTo>
                      <a:cubicBezTo>
                        <a:pt x="276" y="799"/>
                        <a:pt x="281" y="790"/>
                        <a:pt x="281" y="790"/>
                      </a:cubicBezTo>
                      <a:cubicBezTo>
                        <a:pt x="279" y="787"/>
                        <a:pt x="275" y="786"/>
                        <a:pt x="272" y="782"/>
                      </a:cubicBezTo>
                      <a:cubicBezTo>
                        <a:pt x="271" y="780"/>
                        <a:pt x="272" y="776"/>
                        <a:pt x="270" y="774"/>
                      </a:cubicBezTo>
                      <a:cubicBezTo>
                        <a:pt x="270" y="773"/>
                        <a:pt x="265" y="771"/>
                        <a:pt x="264" y="770"/>
                      </a:cubicBezTo>
                      <a:cubicBezTo>
                        <a:pt x="262" y="764"/>
                        <a:pt x="265" y="759"/>
                        <a:pt x="264" y="754"/>
                      </a:cubicBezTo>
                      <a:cubicBezTo>
                        <a:pt x="260" y="754"/>
                        <a:pt x="260" y="754"/>
                        <a:pt x="260" y="754"/>
                      </a:cubicBezTo>
                      <a:cubicBezTo>
                        <a:pt x="257" y="751"/>
                        <a:pt x="266" y="744"/>
                        <a:pt x="262" y="742"/>
                      </a:cubicBezTo>
                      <a:cubicBezTo>
                        <a:pt x="258" y="740"/>
                        <a:pt x="258" y="743"/>
                        <a:pt x="251" y="742"/>
                      </a:cubicBezTo>
                      <a:cubicBezTo>
                        <a:pt x="254" y="729"/>
                        <a:pt x="256" y="725"/>
                        <a:pt x="260" y="707"/>
                      </a:cubicBezTo>
                      <a:cubicBezTo>
                        <a:pt x="264" y="707"/>
                        <a:pt x="264" y="707"/>
                        <a:pt x="264" y="707"/>
                      </a:cubicBezTo>
                      <a:cubicBezTo>
                        <a:pt x="266" y="703"/>
                        <a:pt x="266" y="703"/>
                        <a:pt x="266" y="703"/>
                      </a:cubicBezTo>
                      <a:cubicBezTo>
                        <a:pt x="268" y="703"/>
                        <a:pt x="271" y="708"/>
                        <a:pt x="272" y="709"/>
                      </a:cubicBezTo>
                      <a:cubicBezTo>
                        <a:pt x="267" y="709"/>
                        <a:pt x="272" y="710"/>
                        <a:pt x="272" y="711"/>
                      </a:cubicBezTo>
                      <a:cubicBezTo>
                        <a:pt x="281" y="706"/>
                        <a:pt x="272" y="705"/>
                        <a:pt x="278" y="703"/>
                      </a:cubicBezTo>
                      <a:cubicBezTo>
                        <a:pt x="278" y="699"/>
                        <a:pt x="278" y="699"/>
                        <a:pt x="278" y="699"/>
                      </a:cubicBezTo>
                      <a:cubicBezTo>
                        <a:pt x="278" y="699"/>
                        <a:pt x="274" y="692"/>
                        <a:pt x="276" y="690"/>
                      </a:cubicBezTo>
                      <a:cubicBezTo>
                        <a:pt x="277" y="688"/>
                        <a:pt x="276" y="684"/>
                        <a:pt x="276" y="684"/>
                      </a:cubicBezTo>
                      <a:cubicBezTo>
                        <a:pt x="270" y="672"/>
                        <a:pt x="270" y="672"/>
                        <a:pt x="270" y="672"/>
                      </a:cubicBezTo>
                      <a:cubicBezTo>
                        <a:pt x="270" y="672"/>
                        <a:pt x="264" y="676"/>
                        <a:pt x="263" y="673"/>
                      </a:cubicBezTo>
                      <a:cubicBezTo>
                        <a:pt x="263" y="670"/>
                        <a:pt x="265" y="663"/>
                        <a:pt x="261" y="662"/>
                      </a:cubicBezTo>
                      <a:cubicBezTo>
                        <a:pt x="257" y="660"/>
                        <a:pt x="255" y="658"/>
                        <a:pt x="257" y="656"/>
                      </a:cubicBezTo>
                      <a:cubicBezTo>
                        <a:pt x="259" y="653"/>
                        <a:pt x="262" y="646"/>
                        <a:pt x="262" y="646"/>
                      </a:cubicBezTo>
                      <a:cubicBezTo>
                        <a:pt x="262" y="646"/>
                        <a:pt x="266" y="645"/>
                        <a:pt x="265" y="642"/>
                      </a:cubicBezTo>
                      <a:cubicBezTo>
                        <a:pt x="264" y="639"/>
                        <a:pt x="261" y="639"/>
                        <a:pt x="261" y="639"/>
                      </a:cubicBezTo>
                      <a:cubicBezTo>
                        <a:pt x="261" y="639"/>
                        <a:pt x="268" y="632"/>
                        <a:pt x="265" y="627"/>
                      </a:cubicBezTo>
                      <a:cubicBezTo>
                        <a:pt x="264" y="624"/>
                        <a:pt x="270" y="626"/>
                        <a:pt x="271" y="623"/>
                      </a:cubicBezTo>
                      <a:cubicBezTo>
                        <a:pt x="271" y="621"/>
                        <a:pt x="276" y="615"/>
                        <a:pt x="277" y="618"/>
                      </a:cubicBezTo>
                      <a:cubicBezTo>
                        <a:pt x="278" y="622"/>
                        <a:pt x="282" y="628"/>
                        <a:pt x="282" y="628"/>
                      </a:cubicBezTo>
                      <a:cubicBezTo>
                        <a:pt x="290" y="623"/>
                        <a:pt x="290" y="623"/>
                        <a:pt x="290" y="623"/>
                      </a:cubicBezTo>
                      <a:cubicBezTo>
                        <a:pt x="290" y="623"/>
                        <a:pt x="284" y="619"/>
                        <a:pt x="284" y="616"/>
                      </a:cubicBezTo>
                      <a:cubicBezTo>
                        <a:pt x="285" y="613"/>
                        <a:pt x="285" y="607"/>
                        <a:pt x="288" y="607"/>
                      </a:cubicBezTo>
                      <a:cubicBezTo>
                        <a:pt x="290" y="607"/>
                        <a:pt x="291" y="600"/>
                        <a:pt x="294" y="602"/>
                      </a:cubicBezTo>
                      <a:cubicBezTo>
                        <a:pt x="297" y="603"/>
                        <a:pt x="303" y="602"/>
                        <a:pt x="303" y="602"/>
                      </a:cubicBezTo>
                      <a:cubicBezTo>
                        <a:pt x="303" y="602"/>
                        <a:pt x="312" y="594"/>
                        <a:pt x="314" y="592"/>
                      </a:cubicBezTo>
                      <a:cubicBezTo>
                        <a:pt x="315" y="589"/>
                        <a:pt x="311" y="588"/>
                        <a:pt x="311" y="588"/>
                      </a:cubicBezTo>
                      <a:cubicBezTo>
                        <a:pt x="323" y="585"/>
                        <a:pt x="323" y="585"/>
                        <a:pt x="323" y="585"/>
                      </a:cubicBezTo>
                      <a:cubicBezTo>
                        <a:pt x="323" y="589"/>
                        <a:pt x="323" y="589"/>
                        <a:pt x="323" y="589"/>
                      </a:cubicBezTo>
                      <a:cubicBezTo>
                        <a:pt x="329" y="588"/>
                        <a:pt x="329" y="588"/>
                        <a:pt x="329" y="588"/>
                      </a:cubicBezTo>
                      <a:cubicBezTo>
                        <a:pt x="329" y="588"/>
                        <a:pt x="327" y="586"/>
                        <a:pt x="329" y="586"/>
                      </a:cubicBezTo>
                      <a:cubicBezTo>
                        <a:pt x="331" y="586"/>
                        <a:pt x="334" y="586"/>
                        <a:pt x="336" y="589"/>
                      </a:cubicBezTo>
                      <a:cubicBezTo>
                        <a:pt x="337" y="592"/>
                        <a:pt x="337" y="595"/>
                        <a:pt x="337" y="595"/>
                      </a:cubicBezTo>
                      <a:cubicBezTo>
                        <a:pt x="337" y="595"/>
                        <a:pt x="342" y="595"/>
                        <a:pt x="345" y="597"/>
                      </a:cubicBezTo>
                      <a:cubicBezTo>
                        <a:pt x="348" y="598"/>
                        <a:pt x="350" y="599"/>
                        <a:pt x="351" y="602"/>
                      </a:cubicBezTo>
                      <a:cubicBezTo>
                        <a:pt x="353" y="606"/>
                        <a:pt x="354" y="608"/>
                        <a:pt x="357" y="608"/>
                      </a:cubicBezTo>
                      <a:cubicBezTo>
                        <a:pt x="359" y="608"/>
                        <a:pt x="363" y="606"/>
                        <a:pt x="364" y="609"/>
                      </a:cubicBezTo>
                      <a:cubicBezTo>
                        <a:pt x="366" y="612"/>
                        <a:pt x="362" y="617"/>
                        <a:pt x="362" y="617"/>
                      </a:cubicBezTo>
                      <a:cubicBezTo>
                        <a:pt x="368" y="618"/>
                        <a:pt x="368" y="618"/>
                        <a:pt x="368" y="618"/>
                      </a:cubicBezTo>
                      <a:cubicBezTo>
                        <a:pt x="368" y="618"/>
                        <a:pt x="368" y="610"/>
                        <a:pt x="370" y="610"/>
                      </a:cubicBezTo>
                      <a:cubicBezTo>
                        <a:pt x="372" y="610"/>
                        <a:pt x="371" y="606"/>
                        <a:pt x="376" y="609"/>
                      </a:cubicBezTo>
                      <a:cubicBezTo>
                        <a:pt x="381" y="611"/>
                        <a:pt x="386" y="614"/>
                        <a:pt x="388" y="612"/>
                      </a:cubicBezTo>
                      <a:cubicBezTo>
                        <a:pt x="391" y="610"/>
                        <a:pt x="394" y="607"/>
                        <a:pt x="398" y="606"/>
                      </a:cubicBezTo>
                      <a:cubicBezTo>
                        <a:pt x="403" y="604"/>
                        <a:pt x="403" y="610"/>
                        <a:pt x="406" y="609"/>
                      </a:cubicBezTo>
                      <a:cubicBezTo>
                        <a:pt x="409" y="608"/>
                        <a:pt x="408" y="606"/>
                        <a:pt x="411" y="608"/>
                      </a:cubicBezTo>
                      <a:cubicBezTo>
                        <a:pt x="414" y="610"/>
                        <a:pt x="417" y="618"/>
                        <a:pt x="417" y="618"/>
                      </a:cubicBezTo>
                      <a:cubicBezTo>
                        <a:pt x="425" y="620"/>
                        <a:pt x="425" y="620"/>
                        <a:pt x="425" y="620"/>
                      </a:cubicBezTo>
                      <a:cubicBezTo>
                        <a:pt x="431" y="620"/>
                        <a:pt x="431" y="620"/>
                        <a:pt x="431" y="620"/>
                      </a:cubicBezTo>
                      <a:cubicBezTo>
                        <a:pt x="431" y="620"/>
                        <a:pt x="437" y="618"/>
                        <a:pt x="437" y="612"/>
                      </a:cubicBezTo>
                      <a:cubicBezTo>
                        <a:pt x="433" y="608"/>
                        <a:pt x="429" y="607"/>
                        <a:pt x="429" y="607"/>
                      </a:cubicBezTo>
                      <a:cubicBezTo>
                        <a:pt x="424" y="602"/>
                        <a:pt x="424" y="602"/>
                        <a:pt x="424" y="602"/>
                      </a:cubicBezTo>
                      <a:cubicBezTo>
                        <a:pt x="429" y="593"/>
                        <a:pt x="429" y="593"/>
                        <a:pt x="429" y="593"/>
                      </a:cubicBezTo>
                      <a:cubicBezTo>
                        <a:pt x="428" y="589"/>
                        <a:pt x="428" y="589"/>
                        <a:pt x="428" y="589"/>
                      </a:cubicBezTo>
                      <a:cubicBezTo>
                        <a:pt x="422" y="581"/>
                        <a:pt x="422" y="581"/>
                        <a:pt x="422" y="581"/>
                      </a:cubicBezTo>
                      <a:cubicBezTo>
                        <a:pt x="422" y="575"/>
                        <a:pt x="422" y="575"/>
                        <a:pt x="422" y="575"/>
                      </a:cubicBezTo>
                      <a:cubicBezTo>
                        <a:pt x="424" y="570"/>
                        <a:pt x="424" y="570"/>
                        <a:pt x="424" y="570"/>
                      </a:cubicBezTo>
                      <a:cubicBezTo>
                        <a:pt x="424" y="562"/>
                        <a:pt x="424" y="562"/>
                        <a:pt x="424" y="562"/>
                      </a:cubicBezTo>
                      <a:cubicBezTo>
                        <a:pt x="431" y="556"/>
                        <a:pt x="431" y="556"/>
                        <a:pt x="431" y="556"/>
                      </a:cubicBezTo>
                      <a:cubicBezTo>
                        <a:pt x="431" y="550"/>
                        <a:pt x="431" y="550"/>
                        <a:pt x="431" y="550"/>
                      </a:cubicBezTo>
                      <a:cubicBezTo>
                        <a:pt x="430" y="545"/>
                        <a:pt x="430" y="545"/>
                        <a:pt x="430" y="545"/>
                      </a:cubicBezTo>
                      <a:cubicBezTo>
                        <a:pt x="435" y="542"/>
                        <a:pt x="435" y="542"/>
                        <a:pt x="435" y="542"/>
                      </a:cubicBezTo>
                      <a:cubicBezTo>
                        <a:pt x="442" y="545"/>
                        <a:pt x="442" y="545"/>
                        <a:pt x="442" y="545"/>
                      </a:cubicBezTo>
                      <a:cubicBezTo>
                        <a:pt x="450" y="546"/>
                        <a:pt x="450" y="546"/>
                        <a:pt x="450" y="546"/>
                      </a:cubicBezTo>
                      <a:cubicBezTo>
                        <a:pt x="456" y="549"/>
                        <a:pt x="456" y="549"/>
                        <a:pt x="456" y="549"/>
                      </a:cubicBezTo>
                      <a:cubicBezTo>
                        <a:pt x="468" y="547"/>
                        <a:pt x="468" y="547"/>
                        <a:pt x="468" y="547"/>
                      </a:cubicBezTo>
                      <a:cubicBezTo>
                        <a:pt x="477" y="544"/>
                        <a:pt x="477" y="544"/>
                        <a:pt x="477" y="544"/>
                      </a:cubicBezTo>
                      <a:cubicBezTo>
                        <a:pt x="489" y="544"/>
                        <a:pt x="489" y="544"/>
                        <a:pt x="489" y="544"/>
                      </a:cubicBezTo>
                      <a:cubicBezTo>
                        <a:pt x="501" y="541"/>
                        <a:pt x="501" y="541"/>
                        <a:pt x="501" y="541"/>
                      </a:cubicBezTo>
                      <a:cubicBezTo>
                        <a:pt x="506" y="541"/>
                        <a:pt x="506" y="541"/>
                        <a:pt x="506" y="541"/>
                      </a:cubicBezTo>
                      <a:cubicBezTo>
                        <a:pt x="519" y="534"/>
                        <a:pt x="519" y="534"/>
                        <a:pt x="519" y="534"/>
                      </a:cubicBezTo>
                      <a:cubicBezTo>
                        <a:pt x="527" y="531"/>
                        <a:pt x="527" y="531"/>
                        <a:pt x="527" y="531"/>
                      </a:cubicBezTo>
                      <a:cubicBezTo>
                        <a:pt x="533" y="530"/>
                        <a:pt x="533" y="530"/>
                        <a:pt x="533" y="530"/>
                      </a:cubicBezTo>
                      <a:cubicBezTo>
                        <a:pt x="536" y="534"/>
                        <a:pt x="536" y="534"/>
                        <a:pt x="536" y="534"/>
                      </a:cubicBezTo>
                      <a:cubicBezTo>
                        <a:pt x="541" y="536"/>
                        <a:pt x="541" y="536"/>
                        <a:pt x="541" y="536"/>
                      </a:cubicBezTo>
                      <a:cubicBezTo>
                        <a:pt x="541" y="539"/>
                        <a:pt x="541" y="539"/>
                        <a:pt x="541" y="539"/>
                      </a:cubicBezTo>
                      <a:cubicBezTo>
                        <a:pt x="539" y="545"/>
                        <a:pt x="539" y="545"/>
                        <a:pt x="539" y="545"/>
                      </a:cubicBezTo>
                      <a:cubicBezTo>
                        <a:pt x="543" y="546"/>
                        <a:pt x="543" y="546"/>
                        <a:pt x="543" y="546"/>
                      </a:cubicBezTo>
                      <a:cubicBezTo>
                        <a:pt x="549" y="553"/>
                        <a:pt x="549" y="553"/>
                        <a:pt x="549" y="553"/>
                      </a:cubicBezTo>
                      <a:cubicBezTo>
                        <a:pt x="554" y="550"/>
                        <a:pt x="554" y="550"/>
                        <a:pt x="554" y="550"/>
                      </a:cubicBezTo>
                      <a:cubicBezTo>
                        <a:pt x="559" y="544"/>
                        <a:pt x="559" y="544"/>
                        <a:pt x="559" y="544"/>
                      </a:cubicBezTo>
                      <a:cubicBezTo>
                        <a:pt x="568" y="549"/>
                        <a:pt x="568" y="549"/>
                        <a:pt x="568" y="549"/>
                      </a:cubicBezTo>
                      <a:cubicBezTo>
                        <a:pt x="570" y="551"/>
                        <a:pt x="570" y="551"/>
                        <a:pt x="570" y="551"/>
                      </a:cubicBezTo>
                      <a:cubicBezTo>
                        <a:pt x="575" y="549"/>
                        <a:pt x="575" y="549"/>
                        <a:pt x="575" y="549"/>
                      </a:cubicBezTo>
                      <a:cubicBezTo>
                        <a:pt x="575" y="549"/>
                        <a:pt x="578" y="547"/>
                        <a:pt x="579" y="551"/>
                      </a:cubicBezTo>
                      <a:cubicBezTo>
                        <a:pt x="581" y="555"/>
                        <a:pt x="579" y="556"/>
                        <a:pt x="579" y="556"/>
                      </a:cubicBezTo>
                      <a:cubicBezTo>
                        <a:pt x="590" y="557"/>
                        <a:pt x="590" y="557"/>
                        <a:pt x="590" y="557"/>
                      </a:cubicBezTo>
                      <a:cubicBezTo>
                        <a:pt x="601" y="552"/>
                        <a:pt x="601" y="552"/>
                        <a:pt x="601" y="552"/>
                      </a:cubicBezTo>
                      <a:cubicBezTo>
                        <a:pt x="614" y="546"/>
                        <a:pt x="614" y="546"/>
                        <a:pt x="614" y="546"/>
                      </a:cubicBezTo>
                      <a:cubicBezTo>
                        <a:pt x="624" y="543"/>
                        <a:pt x="624" y="543"/>
                        <a:pt x="624" y="543"/>
                      </a:cubicBezTo>
                      <a:cubicBezTo>
                        <a:pt x="635" y="540"/>
                        <a:pt x="635" y="540"/>
                        <a:pt x="635" y="540"/>
                      </a:cubicBezTo>
                      <a:cubicBezTo>
                        <a:pt x="637" y="543"/>
                        <a:pt x="637" y="543"/>
                        <a:pt x="637" y="543"/>
                      </a:cubicBezTo>
                      <a:cubicBezTo>
                        <a:pt x="636" y="550"/>
                        <a:pt x="636" y="550"/>
                        <a:pt x="636" y="550"/>
                      </a:cubicBezTo>
                      <a:cubicBezTo>
                        <a:pt x="644" y="564"/>
                        <a:pt x="644" y="564"/>
                        <a:pt x="644" y="564"/>
                      </a:cubicBezTo>
                      <a:cubicBezTo>
                        <a:pt x="654" y="586"/>
                        <a:pt x="654" y="586"/>
                        <a:pt x="654" y="586"/>
                      </a:cubicBezTo>
                      <a:cubicBezTo>
                        <a:pt x="661" y="601"/>
                        <a:pt x="661" y="601"/>
                        <a:pt x="661" y="601"/>
                      </a:cubicBezTo>
                      <a:cubicBezTo>
                        <a:pt x="661" y="601"/>
                        <a:pt x="667" y="609"/>
                        <a:pt x="670" y="610"/>
                      </a:cubicBezTo>
                      <a:cubicBezTo>
                        <a:pt x="673" y="610"/>
                        <a:pt x="682" y="607"/>
                        <a:pt x="682" y="607"/>
                      </a:cubicBezTo>
                      <a:cubicBezTo>
                        <a:pt x="696" y="607"/>
                        <a:pt x="696" y="607"/>
                        <a:pt x="696" y="607"/>
                      </a:cubicBezTo>
                      <a:cubicBezTo>
                        <a:pt x="700" y="607"/>
                        <a:pt x="708" y="618"/>
                        <a:pt x="708" y="618"/>
                      </a:cubicBezTo>
                      <a:cubicBezTo>
                        <a:pt x="710" y="626"/>
                        <a:pt x="710" y="626"/>
                        <a:pt x="710" y="626"/>
                      </a:cubicBezTo>
                      <a:cubicBezTo>
                        <a:pt x="713" y="635"/>
                        <a:pt x="713" y="635"/>
                        <a:pt x="713" y="635"/>
                      </a:cubicBezTo>
                      <a:cubicBezTo>
                        <a:pt x="716" y="639"/>
                        <a:pt x="716" y="639"/>
                        <a:pt x="716" y="639"/>
                      </a:cubicBezTo>
                      <a:cubicBezTo>
                        <a:pt x="723" y="643"/>
                        <a:pt x="723" y="643"/>
                        <a:pt x="723" y="643"/>
                      </a:cubicBezTo>
                      <a:cubicBezTo>
                        <a:pt x="732" y="641"/>
                        <a:pt x="732" y="641"/>
                        <a:pt x="732" y="641"/>
                      </a:cubicBezTo>
                      <a:cubicBezTo>
                        <a:pt x="748" y="634"/>
                        <a:pt x="748" y="634"/>
                        <a:pt x="748" y="634"/>
                      </a:cubicBezTo>
                      <a:cubicBezTo>
                        <a:pt x="758" y="632"/>
                        <a:pt x="758" y="632"/>
                        <a:pt x="758" y="632"/>
                      </a:cubicBezTo>
                      <a:cubicBezTo>
                        <a:pt x="764" y="632"/>
                        <a:pt x="764" y="632"/>
                        <a:pt x="764" y="632"/>
                      </a:cubicBezTo>
                      <a:cubicBezTo>
                        <a:pt x="767" y="639"/>
                        <a:pt x="767" y="639"/>
                        <a:pt x="767" y="639"/>
                      </a:cubicBezTo>
                      <a:cubicBezTo>
                        <a:pt x="772" y="644"/>
                        <a:pt x="772" y="644"/>
                        <a:pt x="772" y="644"/>
                      </a:cubicBezTo>
                      <a:cubicBezTo>
                        <a:pt x="775" y="647"/>
                        <a:pt x="775" y="647"/>
                        <a:pt x="775" y="647"/>
                      </a:cubicBezTo>
                      <a:cubicBezTo>
                        <a:pt x="784" y="649"/>
                        <a:pt x="784" y="649"/>
                        <a:pt x="784" y="649"/>
                      </a:cubicBezTo>
                      <a:cubicBezTo>
                        <a:pt x="789" y="646"/>
                        <a:pt x="789" y="646"/>
                        <a:pt x="789" y="646"/>
                      </a:cubicBezTo>
                      <a:cubicBezTo>
                        <a:pt x="796" y="644"/>
                        <a:pt x="796" y="644"/>
                        <a:pt x="796" y="644"/>
                      </a:cubicBezTo>
                      <a:cubicBezTo>
                        <a:pt x="801" y="641"/>
                        <a:pt x="801" y="641"/>
                        <a:pt x="801" y="641"/>
                      </a:cubicBezTo>
                      <a:cubicBezTo>
                        <a:pt x="804" y="637"/>
                        <a:pt x="804" y="637"/>
                        <a:pt x="804" y="637"/>
                      </a:cubicBezTo>
                      <a:cubicBezTo>
                        <a:pt x="804" y="633"/>
                        <a:pt x="804" y="633"/>
                        <a:pt x="804" y="633"/>
                      </a:cubicBezTo>
                      <a:cubicBezTo>
                        <a:pt x="806" y="629"/>
                        <a:pt x="806" y="629"/>
                        <a:pt x="806" y="629"/>
                      </a:cubicBezTo>
                      <a:cubicBezTo>
                        <a:pt x="812" y="626"/>
                        <a:pt x="812" y="626"/>
                        <a:pt x="812" y="626"/>
                      </a:cubicBezTo>
                      <a:cubicBezTo>
                        <a:pt x="818" y="623"/>
                        <a:pt x="818" y="623"/>
                        <a:pt x="818" y="623"/>
                      </a:cubicBezTo>
                      <a:cubicBezTo>
                        <a:pt x="827" y="619"/>
                        <a:pt x="827" y="619"/>
                        <a:pt x="827" y="619"/>
                      </a:cubicBezTo>
                      <a:cubicBezTo>
                        <a:pt x="831" y="616"/>
                        <a:pt x="831" y="616"/>
                        <a:pt x="831" y="616"/>
                      </a:cubicBezTo>
                      <a:cubicBezTo>
                        <a:pt x="839" y="615"/>
                        <a:pt x="839" y="615"/>
                        <a:pt x="839" y="615"/>
                      </a:cubicBezTo>
                      <a:cubicBezTo>
                        <a:pt x="847" y="617"/>
                        <a:pt x="847" y="617"/>
                        <a:pt x="847" y="617"/>
                      </a:cubicBezTo>
                      <a:cubicBezTo>
                        <a:pt x="850" y="621"/>
                        <a:pt x="850" y="621"/>
                        <a:pt x="850" y="621"/>
                      </a:cubicBezTo>
                      <a:cubicBezTo>
                        <a:pt x="857" y="618"/>
                        <a:pt x="857" y="618"/>
                        <a:pt x="857" y="618"/>
                      </a:cubicBezTo>
                      <a:cubicBezTo>
                        <a:pt x="867" y="623"/>
                        <a:pt x="867" y="623"/>
                        <a:pt x="867" y="623"/>
                      </a:cubicBezTo>
                      <a:cubicBezTo>
                        <a:pt x="874" y="627"/>
                        <a:pt x="874" y="627"/>
                        <a:pt x="874" y="627"/>
                      </a:cubicBezTo>
                      <a:cubicBezTo>
                        <a:pt x="882" y="628"/>
                        <a:pt x="882" y="628"/>
                        <a:pt x="882" y="628"/>
                      </a:cubicBezTo>
                      <a:cubicBezTo>
                        <a:pt x="891" y="629"/>
                        <a:pt x="891" y="629"/>
                        <a:pt x="891" y="629"/>
                      </a:cubicBezTo>
                      <a:cubicBezTo>
                        <a:pt x="903" y="627"/>
                        <a:pt x="903" y="627"/>
                        <a:pt x="903" y="627"/>
                      </a:cubicBezTo>
                      <a:cubicBezTo>
                        <a:pt x="914" y="628"/>
                        <a:pt x="914" y="628"/>
                        <a:pt x="914" y="628"/>
                      </a:cubicBezTo>
                      <a:cubicBezTo>
                        <a:pt x="916" y="624"/>
                        <a:pt x="916" y="624"/>
                        <a:pt x="916" y="624"/>
                      </a:cubicBezTo>
                      <a:cubicBezTo>
                        <a:pt x="915" y="616"/>
                        <a:pt x="915" y="616"/>
                        <a:pt x="915" y="616"/>
                      </a:cubicBezTo>
                      <a:cubicBezTo>
                        <a:pt x="912" y="610"/>
                        <a:pt x="912" y="610"/>
                        <a:pt x="912" y="610"/>
                      </a:cubicBezTo>
                      <a:cubicBezTo>
                        <a:pt x="906" y="607"/>
                        <a:pt x="906" y="607"/>
                        <a:pt x="906" y="607"/>
                      </a:cubicBezTo>
                      <a:cubicBezTo>
                        <a:pt x="908" y="600"/>
                        <a:pt x="908" y="600"/>
                        <a:pt x="908" y="600"/>
                      </a:cubicBezTo>
                      <a:cubicBezTo>
                        <a:pt x="911" y="596"/>
                        <a:pt x="911" y="596"/>
                        <a:pt x="911" y="596"/>
                      </a:cubicBezTo>
                      <a:lnTo>
                        <a:pt x="913" y="590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0" name="Freeform 144"/>
                <p:cNvSpPr>
                  <a:spLocks/>
                </p:cNvSpPr>
                <p:nvPr/>
              </p:nvSpPr>
              <p:spPr bwMode="auto">
                <a:xfrm>
                  <a:off x="3757" y="1679"/>
                  <a:ext cx="8" cy="8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3"/>
                        <a:pt x="1" y="6"/>
                        <a:pt x="1" y="6"/>
                      </a:cubicBezTo>
                      <a:cubicBezTo>
                        <a:pt x="2" y="4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1" name="Freeform 145"/>
                <p:cNvSpPr>
                  <a:spLocks/>
                </p:cNvSpPr>
                <p:nvPr/>
              </p:nvSpPr>
              <p:spPr bwMode="auto">
                <a:xfrm>
                  <a:off x="3922" y="535"/>
                  <a:ext cx="13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10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3" y="4"/>
                        <a:pt x="11" y="2"/>
                        <a:pt x="10" y="2"/>
                      </a:cubicBezTo>
                      <a:cubicBezTo>
                        <a:pt x="9" y="2"/>
                        <a:pt x="4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2" name="Freeform 146"/>
                <p:cNvSpPr>
                  <a:spLocks/>
                </p:cNvSpPr>
                <p:nvPr/>
              </p:nvSpPr>
              <p:spPr bwMode="auto">
                <a:xfrm>
                  <a:off x="3905" y="546"/>
                  <a:ext cx="17" cy="12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4" y="8"/>
                    </a:cxn>
                    <a:cxn ang="0">
                      <a:pos x="6" y="6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3" h="9">
                      <a:moveTo>
                        <a:pt x="2" y="0"/>
                      </a:moveTo>
                      <a:cubicBezTo>
                        <a:pt x="2" y="0"/>
                        <a:pt x="0" y="3"/>
                        <a:pt x="0" y="4"/>
                      </a:cubicBezTo>
                      <a:cubicBezTo>
                        <a:pt x="2" y="6"/>
                        <a:pt x="3" y="5"/>
                        <a:pt x="4" y="8"/>
                      </a:cubicBezTo>
                      <a:cubicBezTo>
                        <a:pt x="10" y="9"/>
                        <a:pt x="2" y="7"/>
                        <a:pt x="6" y="6"/>
                      </a:cubicBezTo>
                      <a:cubicBezTo>
                        <a:pt x="13" y="3"/>
                        <a:pt x="5" y="2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3" name="Freeform 147"/>
                <p:cNvSpPr>
                  <a:spLocks/>
                </p:cNvSpPr>
                <p:nvPr/>
              </p:nvSpPr>
              <p:spPr bwMode="auto">
                <a:xfrm>
                  <a:off x="3875" y="553"/>
                  <a:ext cx="33" cy="16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4"/>
                    </a:cxn>
                    <a:cxn ang="0">
                      <a:pos x="4" y="8"/>
                    </a:cxn>
                    <a:cxn ang="0">
                      <a:pos x="6" y="10"/>
                    </a:cxn>
                    <a:cxn ang="0">
                      <a:pos x="18" y="2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26" h="11">
                      <a:moveTo>
                        <a:pt x="12" y="0"/>
                      </a:move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8" y="5"/>
                        <a:pt x="0" y="5"/>
                        <a:pt x="4" y="8"/>
                      </a:cubicBezTo>
                      <a:cubicBezTo>
                        <a:pt x="6" y="10"/>
                        <a:pt x="1" y="11"/>
                        <a:pt x="6" y="10"/>
                      </a:cubicBezTo>
                      <a:cubicBezTo>
                        <a:pt x="10" y="9"/>
                        <a:pt x="26" y="4"/>
                        <a:pt x="18" y="2"/>
                      </a:cubicBezTo>
                      <a:cubicBezTo>
                        <a:pt x="15" y="1"/>
                        <a:pt x="13" y="0"/>
                        <a:pt x="1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4" name="Freeform 148"/>
                <p:cNvSpPr>
                  <a:spLocks/>
                </p:cNvSpPr>
                <p:nvPr/>
              </p:nvSpPr>
              <p:spPr bwMode="auto">
                <a:xfrm>
                  <a:off x="3917" y="553"/>
                  <a:ext cx="10" cy="11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4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9" h="8">
                      <a:moveTo>
                        <a:pt x="4" y="2"/>
                      </a:moveTo>
                      <a:cubicBezTo>
                        <a:pt x="4" y="2"/>
                        <a:pt x="0" y="8"/>
                        <a:pt x="4" y="6"/>
                      </a:cubicBezTo>
                      <a:cubicBezTo>
                        <a:pt x="4" y="6"/>
                        <a:pt x="9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5" name="Freeform 149"/>
                <p:cNvSpPr>
                  <a:spLocks/>
                </p:cNvSpPr>
                <p:nvPr/>
              </p:nvSpPr>
              <p:spPr bwMode="auto">
                <a:xfrm>
                  <a:off x="3870" y="573"/>
                  <a:ext cx="15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10">
                      <a:moveTo>
                        <a:pt x="0" y="0"/>
                      </a:moveTo>
                      <a:cubicBezTo>
                        <a:pt x="0" y="0"/>
                        <a:pt x="1" y="6"/>
                        <a:pt x="2" y="6"/>
                      </a:cubicBezTo>
                      <a:cubicBezTo>
                        <a:pt x="12" y="10"/>
                        <a:pt x="6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6" name="Freeform 150"/>
                <p:cNvSpPr>
                  <a:spLocks/>
                </p:cNvSpPr>
                <p:nvPr/>
              </p:nvSpPr>
              <p:spPr bwMode="auto">
                <a:xfrm>
                  <a:off x="3916" y="573"/>
                  <a:ext cx="7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6" y="5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7" name="Freeform 151"/>
                <p:cNvSpPr>
                  <a:spLocks/>
                </p:cNvSpPr>
                <p:nvPr/>
              </p:nvSpPr>
              <p:spPr bwMode="auto">
                <a:xfrm>
                  <a:off x="3881" y="574"/>
                  <a:ext cx="32" cy="28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0" y="7"/>
                    </a:cxn>
                    <a:cxn ang="0">
                      <a:pos x="16" y="11"/>
                    </a:cxn>
                    <a:cxn ang="0">
                      <a:pos x="18" y="15"/>
                    </a:cxn>
                    <a:cxn ang="0">
                      <a:pos x="12" y="13"/>
                    </a:cxn>
                    <a:cxn ang="0">
                      <a:pos x="2" y="15"/>
                    </a:cxn>
                    <a:cxn ang="0">
                      <a:pos x="2" y="19"/>
                    </a:cxn>
                    <a:cxn ang="0">
                      <a:pos x="18" y="19"/>
                    </a:cxn>
                    <a:cxn ang="0">
                      <a:pos x="24" y="13"/>
                    </a:cxn>
                    <a:cxn ang="0">
                      <a:pos x="20" y="9"/>
                    </a:cxn>
                    <a:cxn ang="0">
                      <a:pos x="26" y="7"/>
                    </a:cxn>
                    <a:cxn ang="0">
                      <a:pos x="26" y="3"/>
                    </a:cxn>
                    <a:cxn ang="0">
                      <a:pos x="20" y="1"/>
                    </a:cxn>
                    <a:cxn ang="0">
                      <a:pos x="10" y="3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26" h="20">
                      <a:moveTo>
                        <a:pt x="2" y="1"/>
                      </a:moveTo>
                      <a:cubicBezTo>
                        <a:pt x="2" y="1"/>
                        <a:pt x="0" y="6"/>
                        <a:pt x="0" y="7"/>
                      </a:cubicBezTo>
                      <a:cubicBezTo>
                        <a:pt x="5" y="9"/>
                        <a:pt x="9" y="8"/>
                        <a:pt x="16" y="11"/>
                      </a:cubicBezTo>
                      <a:cubicBezTo>
                        <a:pt x="18" y="15"/>
                        <a:pt x="18" y="15"/>
                        <a:pt x="18" y="15"/>
                      </a:cubicBezTo>
                      <a:cubicBezTo>
                        <a:pt x="17" y="15"/>
                        <a:pt x="12" y="13"/>
                        <a:pt x="12" y="13"/>
                      </a:cubicBezTo>
                      <a:cubicBezTo>
                        <a:pt x="7" y="14"/>
                        <a:pt x="7" y="14"/>
                        <a:pt x="2" y="15"/>
                      </a:cubicBezTo>
                      <a:cubicBezTo>
                        <a:pt x="2" y="19"/>
                        <a:pt x="2" y="19"/>
                        <a:pt x="2" y="19"/>
                      </a:cubicBezTo>
                      <a:cubicBezTo>
                        <a:pt x="6" y="19"/>
                        <a:pt x="15" y="20"/>
                        <a:pt x="18" y="19"/>
                      </a:cubicBezTo>
                      <a:cubicBezTo>
                        <a:pt x="18" y="19"/>
                        <a:pt x="21" y="14"/>
                        <a:pt x="24" y="13"/>
                      </a:cubicBezTo>
                      <a:cubicBezTo>
                        <a:pt x="23" y="13"/>
                        <a:pt x="19" y="10"/>
                        <a:pt x="20" y="9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3" y="2"/>
                        <a:pt x="20" y="1"/>
                        <a:pt x="20" y="1"/>
                      </a:cubicBezTo>
                      <a:cubicBezTo>
                        <a:pt x="15" y="0"/>
                        <a:pt x="11" y="3"/>
                        <a:pt x="10" y="3"/>
                      </a:cubicBezTo>
                      <a:cubicBezTo>
                        <a:pt x="15" y="5"/>
                        <a:pt x="5" y="2"/>
                        <a:pt x="2" y="1"/>
                      </a:cubicBezTo>
                      <a:close/>
                    </a:path>
                  </a:pathLst>
                </a:custGeom>
                <a:blipFill>
                  <a:blip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8" name="Freeform 152"/>
                <p:cNvSpPr>
                  <a:spLocks/>
                </p:cNvSpPr>
                <p:nvPr/>
              </p:nvSpPr>
              <p:spPr bwMode="auto">
                <a:xfrm>
                  <a:off x="3890" y="580"/>
                  <a:ext cx="17" cy="10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3" h="7">
                      <a:moveTo>
                        <a:pt x="6" y="1"/>
                      </a:moveTo>
                      <a:cubicBezTo>
                        <a:pt x="12" y="2"/>
                        <a:pt x="13" y="7"/>
                        <a:pt x="6" y="5"/>
                      </a:cubicBezTo>
                      <a:cubicBezTo>
                        <a:pt x="6" y="5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79" name="Freeform 153"/>
                <p:cNvSpPr>
                  <a:spLocks/>
                </p:cNvSpPr>
                <p:nvPr/>
              </p:nvSpPr>
              <p:spPr bwMode="auto">
                <a:xfrm>
                  <a:off x="3912" y="580"/>
                  <a:ext cx="12" cy="11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8" y="7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10" h="8">
                      <a:moveTo>
                        <a:pt x="7" y="1"/>
                      </a:moveTo>
                      <a:cubicBezTo>
                        <a:pt x="4" y="2"/>
                        <a:pt x="0" y="8"/>
                        <a:pt x="8" y="7"/>
                      </a:cubicBezTo>
                      <a:cubicBezTo>
                        <a:pt x="8" y="5"/>
                        <a:pt x="10" y="0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0" name="Freeform 154"/>
                <p:cNvSpPr>
                  <a:spLocks/>
                </p:cNvSpPr>
                <p:nvPr/>
              </p:nvSpPr>
              <p:spPr bwMode="auto">
                <a:xfrm>
                  <a:off x="3865" y="590"/>
                  <a:ext cx="16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12" y="4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4">
                      <a:moveTo>
                        <a:pt x="0" y="0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6" y="4"/>
                        <a:pt x="10" y="4"/>
                        <a:pt x="12" y="4"/>
                      </a:cubicBezTo>
                      <a:cubicBezTo>
                        <a:pt x="12" y="4"/>
                        <a:pt x="6" y="0"/>
                        <a:pt x="8" y="0"/>
                      </a:cubicBezTo>
                      <a:cubicBezTo>
                        <a:pt x="6" y="0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1" name="Freeform 155"/>
                <p:cNvSpPr>
                  <a:spLocks/>
                </p:cNvSpPr>
                <p:nvPr/>
              </p:nvSpPr>
              <p:spPr bwMode="auto">
                <a:xfrm>
                  <a:off x="3993" y="593"/>
                  <a:ext cx="50" cy="30"/>
                </a:xfrm>
                <a:custGeom>
                  <a:avLst/>
                  <a:gdLst/>
                  <a:ahLst/>
                  <a:cxnLst>
                    <a:cxn ang="0">
                      <a:pos x="16" y="1"/>
                    </a:cxn>
                    <a:cxn ang="0">
                      <a:pos x="10" y="7"/>
                    </a:cxn>
                    <a:cxn ang="0">
                      <a:pos x="2" y="7"/>
                    </a:cxn>
                    <a:cxn ang="0">
                      <a:pos x="4" y="11"/>
                    </a:cxn>
                    <a:cxn ang="0">
                      <a:pos x="0" y="15"/>
                    </a:cxn>
                    <a:cxn ang="0">
                      <a:pos x="4" y="15"/>
                    </a:cxn>
                    <a:cxn ang="0">
                      <a:pos x="6" y="21"/>
                    </a:cxn>
                    <a:cxn ang="0">
                      <a:pos x="12" y="21"/>
                    </a:cxn>
                    <a:cxn ang="0">
                      <a:pos x="14" y="15"/>
                    </a:cxn>
                    <a:cxn ang="0">
                      <a:pos x="28" y="3"/>
                    </a:cxn>
                    <a:cxn ang="0">
                      <a:pos x="16" y="1"/>
                    </a:cxn>
                  </a:cxnLst>
                  <a:rect l="0" t="0" r="r" b="b"/>
                  <a:pathLst>
                    <a:path w="40" h="21">
                      <a:moveTo>
                        <a:pt x="16" y="1"/>
                      </a:moveTo>
                      <a:cubicBezTo>
                        <a:pt x="16" y="1"/>
                        <a:pt x="11" y="6"/>
                        <a:pt x="10" y="7"/>
                      </a:cubicBezTo>
                      <a:cubicBezTo>
                        <a:pt x="8" y="7"/>
                        <a:pt x="4" y="7"/>
                        <a:pt x="2" y="7"/>
                      </a:cubicBezTo>
                      <a:cubicBezTo>
                        <a:pt x="2" y="7"/>
                        <a:pt x="4" y="11"/>
                        <a:pt x="4" y="11"/>
                      </a:cubicBezTo>
                      <a:cubicBezTo>
                        <a:pt x="2" y="6"/>
                        <a:pt x="0" y="15"/>
                        <a:pt x="0" y="15"/>
                      </a:cubicBezTo>
                      <a:cubicBezTo>
                        <a:pt x="4" y="15"/>
                        <a:pt x="4" y="15"/>
                        <a:pt x="4" y="15"/>
                      </a:cubicBezTo>
                      <a:cubicBezTo>
                        <a:pt x="5" y="15"/>
                        <a:pt x="6" y="20"/>
                        <a:pt x="6" y="21"/>
                      </a:cubicBezTo>
                      <a:cubicBezTo>
                        <a:pt x="7" y="21"/>
                        <a:pt x="11" y="20"/>
                        <a:pt x="12" y="21"/>
                      </a:cubicBezTo>
                      <a:cubicBezTo>
                        <a:pt x="12" y="20"/>
                        <a:pt x="13" y="15"/>
                        <a:pt x="14" y="15"/>
                      </a:cubicBezTo>
                      <a:cubicBezTo>
                        <a:pt x="17" y="12"/>
                        <a:pt x="40" y="7"/>
                        <a:pt x="28" y="3"/>
                      </a:cubicBezTo>
                      <a:cubicBezTo>
                        <a:pt x="26" y="2"/>
                        <a:pt x="21" y="0"/>
                        <a:pt x="16" y="1"/>
                      </a:cubicBezTo>
                      <a:close/>
                    </a:path>
                  </a:pathLst>
                </a:custGeom>
                <a:blipFill>
                  <a:blip r:embed="rId5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2" name="Freeform 156"/>
                <p:cNvSpPr>
                  <a:spLocks/>
                </p:cNvSpPr>
                <p:nvPr/>
              </p:nvSpPr>
              <p:spPr bwMode="auto">
                <a:xfrm>
                  <a:off x="4433" y="595"/>
                  <a:ext cx="23" cy="1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2"/>
                    </a:cxn>
                    <a:cxn ang="0">
                      <a:pos x="4" y="8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20" h="8">
                      <a:moveTo>
                        <a:pt x="6" y="0"/>
                      </a:moveTo>
                      <a:cubicBezTo>
                        <a:pt x="8" y="0"/>
                        <a:pt x="0" y="2"/>
                        <a:pt x="0" y="2"/>
                      </a:cubicBezTo>
                      <a:cubicBezTo>
                        <a:pt x="0" y="2"/>
                        <a:pt x="4" y="8"/>
                        <a:pt x="4" y="8"/>
                      </a:cubicBezTo>
                      <a:cubicBezTo>
                        <a:pt x="15" y="2"/>
                        <a:pt x="20" y="6"/>
                        <a:pt x="6" y="0"/>
                      </a:cubicBezTo>
                      <a:close/>
                    </a:path>
                  </a:pathLst>
                </a:custGeom>
                <a:blipFill>
                  <a:blip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3" name="Freeform 157"/>
                <p:cNvSpPr>
                  <a:spLocks/>
                </p:cNvSpPr>
                <p:nvPr/>
              </p:nvSpPr>
              <p:spPr bwMode="auto">
                <a:xfrm>
                  <a:off x="4468" y="597"/>
                  <a:ext cx="112" cy="87"/>
                </a:xfrm>
                <a:custGeom>
                  <a:avLst/>
                  <a:gdLst/>
                  <a:ahLst/>
                  <a:cxnLst>
                    <a:cxn ang="0">
                      <a:pos x="40" y="0"/>
                    </a:cxn>
                    <a:cxn ang="0">
                      <a:pos x="30" y="10"/>
                    </a:cxn>
                    <a:cxn ang="0">
                      <a:pos x="22" y="10"/>
                    </a:cxn>
                    <a:cxn ang="0">
                      <a:pos x="18" y="24"/>
                    </a:cxn>
                    <a:cxn ang="0">
                      <a:pos x="6" y="24"/>
                    </a:cxn>
                    <a:cxn ang="0">
                      <a:pos x="0" y="30"/>
                    </a:cxn>
                    <a:cxn ang="0">
                      <a:pos x="12" y="30"/>
                    </a:cxn>
                    <a:cxn ang="0">
                      <a:pos x="14" y="34"/>
                    </a:cxn>
                    <a:cxn ang="0">
                      <a:pos x="46" y="32"/>
                    </a:cxn>
                    <a:cxn ang="0">
                      <a:pos x="46" y="36"/>
                    </a:cxn>
                    <a:cxn ang="0">
                      <a:pos x="30" y="40"/>
                    </a:cxn>
                    <a:cxn ang="0">
                      <a:pos x="28" y="45"/>
                    </a:cxn>
                    <a:cxn ang="0">
                      <a:pos x="16" y="49"/>
                    </a:cxn>
                    <a:cxn ang="0">
                      <a:pos x="16" y="53"/>
                    </a:cxn>
                    <a:cxn ang="0">
                      <a:pos x="38" y="55"/>
                    </a:cxn>
                    <a:cxn ang="0">
                      <a:pos x="40" y="59"/>
                    </a:cxn>
                    <a:cxn ang="0">
                      <a:pos x="54" y="61"/>
                    </a:cxn>
                    <a:cxn ang="0">
                      <a:pos x="76" y="57"/>
                    </a:cxn>
                    <a:cxn ang="0">
                      <a:pos x="84" y="57"/>
                    </a:cxn>
                    <a:cxn ang="0">
                      <a:pos x="86" y="51"/>
                    </a:cxn>
                    <a:cxn ang="0">
                      <a:pos x="92" y="47"/>
                    </a:cxn>
                    <a:cxn ang="0">
                      <a:pos x="90" y="40"/>
                    </a:cxn>
                    <a:cxn ang="0">
                      <a:pos x="84" y="36"/>
                    </a:cxn>
                    <a:cxn ang="0">
                      <a:pos x="80" y="43"/>
                    </a:cxn>
                    <a:cxn ang="0">
                      <a:pos x="74" y="43"/>
                    </a:cxn>
                    <a:cxn ang="0">
                      <a:pos x="76" y="34"/>
                    </a:cxn>
                    <a:cxn ang="0">
                      <a:pos x="70" y="30"/>
                    </a:cxn>
                    <a:cxn ang="0">
                      <a:pos x="70" y="34"/>
                    </a:cxn>
                    <a:cxn ang="0">
                      <a:pos x="56" y="36"/>
                    </a:cxn>
                    <a:cxn ang="0">
                      <a:pos x="66" y="32"/>
                    </a:cxn>
                    <a:cxn ang="0">
                      <a:pos x="66" y="22"/>
                    </a:cxn>
                    <a:cxn ang="0">
                      <a:pos x="68" y="20"/>
                    </a:cxn>
                    <a:cxn ang="0">
                      <a:pos x="40" y="0"/>
                    </a:cxn>
                  </a:cxnLst>
                  <a:rect l="0" t="0" r="r" b="b"/>
                  <a:pathLst>
                    <a:path w="92" h="63">
                      <a:moveTo>
                        <a:pt x="40" y="0"/>
                      </a:moveTo>
                      <a:cubicBezTo>
                        <a:pt x="37" y="2"/>
                        <a:pt x="35" y="8"/>
                        <a:pt x="30" y="10"/>
                      </a:cubicBezTo>
                      <a:cubicBezTo>
                        <a:pt x="28" y="10"/>
                        <a:pt x="24" y="9"/>
                        <a:pt x="22" y="10"/>
                      </a:cubicBezTo>
                      <a:cubicBezTo>
                        <a:pt x="22" y="10"/>
                        <a:pt x="18" y="24"/>
                        <a:pt x="18" y="24"/>
                      </a:cubicBezTo>
                      <a:cubicBezTo>
                        <a:pt x="16" y="25"/>
                        <a:pt x="9" y="23"/>
                        <a:pt x="6" y="24"/>
                      </a:cubicBezTo>
                      <a:cubicBezTo>
                        <a:pt x="6" y="24"/>
                        <a:pt x="2" y="29"/>
                        <a:pt x="0" y="30"/>
                      </a:cubicBezTo>
                      <a:cubicBezTo>
                        <a:pt x="4" y="30"/>
                        <a:pt x="9" y="28"/>
                        <a:pt x="12" y="30"/>
                      </a:cubicBezTo>
                      <a:cubicBezTo>
                        <a:pt x="14" y="34"/>
                        <a:pt x="14" y="34"/>
                        <a:pt x="14" y="34"/>
                      </a:cubicBezTo>
                      <a:cubicBezTo>
                        <a:pt x="26" y="37"/>
                        <a:pt x="34" y="35"/>
                        <a:pt x="46" y="32"/>
                      </a:cubicBezTo>
                      <a:cubicBezTo>
                        <a:pt x="46" y="36"/>
                        <a:pt x="46" y="36"/>
                        <a:pt x="46" y="36"/>
                      </a:cubicBezTo>
                      <a:cubicBezTo>
                        <a:pt x="38" y="37"/>
                        <a:pt x="37" y="35"/>
                        <a:pt x="30" y="40"/>
                      </a:cubicBezTo>
                      <a:cubicBezTo>
                        <a:pt x="29" y="40"/>
                        <a:pt x="29" y="45"/>
                        <a:pt x="28" y="45"/>
                      </a:cubicBezTo>
                      <a:cubicBezTo>
                        <a:pt x="16" y="49"/>
                        <a:pt x="16" y="49"/>
                        <a:pt x="16" y="49"/>
                      </a:cubicBezTo>
                      <a:cubicBezTo>
                        <a:pt x="16" y="53"/>
                        <a:pt x="16" y="53"/>
                        <a:pt x="16" y="53"/>
                      </a:cubicBezTo>
                      <a:cubicBezTo>
                        <a:pt x="26" y="56"/>
                        <a:pt x="31" y="54"/>
                        <a:pt x="38" y="55"/>
                      </a:cubicBezTo>
                      <a:cubicBezTo>
                        <a:pt x="40" y="59"/>
                        <a:pt x="40" y="59"/>
                        <a:pt x="40" y="59"/>
                      </a:cubicBezTo>
                      <a:cubicBezTo>
                        <a:pt x="54" y="61"/>
                        <a:pt x="54" y="61"/>
                        <a:pt x="54" y="61"/>
                      </a:cubicBezTo>
                      <a:cubicBezTo>
                        <a:pt x="68" y="63"/>
                        <a:pt x="67" y="60"/>
                        <a:pt x="76" y="57"/>
                      </a:cubicBezTo>
                      <a:cubicBezTo>
                        <a:pt x="78" y="57"/>
                        <a:pt x="82" y="58"/>
                        <a:pt x="84" y="57"/>
                      </a:cubicBezTo>
                      <a:cubicBezTo>
                        <a:pt x="86" y="56"/>
                        <a:pt x="84" y="54"/>
                        <a:pt x="86" y="51"/>
                      </a:cubicBezTo>
                      <a:cubicBezTo>
                        <a:pt x="87" y="50"/>
                        <a:pt x="91" y="48"/>
                        <a:pt x="92" y="47"/>
                      </a:cubicBezTo>
                      <a:cubicBezTo>
                        <a:pt x="91" y="45"/>
                        <a:pt x="91" y="42"/>
                        <a:pt x="90" y="40"/>
                      </a:cubicBezTo>
                      <a:cubicBezTo>
                        <a:pt x="89" y="37"/>
                        <a:pt x="85" y="38"/>
                        <a:pt x="84" y="36"/>
                      </a:cubicBezTo>
                      <a:cubicBezTo>
                        <a:pt x="83" y="37"/>
                        <a:pt x="81" y="43"/>
                        <a:pt x="80" y="43"/>
                      </a:cubicBezTo>
                      <a:cubicBezTo>
                        <a:pt x="78" y="44"/>
                        <a:pt x="75" y="42"/>
                        <a:pt x="74" y="43"/>
                      </a:cubicBezTo>
                      <a:cubicBezTo>
                        <a:pt x="74" y="43"/>
                        <a:pt x="75" y="37"/>
                        <a:pt x="76" y="34"/>
                      </a:cubicBezTo>
                      <a:cubicBezTo>
                        <a:pt x="74" y="33"/>
                        <a:pt x="72" y="31"/>
                        <a:pt x="70" y="30"/>
                      </a:cubicBezTo>
                      <a:cubicBezTo>
                        <a:pt x="70" y="34"/>
                        <a:pt x="70" y="34"/>
                        <a:pt x="70" y="34"/>
                      </a:cubicBezTo>
                      <a:cubicBezTo>
                        <a:pt x="66" y="34"/>
                        <a:pt x="62" y="35"/>
                        <a:pt x="56" y="36"/>
                      </a:cubicBezTo>
                      <a:cubicBezTo>
                        <a:pt x="58" y="35"/>
                        <a:pt x="64" y="32"/>
                        <a:pt x="66" y="32"/>
                      </a:cubicBezTo>
                      <a:cubicBezTo>
                        <a:pt x="65" y="31"/>
                        <a:pt x="66" y="23"/>
                        <a:pt x="66" y="22"/>
                      </a:cubicBezTo>
                      <a:cubicBezTo>
                        <a:pt x="69" y="24"/>
                        <a:pt x="67" y="20"/>
                        <a:pt x="68" y="20"/>
                      </a:cubicBezTo>
                      <a:cubicBezTo>
                        <a:pt x="57" y="13"/>
                        <a:pt x="50" y="7"/>
                        <a:pt x="40" y="0"/>
                      </a:cubicBezTo>
                      <a:close/>
                    </a:path>
                  </a:pathLst>
                </a:custGeom>
                <a:blipFill>
                  <a:blip r:embed="rId3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4" name="Freeform 158"/>
                <p:cNvSpPr>
                  <a:spLocks/>
                </p:cNvSpPr>
                <p:nvPr/>
              </p:nvSpPr>
              <p:spPr bwMode="auto">
                <a:xfrm>
                  <a:off x="3936" y="602"/>
                  <a:ext cx="42" cy="32"/>
                </a:xfrm>
                <a:custGeom>
                  <a:avLst/>
                  <a:gdLst/>
                  <a:ahLst/>
                  <a:cxnLst>
                    <a:cxn ang="0">
                      <a:pos x="16" y="1"/>
                    </a:cxn>
                    <a:cxn ang="0">
                      <a:pos x="20" y="23"/>
                    </a:cxn>
                    <a:cxn ang="0">
                      <a:pos x="18" y="15"/>
                    </a:cxn>
                    <a:cxn ang="0">
                      <a:pos x="34" y="15"/>
                    </a:cxn>
                    <a:cxn ang="0">
                      <a:pos x="30" y="7"/>
                    </a:cxn>
                    <a:cxn ang="0">
                      <a:pos x="24" y="5"/>
                    </a:cxn>
                    <a:cxn ang="0">
                      <a:pos x="24" y="1"/>
                    </a:cxn>
                    <a:cxn ang="0">
                      <a:pos x="16" y="1"/>
                    </a:cxn>
                  </a:cxnLst>
                  <a:rect l="0" t="0" r="r" b="b"/>
                  <a:pathLst>
                    <a:path w="34" h="23">
                      <a:moveTo>
                        <a:pt x="16" y="1"/>
                      </a:moveTo>
                      <a:cubicBezTo>
                        <a:pt x="0" y="14"/>
                        <a:pt x="4" y="22"/>
                        <a:pt x="20" y="23"/>
                      </a:cubicBezTo>
                      <a:cubicBezTo>
                        <a:pt x="20" y="21"/>
                        <a:pt x="17" y="15"/>
                        <a:pt x="18" y="15"/>
                      </a:cubicBezTo>
                      <a:cubicBezTo>
                        <a:pt x="19" y="14"/>
                        <a:pt x="29" y="15"/>
                        <a:pt x="34" y="15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27" y="5"/>
                        <a:pt x="28" y="6"/>
                        <a:pt x="24" y="5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2" y="0"/>
                        <a:pt x="18" y="2"/>
                        <a:pt x="16" y="1"/>
                      </a:cubicBezTo>
                      <a:close/>
                    </a:path>
                  </a:pathLst>
                </a:custGeom>
                <a:blipFill>
                  <a:blip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5" name="Freeform 159"/>
                <p:cNvSpPr>
                  <a:spLocks/>
                </p:cNvSpPr>
                <p:nvPr/>
              </p:nvSpPr>
              <p:spPr bwMode="auto">
                <a:xfrm>
                  <a:off x="3668" y="606"/>
                  <a:ext cx="145" cy="39"/>
                </a:xfrm>
                <a:custGeom>
                  <a:avLst/>
                  <a:gdLst/>
                  <a:ahLst/>
                  <a:cxnLst>
                    <a:cxn ang="0">
                      <a:pos x="63" y="0"/>
                    </a:cxn>
                    <a:cxn ang="0">
                      <a:pos x="59" y="4"/>
                    </a:cxn>
                    <a:cxn ang="0">
                      <a:pos x="34" y="2"/>
                    </a:cxn>
                    <a:cxn ang="0">
                      <a:pos x="16" y="10"/>
                    </a:cxn>
                    <a:cxn ang="0">
                      <a:pos x="8" y="8"/>
                    </a:cxn>
                    <a:cxn ang="0">
                      <a:pos x="0" y="18"/>
                    </a:cxn>
                    <a:cxn ang="0">
                      <a:pos x="14" y="18"/>
                    </a:cxn>
                    <a:cxn ang="0">
                      <a:pos x="14" y="20"/>
                    </a:cxn>
                    <a:cxn ang="0">
                      <a:pos x="34" y="16"/>
                    </a:cxn>
                    <a:cxn ang="0">
                      <a:pos x="36" y="20"/>
                    </a:cxn>
                    <a:cxn ang="0">
                      <a:pos x="50" y="10"/>
                    </a:cxn>
                    <a:cxn ang="0">
                      <a:pos x="59" y="14"/>
                    </a:cxn>
                    <a:cxn ang="0">
                      <a:pos x="65" y="16"/>
                    </a:cxn>
                    <a:cxn ang="0">
                      <a:pos x="61" y="22"/>
                    </a:cxn>
                    <a:cxn ang="0">
                      <a:pos x="69" y="24"/>
                    </a:cxn>
                    <a:cxn ang="0">
                      <a:pos x="71" y="28"/>
                    </a:cxn>
                    <a:cxn ang="0">
                      <a:pos x="89" y="18"/>
                    </a:cxn>
                    <a:cxn ang="0">
                      <a:pos x="101" y="20"/>
                    </a:cxn>
                    <a:cxn ang="0">
                      <a:pos x="101" y="16"/>
                    </a:cxn>
                    <a:cxn ang="0">
                      <a:pos x="117" y="14"/>
                    </a:cxn>
                    <a:cxn ang="0">
                      <a:pos x="117" y="6"/>
                    </a:cxn>
                    <a:cxn ang="0">
                      <a:pos x="109" y="8"/>
                    </a:cxn>
                    <a:cxn ang="0">
                      <a:pos x="111" y="4"/>
                    </a:cxn>
                    <a:cxn ang="0">
                      <a:pos x="97" y="4"/>
                    </a:cxn>
                    <a:cxn ang="0">
                      <a:pos x="97" y="10"/>
                    </a:cxn>
                    <a:cxn ang="0">
                      <a:pos x="59" y="10"/>
                    </a:cxn>
                    <a:cxn ang="0">
                      <a:pos x="87" y="8"/>
                    </a:cxn>
                    <a:cxn ang="0">
                      <a:pos x="79" y="6"/>
                    </a:cxn>
                    <a:cxn ang="0">
                      <a:pos x="63" y="0"/>
                    </a:cxn>
                  </a:cxnLst>
                  <a:rect l="0" t="0" r="r" b="b"/>
                  <a:pathLst>
                    <a:path w="117" h="28">
                      <a:moveTo>
                        <a:pt x="63" y="0"/>
                      </a:move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50" y="6"/>
                        <a:pt x="43" y="0"/>
                        <a:pt x="34" y="2"/>
                      </a:cubicBezTo>
                      <a:cubicBezTo>
                        <a:pt x="31" y="2"/>
                        <a:pt x="19" y="9"/>
                        <a:pt x="16" y="10"/>
                      </a:cubicBezTo>
                      <a:cubicBezTo>
                        <a:pt x="13" y="10"/>
                        <a:pt x="12" y="6"/>
                        <a:pt x="8" y="8"/>
                      </a:cubicBezTo>
                      <a:cubicBezTo>
                        <a:pt x="5" y="9"/>
                        <a:pt x="1" y="16"/>
                        <a:pt x="0" y="18"/>
                      </a:cubicBezTo>
                      <a:cubicBezTo>
                        <a:pt x="4" y="18"/>
                        <a:pt x="10" y="17"/>
                        <a:pt x="14" y="18"/>
                      </a:cubicBezTo>
                      <a:cubicBezTo>
                        <a:pt x="14" y="20"/>
                        <a:pt x="14" y="20"/>
                        <a:pt x="14" y="20"/>
                      </a:cubicBezTo>
                      <a:cubicBezTo>
                        <a:pt x="22" y="17"/>
                        <a:pt x="25" y="18"/>
                        <a:pt x="34" y="16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5" y="19"/>
                        <a:pt x="44" y="14"/>
                        <a:pt x="50" y="10"/>
                      </a:cubicBezTo>
                      <a:cubicBezTo>
                        <a:pt x="55" y="12"/>
                        <a:pt x="57" y="13"/>
                        <a:pt x="59" y="14"/>
                      </a:cubicBezTo>
                      <a:cubicBezTo>
                        <a:pt x="60" y="15"/>
                        <a:pt x="62" y="15"/>
                        <a:pt x="65" y="16"/>
                      </a:cubicBezTo>
                      <a:cubicBezTo>
                        <a:pt x="65" y="16"/>
                        <a:pt x="61" y="21"/>
                        <a:pt x="61" y="22"/>
                      </a:cubicBezTo>
                      <a:cubicBezTo>
                        <a:pt x="67" y="25"/>
                        <a:pt x="66" y="21"/>
                        <a:pt x="69" y="24"/>
                      </a:cubicBezTo>
                      <a:cubicBezTo>
                        <a:pt x="71" y="28"/>
                        <a:pt x="71" y="28"/>
                        <a:pt x="71" y="28"/>
                      </a:cubicBezTo>
                      <a:cubicBezTo>
                        <a:pt x="76" y="28"/>
                        <a:pt x="83" y="19"/>
                        <a:pt x="89" y="18"/>
                      </a:cubicBezTo>
                      <a:cubicBezTo>
                        <a:pt x="91" y="17"/>
                        <a:pt x="97" y="20"/>
                        <a:pt x="101" y="20"/>
                      </a:cubicBezTo>
                      <a:cubicBezTo>
                        <a:pt x="101" y="16"/>
                        <a:pt x="101" y="16"/>
                        <a:pt x="101" y="16"/>
                      </a:cubicBezTo>
                      <a:cubicBezTo>
                        <a:pt x="108" y="15"/>
                        <a:pt x="111" y="15"/>
                        <a:pt x="117" y="14"/>
                      </a:cubicBezTo>
                      <a:cubicBezTo>
                        <a:pt x="117" y="14"/>
                        <a:pt x="117" y="6"/>
                        <a:pt x="117" y="6"/>
                      </a:cubicBezTo>
                      <a:cubicBezTo>
                        <a:pt x="113" y="7"/>
                        <a:pt x="107" y="12"/>
                        <a:pt x="109" y="8"/>
                      </a:cubicBezTo>
                      <a:cubicBezTo>
                        <a:pt x="109" y="7"/>
                        <a:pt x="111" y="4"/>
                        <a:pt x="111" y="4"/>
                      </a:cubicBezTo>
                      <a:cubicBezTo>
                        <a:pt x="103" y="3"/>
                        <a:pt x="100" y="3"/>
                        <a:pt x="97" y="4"/>
                      </a:cubicBezTo>
                      <a:cubicBezTo>
                        <a:pt x="102" y="4"/>
                        <a:pt x="100" y="8"/>
                        <a:pt x="97" y="10"/>
                      </a:cubicBezTo>
                      <a:cubicBezTo>
                        <a:pt x="85" y="16"/>
                        <a:pt x="72" y="11"/>
                        <a:pt x="59" y="10"/>
                      </a:cubicBezTo>
                      <a:cubicBezTo>
                        <a:pt x="70" y="9"/>
                        <a:pt x="94" y="9"/>
                        <a:pt x="87" y="8"/>
                      </a:cubicBezTo>
                      <a:cubicBezTo>
                        <a:pt x="84" y="7"/>
                        <a:pt x="83" y="7"/>
                        <a:pt x="79" y="6"/>
                      </a:cubicBezTo>
                      <a:cubicBezTo>
                        <a:pt x="75" y="4"/>
                        <a:pt x="69" y="0"/>
                        <a:pt x="63" y="0"/>
                      </a:cubicBezTo>
                      <a:close/>
                    </a:path>
                  </a:pathLst>
                </a:custGeom>
                <a:blipFill>
                  <a:blip r:embed="rId3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6" name="Freeform 160"/>
                <p:cNvSpPr>
                  <a:spLocks/>
                </p:cNvSpPr>
                <p:nvPr/>
              </p:nvSpPr>
              <p:spPr bwMode="auto">
                <a:xfrm>
                  <a:off x="3851" y="617"/>
                  <a:ext cx="9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1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7" name="Freeform 161"/>
                <p:cNvSpPr>
                  <a:spLocks/>
                </p:cNvSpPr>
                <p:nvPr/>
              </p:nvSpPr>
              <p:spPr bwMode="auto">
                <a:xfrm>
                  <a:off x="3913" y="617"/>
                  <a:ext cx="33" cy="1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4"/>
                    </a:cxn>
                    <a:cxn ang="0">
                      <a:pos x="7" y="14"/>
                    </a:cxn>
                    <a:cxn ang="0">
                      <a:pos x="9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7" h="14">
                      <a:moveTo>
                        <a:pt x="0" y="0"/>
                      </a:moveTo>
                      <a:cubicBezTo>
                        <a:pt x="0" y="4"/>
                        <a:pt x="0" y="9"/>
                        <a:pt x="0" y="14"/>
                      </a:cubicBezTo>
                      <a:cubicBezTo>
                        <a:pt x="2" y="12"/>
                        <a:pt x="5" y="14"/>
                        <a:pt x="7" y="14"/>
                      </a:cubicBezTo>
                      <a:cubicBezTo>
                        <a:pt x="10" y="13"/>
                        <a:pt x="9" y="10"/>
                        <a:pt x="9" y="8"/>
                      </a:cubicBezTo>
                      <a:cubicBezTo>
                        <a:pt x="27" y="6"/>
                        <a:pt x="5" y="1"/>
                        <a:pt x="0" y="0"/>
                      </a:cubicBezTo>
                      <a:close/>
                    </a:path>
                  </a:pathLst>
                </a:custGeom>
                <a:blipFill>
                  <a:blip r:embed="rId6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8" name="Freeform 162"/>
                <p:cNvSpPr>
                  <a:spLocks/>
                </p:cNvSpPr>
                <p:nvPr/>
              </p:nvSpPr>
              <p:spPr bwMode="auto">
                <a:xfrm>
                  <a:off x="3818" y="623"/>
                  <a:ext cx="31" cy="13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24" y="10"/>
                    </a:cxn>
                    <a:cxn ang="0">
                      <a:pos x="26" y="4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26" h="10">
                      <a:moveTo>
                        <a:pt x="16" y="0"/>
                      </a:moveTo>
                      <a:cubicBezTo>
                        <a:pt x="0" y="9"/>
                        <a:pt x="13" y="7"/>
                        <a:pt x="24" y="10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3" y="2"/>
                        <a:pt x="19" y="2"/>
                        <a:pt x="16" y="0"/>
                      </a:cubicBezTo>
                      <a:close/>
                    </a:path>
                  </a:pathLst>
                </a:custGeom>
                <a:blipFill>
                  <a:blip r:embed="rId7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89" name="Freeform 163"/>
                <p:cNvSpPr>
                  <a:spLocks/>
                </p:cNvSpPr>
                <p:nvPr/>
              </p:nvSpPr>
              <p:spPr bwMode="auto">
                <a:xfrm>
                  <a:off x="3886" y="621"/>
                  <a:ext cx="26" cy="21"/>
                </a:xfrm>
                <a:custGeom>
                  <a:avLst/>
                  <a:gdLst/>
                  <a:ahLst/>
                  <a:cxnLst>
                    <a:cxn ang="0">
                      <a:pos x="12" y="3"/>
                    </a:cxn>
                    <a:cxn ang="0">
                      <a:pos x="16" y="15"/>
                    </a:cxn>
                    <a:cxn ang="0">
                      <a:pos x="16" y="9"/>
                    </a:cxn>
                    <a:cxn ang="0">
                      <a:pos x="18" y="9"/>
                    </a:cxn>
                    <a:cxn ang="0">
                      <a:pos x="12" y="3"/>
                    </a:cxn>
                  </a:cxnLst>
                  <a:rect l="0" t="0" r="r" b="b"/>
                  <a:pathLst>
                    <a:path w="21" h="16">
                      <a:moveTo>
                        <a:pt x="12" y="3"/>
                      </a:moveTo>
                      <a:cubicBezTo>
                        <a:pt x="0" y="5"/>
                        <a:pt x="3" y="16"/>
                        <a:pt x="16" y="15"/>
                      </a:cubicBezTo>
                      <a:cubicBezTo>
                        <a:pt x="19" y="14"/>
                        <a:pt x="16" y="9"/>
                        <a:pt x="16" y="9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9"/>
                        <a:pt x="21" y="0"/>
                        <a:pt x="12" y="3"/>
                      </a:cubicBezTo>
                      <a:close/>
                    </a:path>
                  </a:pathLst>
                </a:custGeom>
                <a:blipFill>
                  <a:blip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0" name="Freeform 164"/>
                <p:cNvSpPr>
                  <a:spLocks/>
                </p:cNvSpPr>
                <p:nvPr/>
              </p:nvSpPr>
              <p:spPr bwMode="auto">
                <a:xfrm>
                  <a:off x="3870" y="628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1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1" name="Freeform 165"/>
                <p:cNvSpPr>
                  <a:spLocks/>
                </p:cNvSpPr>
                <p:nvPr/>
              </p:nvSpPr>
              <p:spPr bwMode="auto">
                <a:xfrm>
                  <a:off x="3787" y="636"/>
                  <a:ext cx="13" cy="9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2"/>
                    </a:cxn>
                    <a:cxn ang="0">
                      <a:pos x="2" y="6"/>
                    </a:cxn>
                    <a:cxn ang="0">
                      <a:pos x="10" y="6"/>
                    </a:cxn>
                    <a:cxn ang="0">
                      <a:pos x="6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0" h="6">
                      <a:moveTo>
                        <a:pt x="4" y="0"/>
                      </a:moveTo>
                      <a:cubicBezTo>
                        <a:pt x="8" y="1"/>
                        <a:pt x="0" y="2"/>
                        <a:pt x="0" y="2"/>
                      </a:cubicBezTo>
                      <a:cubicBezTo>
                        <a:pt x="0" y="2"/>
                        <a:pt x="3" y="5"/>
                        <a:pt x="2" y="6"/>
                      </a:cubicBezTo>
                      <a:cubicBezTo>
                        <a:pt x="4" y="5"/>
                        <a:pt x="8" y="6"/>
                        <a:pt x="10" y="6"/>
                      </a:cubicBezTo>
                      <a:cubicBezTo>
                        <a:pt x="8" y="3"/>
                        <a:pt x="10" y="0"/>
                        <a:pt x="6" y="0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2" name="Freeform 166"/>
                <p:cNvSpPr>
                  <a:spLocks/>
                </p:cNvSpPr>
                <p:nvPr/>
              </p:nvSpPr>
              <p:spPr bwMode="auto">
                <a:xfrm>
                  <a:off x="3924" y="639"/>
                  <a:ext cx="22" cy="17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4" y="12"/>
                    </a:cxn>
                    <a:cxn ang="0">
                      <a:pos x="16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6" h="12">
                      <a:moveTo>
                        <a:pt x="10" y="0"/>
                      </a:moveTo>
                      <a:cubicBezTo>
                        <a:pt x="0" y="5"/>
                        <a:pt x="8" y="7"/>
                        <a:pt x="14" y="12"/>
                      </a:cubicBezTo>
                      <a:cubicBezTo>
                        <a:pt x="16" y="2"/>
                        <a:pt x="16" y="2"/>
                        <a:pt x="16" y="2"/>
                      </a:cubicBezTo>
                      <a:lnTo>
                        <a:pt x="1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3" name="Freeform 167"/>
                <p:cNvSpPr>
                  <a:spLocks/>
                </p:cNvSpPr>
                <p:nvPr/>
              </p:nvSpPr>
              <p:spPr bwMode="auto">
                <a:xfrm>
                  <a:off x="3807" y="640"/>
                  <a:ext cx="11" cy="12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0" y="7"/>
                    </a:cxn>
                    <a:cxn ang="0">
                      <a:pos x="8" y="9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8" h="9">
                      <a:moveTo>
                        <a:pt x="2" y="1"/>
                      </a:moveTo>
                      <a:cubicBezTo>
                        <a:pt x="0" y="1"/>
                        <a:pt x="1" y="5"/>
                        <a:pt x="0" y="7"/>
                      </a:cubicBezTo>
                      <a:cubicBezTo>
                        <a:pt x="2" y="8"/>
                        <a:pt x="4" y="8"/>
                        <a:pt x="8" y="9"/>
                      </a:cubicBezTo>
                      <a:cubicBezTo>
                        <a:pt x="6" y="5"/>
                        <a:pt x="8" y="0"/>
                        <a:pt x="2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4" name="Freeform 168"/>
                <p:cNvSpPr>
                  <a:spLocks/>
                </p:cNvSpPr>
                <p:nvPr/>
              </p:nvSpPr>
              <p:spPr bwMode="auto">
                <a:xfrm>
                  <a:off x="4449" y="645"/>
                  <a:ext cx="38" cy="23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" y="17"/>
                    </a:cxn>
                    <a:cxn ang="0">
                      <a:pos x="27" y="15"/>
                    </a:cxn>
                    <a:cxn ang="0">
                      <a:pos x="27" y="8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31" h="17">
                      <a:moveTo>
                        <a:pt x="4" y="0"/>
                      </a:moveTo>
                      <a:cubicBezTo>
                        <a:pt x="1" y="9"/>
                        <a:pt x="0" y="11"/>
                        <a:pt x="2" y="17"/>
                      </a:cubicBezTo>
                      <a:cubicBezTo>
                        <a:pt x="11" y="16"/>
                        <a:pt x="16" y="16"/>
                        <a:pt x="27" y="15"/>
                      </a:cubicBezTo>
                      <a:cubicBezTo>
                        <a:pt x="27" y="14"/>
                        <a:pt x="31" y="10"/>
                        <a:pt x="27" y="8"/>
                      </a:cubicBezTo>
                      <a:cubicBezTo>
                        <a:pt x="21" y="2"/>
                        <a:pt x="13" y="2"/>
                        <a:pt x="4" y="0"/>
                      </a:cubicBezTo>
                      <a:close/>
                    </a:path>
                  </a:pathLst>
                </a:custGeom>
                <a:blipFill>
                  <a:blip r:embed="rId8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5" name="Freeform 169"/>
                <p:cNvSpPr>
                  <a:spLocks/>
                </p:cNvSpPr>
                <p:nvPr/>
              </p:nvSpPr>
              <p:spPr bwMode="auto">
                <a:xfrm>
                  <a:off x="4572" y="656"/>
                  <a:ext cx="77" cy="60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28" y="3"/>
                    </a:cxn>
                    <a:cxn ang="0">
                      <a:pos x="26" y="1"/>
                    </a:cxn>
                    <a:cxn ang="0">
                      <a:pos x="22" y="1"/>
                    </a:cxn>
                    <a:cxn ang="0">
                      <a:pos x="24" y="5"/>
                    </a:cxn>
                    <a:cxn ang="0">
                      <a:pos x="12" y="23"/>
                    </a:cxn>
                    <a:cxn ang="0">
                      <a:pos x="12" y="31"/>
                    </a:cxn>
                    <a:cxn ang="0">
                      <a:pos x="0" y="41"/>
                    </a:cxn>
                    <a:cxn ang="0">
                      <a:pos x="16" y="39"/>
                    </a:cxn>
                    <a:cxn ang="0">
                      <a:pos x="22" y="31"/>
                    </a:cxn>
                    <a:cxn ang="0">
                      <a:pos x="32" y="35"/>
                    </a:cxn>
                    <a:cxn ang="0">
                      <a:pos x="54" y="29"/>
                    </a:cxn>
                    <a:cxn ang="0">
                      <a:pos x="62" y="29"/>
                    </a:cxn>
                    <a:cxn ang="0">
                      <a:pos x="64" y="21"/>
                    </a:cxn>
                    <a:cxn ang="0">
                      <a:pos x="38" y="5"/>
                    </a:cxn>
                    <a:cxn ang="0">
                      <a:pos x="32" y="9"/>
                    </a:cxn>
                    <a:cxn ang="0">
                      <a:pos x="34" y="1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64" h="44">
                      <a:moveTo>
                        <a:pt x="28" y="0"/>
                      </a:move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8" y="3"/>
                        <a:pt x="22" y="4"/>
                        <a:pt x="26" y="1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1" y="3"/>
                        <a:pt x="25" y="5"/>
                        <a:pt x="24" y="5"/>
                      </a:cubicBezTo>
                      <a:cubicBezTo>
                        <a:pt x="12" y="23"/>
                        <a:pt x="12" y="23"/>
                        <a:pt x="12" y="23"/>
                      </a:cubicBezTo>
                      <a:cubicBezTo>
                        <a:pt x="11" y="25"/>
                        <a:pt x="13" y="29"/>
                        <a:pt x="12" y="31"/>
                      </a:cubicBezTo>
                      <a:cubicBezTo>
                        <a:pt x="10" y="34"/>
                        <a:pt x="3" y="39"/>
                        <a:pt x="0" y="41"/>
                      </a:cubicBezTo>
                      <a:cubicBezTo>
                        <a:pt x="7" y="40"/>
                        <a:pt x="9" y="44"/>
                        <a:pt x="16" y="39"/>
                      </a:cubicBezTo>
                      <a:cubicBezTo>
                        <a:pt x="17" y="38"/>
                        <a:pt x="20" y="32"/>
                        <a:pt x="22" y="31"/>
                      </a:cubicBezTo>
                      <a:cubicBezTo>
                        <a:pt x="22" y="31"/>
                        <a:pt x="31" y="35"/>
                        <a:pt x="32" y="35"/>
                      </a:cubicBezTo>
                      <a:cubicBezTo>
                        <a:pt x="43" y="37"/>
                        <a:pt x="47" y="31"/>
                        <a:pt x="54" y="29"/>
                      </a:cubicBezTo>
                      <a:cubicBezTo>
                        <a:pt x="56" y="29"/>
                        <a:pt x="60" y="30"/>
                        <a:pt x="62" y="29"/>
                      </a:cubicBezTo>
                      <a:cubicBezTo>
                        <a:pt x="63" y="29"/>
                        <a:pt x="63" y="22"/>
                        <a:pt x="64" y="21"/>
                      </a:cubicBezTo>
                      <a:cubicBezTo>
                        <a:pt x="55" y="17"/>
                        <a:pt x="46" y="10"/>
                        <a:pt x="38" y="5"/>
                      </a:cubicBezTo>
                      <a:cubicBezTo>
                        <a:pt x="37" y="6"/>
                        <a:pt x="33" y="10"/>
                        <a:pt x="32" y="9"/>
                      </a:cubicBezTo>
                      <a:cubicBezTo>
                        <a:pt x="29" y="8"/>
                        <a:pt x="34" y="1"/>
                        <a:pt x="34" y="1"/>
                      </a:cubicBezTo>
                      <a:cubicBezTo>
                        <a:pt x="32" y="1"/>
                        <a:pt x="28" y="1"/>
                        <a:pt x="28" y="0"/>
                      </a:cubicBezTo>
                      <a:close/>
                    </a:path>
                  </a:pathLst>
                </a:custGeom>
                <a:blipFill>
                  <a:blip r:embed="rId3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6" name="Freeform 170"/>
                <p:cNvSpPr>
                  <a:spLocks/>
                </p:cNvSpPr>
                <p:nvPr/>
              </p:nvSpPr>
              <p:spPr bwMode="auto">
                <a:xfrm>
                  <a:off x="3807" y="756"/>
                  <a:ext cx="257" cy="226"/>
                </a:xfrm>
                <a:custGeom>
                  <a:avLst/>
                  <a:gdLst/>
                  <a:ahLst/>
                  <a:cxnLst>
                    <a:cxn ang="0">
                      <a:pos x="185" y="10"/>
                    </a:cxn>
                    <a:cxn ang="0">
                      <a:pos x="161" y="18"/>
                    </a:cxn>
                    <a:cxn ang="0">
                      <a:pos x="143" y="22"/>
                    </a:cxn>
                    <a:cxn ang="0">
                      <a:pos x="137" y="20"/>
                    </a:cxn>
                    <a:cxn ang="0">
                      <a:pos x="125" y="22"/>
                    </a:cxn>
                    <a:cxn ang="0">
                      <a:pos x="101" y="28"/>
                    </a:cxn>
                    <a:cxn ang="0">
                      <a:pos x="86" y="36"/>
                    </a:cxn>
                    <a:cxn ang="0">
                      <a:pos x="66" y="42"/>
                    </a:cxn>
                    <a:cxn ang="0">
                      <a:pos x="54" y="44"/>
                    </a:cxn>
                    <a:cxn ang="0">
                      <a:pos x="56" y="52"/>
                    </a:cxn>
                    <a:cxn ang="0">
                      <a:pos x="44" y="58"/>
                    </a:cxn>
                    <a:cxn ang="0">
                      <a:pos x="42" y="62"/>
                    </a:cxn>
                    <a:cxn ang="0">
                      <a:pos x="28" y="70"/>
                    </a:cxn>
                    <a:cxn ang="0">
                      <a:pos x="20" y="74"/>
                    </a:cxn>
                    <a:cxn ang="0">
                      <a:pos x="30" y="85"/>
                    </a:cxn>
                    <a:cxn ang="0">
                      <a:pos x="16" y="105"/>
                    </a:cxn>
                    <a:cxn ang="0">
                      <a:pos x="13" y="110"/>
                    </a:cxn>
                    <a:cxn ang="0">
                      <a:pos x="16" y="111"/>
                    </a:cxn>
                    <a:cxn ang="0">
                      <a:pos x="14" y="119"/>
                    </a:cxn>
                    <a:cxn ang="0">
                      <a:pos x="10" y="139"/>
                    </a:cxn>
                    <a:cxn ang="0">
                      <a:pos x="18" y="137"/>
                    </a:cxn>
                    <a:cxn ang="0">
                      <a:pos x="28" y="133"/>
                    </a:cxn>
                    <a:cxn ang="0">
                      <a:pos x="38" y="141"/>
                    </a:cxn>
                    <a:cxn ang="0">
                      <a:pos x="28" y="149"/>
                    </a:cxn>
                    <a:cxn ang="0">
                      <a:pos x="26" y="159"/>
                    </a:cxn>
                    <a:cxn ang="0">
                      <a:pos x="48" y="165"/>
                    </a:cxn>
                    <a:cxn ang="0">
                      <a:pos x="56" y="161"/>
                    </a:cxn>
                    <a:cxn ang="0">
                      <a:pos x="68" y="157"/>
                    </a:cxn>
                    <a:cxn ang="0">
                      <a:pos x="72" y="153"/>
                    </a:cxn>
                    <a:cxn ang="0">
                      <a:pos x="86" y="155"/>
                    </a:cxn>
                    <a:cxn ang="0">
                      <a:pos x="76" y="151"/>
                    </a:cxn>
                    <a:cxn ang="0">
                      <a:pos x="60" y="115"/>
                    </a:cxn>
                    <a:cxn ang="0">
                      <a:pos x="64" y="95"/>
                    </a:cxn>
                    <a:cxn ang="0">
                      <a:pos x="58" y="89"/>
                    </a:cxn>
                    <a:cxn ang="0">
                      <a:pos x="68" y="78"/>
                    </a:cxn>
                    <a:cxn ang="0">
                      <a:pos x="74" y="74"/>
                    </a:cxn>
                    <a:cxn ang="0">
                      <a:pos x="80" y="64"/>
                    </a:cxn>
                    <a:cxn ang="0">
                      <a:pos x="90" y="60"/>
                    </a:cxn>
                    <a:cxn ang="0">
                      <a:pos x="97" y="50"/>
                    </a:cxn>
                    <a:cxn ang="0">
                      <a:pos x="121" y="40"/>
                    </a:cxn>
                    <a:cxn ang="0">
                      <a:pos x="153" y="32"/>
                    </a:cxn>
                    <a:cxn ang="0">
                      <a:pos x="165" y="30"/>
                    </a:cxn>
                    <a:cxn ang="0">
                      <a:pos x="205" y="0"/>
                    </a:cxn>
                  </a:cxnLst>
                  <a:rect l="0" t="0" r="r" b="b"/>
                  <a:pathLst>
                    <a:path w="209" h="165">
                      <a:moveTo>
                        <a:pt x="197" y="0"/>
                      </a:moveTo>
                      <a:cubicBezTo>
                        <a:pt x="193" y="2"/>
                        <a:pt x="188" y="9"/>
                        <a:pt x="185" y="10"/>
                      </a:cubicBezTo>
                      <a:cubicBezTo>
                        <a:pt x="182" y="11"/>
                        <a:pt x="183" y="7"/>
                        <a:pt x="179" y="8"/>
                      </a:cubicBezTo>
                      <a:cubicBezTo>
                        <a:pt x="174" y="9"/>
                        <a:pt x="166" y="17"/>
                        <a:pt x="161" y="18"/>
                      </a:cubicBezTo>
                      <a:cubicBezTo>
                        <a:pt x="157" y="19"/>
                        <a:pt x="153" y="17"/>
                        <a:pt x="149" y="18"/>
                      </a:cubicBezTo>
                      <a:cubicBezTo>
                        <a:pt x="148" y="18"/>
                        <a:pt x="145" y="22"/>
                        <a:pt x="143" y="22"/>
                      </a:cubicBezTo>
                      <a:cubicBezTo>
                        <a:pt x="143" y="18"/>
                        <a:pt x="143" y="18"/>
                        <a:pt x="143" y="18"/>
                      </a:cubicBezTo>
                      <a:cubicBezTo>
                        <a:pt x="140" y="17"/>
                        <a:pt x="142" y="21"/>
                        <a:pt x="137" y="20"/>
                      </a:cubicBezTo>
                      <a:cubicBezTo>
                        <a:pt x="135" y="19"/>
                        <a:pt x="132" y="15"/>
                        <a:pt x="125" y="16"/>
                      </a:cubicBezTo>
                      <a:cubicBezTo>
                        <a:pt x="125" y="16"/>
                        <a:pt x="125" y="21"/>
                        <a:pt x="125" y="22"/>
                      </a:cubicBezTo>
                      <a:cubicBezTo>
                        <a:pt x="117" y="22"/>
                        <a:pt x="112" y="20"/>
                        <a:pt x="103" y="24"/>
                      </a:cubicBezTo>
                      <a:cubicBezTo>
                        <a:pt x="103" y="24"/>
                        <a:pt x="102" y="28"/>
                        <a:pt x="101" y="28"/>
                      </a:cubicBezTo>
                      <a:cubicBezTo>
                        <a:pt x="99" y="29"/>
                        <a:pt x="95" y="27"/>
                        <a:pt x="93" y="28"/>
                      </a:cubicBezTo>
                      <a:cubicBezTo>
                        <a:pt x="91" y="29"/>
                        <a:pt x="88" y="35"/>
                        <a:pt x="86" y="36"/>
                      </a:cubicBezTo>
                      <a:cubicBezTo>
                        <a:pt x="81" y="37"/>
                        <a:pt x="73" y="36"/>
                        <a:pt x="68" y="36"/>
                      </a:cubicBezTo>
                      <a:cubicBezTo>
                        <a:pt x="67" y="38"/>
                        <a:pt x="67" y="41"/>
                        <a:pt x="66" y="42"/>
                      </a:cubicBezTo>
                      <a:cubicBezTo>
                        <a:pt x="61" y="43"/>
                        <a:pt x="57" y="39"/>
                        <a:pt x="56" y="40"/>
                      </a:cubicBezTo>
                      <a:cubicBezTo>
                        <a:pt x="55" y="40"/>
                        <a:pt x="54" y="43"/>
                        <a:pt x="54" y="44"/>
                      </a:cubicBezTo>
                      <a:cubicBezTo>
                        <a:pt x="57" y="42"/>
                        <a:pt x="57" y="46"/>
                        <a:pt x="58" y="46"/>
                      </a:cubicBezTo>
                      <a:cubicBezTo>
                        <a:pt x="48" y="48"/>
                        <a:pt x="56" y="51"/>
                        <a:pt x="56" y="52"/>
                      </a:cubicBezTo>
                      <a:cubicBezTo>
                        <a:pt x="53" y="54"/>
                        <a:pt x="49" y="50"/>
                        <a:pt x="48" y="50"/>
                      </a:cubicBezTo>
                      <a:cubicBezTo>
                        <a:pt x="47" y="51"/>
                        <a:pt x="44" y="56"/>
                        <a:pt x="44" y="58"/>
                      </a:cubicBezTo>
                      <a:cubicBezTo>
                        <a:pt x="42" y="57"/>
                        <a:pt x="46" y="54"/>
                        <a:pt x="42" y="56"/>
                      </a:cubicBezTo>
                      <a:cubicBezTo>
                        <a:pt x="41" y="56"/>
                        <a:pt x="42" y="61"/>
                        <a:pt x="42" y="62"/>
                      </a:cubicBezTo>
                      <a:cubicBezTo>
                        <a:pt x="41" y="62"/>
                        <a:pt x="36" y="61"/>
                        <a:pt x="32" y="64"/>
                      </a:cubicBezTo>
                      <a:cubicBezTo>
                        <a:pt x="30" y="65"/>
                        <a:pt x="30" y="69"/>
                        <a:pt x="28" y="70"/>
                      </a:cubicBezTo>
                      <a:cubicBezTo>
                        <a:pt x="26" y="70"/>
                        <a:pt x="22" y="69"/>
                        <a:pt x="20" y="70"/>
                      </a:cubicBezTo>
                      <a:cubicBezTo>
                        <a:pt x="20" y="74"/>
                        <a:pt x="20" y="74"/>
                        <a:pt x="20" y="74"/>
                      </a:cubicBezTo>
                      <a:cubicBezTo>
                        <a:pt x="28" y="76"/>
                        <a:pt x="37" y="77"/>
                        <a:pt x="26" y="83"/>
                      </a:cubicBezTo>
                      <a:cubicBezTo>
                        <a:pt x="30" y="85"/>
                        <a:pt x="30" y="85"/>
                        <a:pt x="30" y="85"/>
                      </a:cubicBezTo>
                      <a:cubicBezTo>
                        <a:pt x="37" y="88"/>
                        <a:pt x="16" y="95"/>
                        <a:pt x="14" y="95"/>
                      </a:cubicBezTo>
                      <a:cubicBezTo>
                        <a:pt x="15" y="99"/>
                        <a:pt x="16" y="106"/>
                        <a:pt x="16" y="105"/>
                      </a:cubicBezTo>
                      <a:cubicBezTo>
                        <a:pt x="16" y="105"/>
                        <a:pt x="15" y="111"/>
                        <a:pt x="14" y="107"/>
                      </a:cubicBezTo>
                      <a:cubicBezTo>
                        <a:pt x="16" y="108"/>
                        <a:pt x="13" y="110"/>
                        <a:pt x="13" y="110"/>
                      </a:cubicBezTo>
                      <a:cubicBezTo>
                        <a:pt x="14" y="110"/>
                        <a:pt x="14" y="110"/>
                        <a:pt x="16" y="109"/>
                      </a:cubicBezTo>
                      <a:cubicBezTo>
                        <a:pt x="16" y="111"/>
                        <a:pt x="16" y="111"/>
                        <a:pt x="16" y="111"/>
                      </a:cubicBezTo>
                      <a:cubicBezTo>
                        <a:pt x="16" y="112"/>
                        <a:pt x="12" y="113"/>
                        <a:pt x="12" y="113"/>
                      </a:cubicBezTo>
                      <a:cubicBezTo>
                        <a:pt x="11" y="116"/>
                        <a:pt x="15" y="115"/>
                        <a:pt x="14" y="119"/>
                      </a:cubicBezTo>
                      <a:cubicBezTo>
                        <a:pt x="1" y="121"/>
                        <a:pt x="0" y="124"/>
                        <a:pt x="4" y="139"/>
                      </a:cubicBezTo>
                      <a:cubicBezTo>
                        <a:pt x="5" y="138"/>
                        <a:pt x="9" y="139"/>
                        <a:pt x="10" y="139"/>
                      </a:cubicBezTo>
                      <a:cubicBezTo>
                        <a:pt x="12" y="133"/>
                        <a:pt x="12" y="133"/>
                        <a:pt x="12" y="133"/>
                      </a:cubicBezTo>
                      <a:cubicBezTo>
                        <a:pt x="16" y="132"/>
                        <a:pt x="18" y="137"/>
                        <a:pt x="18" y="137"/>
                      </a:cubicBezTo>
                      <a:cubicBezTo>
                        <a:pt x="18" y="137"/>
                        <a:pt x="23" y="133"/>
                        <a:pt x="20" y="133"/>
                      </a:cubicBezTo>
                      <a:cubicBezTo>
                        <a:pt x="22" y="133"/>
                        <a:pt x="26" y="133"/>
                        <a:pt x="28" y="133"/>
                      </a:cubicBezTo>
                      <a:cubicBezTo>
                        <a:pt x="28" y="133"/>
                        <a:pt x="26" y="142"/>
                        <a:pt x="28" y="143"/>
                      </a:cubicBezTo>
                      <a:cubicBezTo>
                        <a:pt x="32" y="146"/>
                        <a:pt x="36" y="141"/>
                        <a:pt x="38" y="141"/>
                      </a:cubicBezTo>
                      <a:cubicBezTo>
                        <a:pt x="37" y="141"/>
                        <a:pt x="38" y="147"/>
                        <a:pt x="38" y="147"/>
                      </a:cubicBezTo>
                      <a:cubicBezTo>
                        <a:pt x="34" y="149"/>
                        <a:pt x="32" y="147"/>
                        <a:pt x="28" y="149"/>
                      </a:cubicBezTo>
                      <a:cubicBezTo>
                        <a:pt x="28" y="153"/>
                        <a:pt x="28" y="153"/>
                        <a:pt x="28" y="153"/>
                      </a:cubicBezTo>
                      <a:cubicBezTo>
                        <a:pt x="38" y="149"/>
                        <a:pt x="29" y="159"/>
                        <a:pt x="26" y="159"/>
                      </a:cubicBezTo>
                      <a:cubicBezTo>
                        <a:pt x="28" y="159"/>
                        <a:pt x="39" y="158"/>
                        <a:pt x="42" y="159"/>
                      </a:cubicBezTo>
                      <a:cubicBezTo>
                        <a:pt x="42" y="159"/>
                        <a:pt x="47" y="165"/>
                        <a:pt x="48" y="165"/>
                      </a:cubicBezTo>
                      <a:cubicBezTo>
                        <a:pt x="49" y="164"/>
                        <a:pt x="50" y="161"/>
                        <a:pt x="52" y="157"/>
                      </a:cubicBezTo>
                      <a:cubicBezTo>
                        <a:pt x="54" y="157"/>
                        <a:pt x="55" y="161"/>
                        <a:pt x="56" y="161"/>
                      </a:cubicBezTo>
                      <a:cubicBezTo>
                        <a:pt x="58" y="162"/>
                        <a:pt x="69" y="161"/>
                        <a:pt x="70" y="161"/>
                      </a:cubicBezTo>
                      <a:cubicBezTo>
                        <a:pt x="69" y="161"/>
                        <a:pt x="67" y="157"/>
                        <a:pt x="68" y="157"/>
                      </a:cubicBezTo>
                      <a:cubicBezTo>
                        <a:pt x="66" y="153"/>
                        <a:pt x="66" y="153"/>
                        <a:pt x="66" y="153"/>
                      </a:cubicBezTo>
                      <a:cubicBezTo>
                        <a:pt x="67" y="154"/>
                        <a:pt x="71" y="153"/>
                        <a:pt x="72" y="153"/>
                      </a:cubicBezTo>
                      <a:cubicBezTo>
                        <a:pt x="80" y="155"/>
                        <a:pt x="69" y="159"/>
                        <a:pt x="78" y="157"/>
                      </a:cubicBezTo>
                      <a:cubicBezTo>
                        <a:pt x="82" y="156"/>
                        <a:pt x="81" y="156"/>
                        <a:pt x="86" y="155"/>
                      </a:cubicBezTo>
                      <a:cubicBezTo>
                        <a:pt x="86" y="151"/>
                        <a:pt x="86" y="151"/>
                        <a:pt x="86" y="151"/>
                      </a:cubicBezTo>
                      <a:cubicBezTo>
                        <a:pt x="82" y="150"/>
                        <a:pt x="79" y="152"/>
                        <a:pt x="76" y="151"/>
                      </a:cubicBezTo>
                      <a:cubicBezTo>
                        <a:pt x="63" y="148"/>
                        <a:pt x="56" y="129"/>
                        <a:pt x="54" y="119"/>
                      </a:cubicBezTo>
                      <a:cubicBezTo>
                        <a:pt x="56" y="118"/>
                        <a:pt x="58" y="117"/>
                        <a:pt x="60" y="115"/>
                      </a:cubicBezTo>
                      <a:cubicBezTo>
                        <a:pt x="59" y="114"/>
                        <a:pt x="55" y="111"/>
                        <a:pt x="56" y="109"/>
                      </a:cubicBezTo>
                      <a:cubicBezTo>
                        <a:pt x="64" y="95"/>
                        <a:pt x="64" y="95"/>
                        <a:pt x="64" y="95"/>
                      </a:cubicBezTo>
                      <a:cubicBezTo>
                        <a:pt x="64" y="91"/>
                        <a:pt x="64" y="91"/>
                        <a:pt x="64" y="91"/>
                      </a:cubicBezTo>
                      <a:cubicBezTo>
                        <a:pt x="61" y="91"/>
                        <a:pt x="58" y="89"/>
                        <a:pt x="58" y="89"/>
                      </a:cubicBezTo>
                      <a:cubicBezTo>
                        <a:pt x="61" y="87"/>
                        <a:pt x="65" y="90"/>
                        <a:pt x="68" y="87"/>
                      </a:cubicBezTo>
                      <a:cubicBezTo>
                        <a:pt x="72" y="84"/>
                        <a:pt x="65" y="80"/>
                        <a:pt x="68" y="78"/>
                      </a:cubicBezTo>
                      <a:cubicBezTo>
                        <a:pt x="70" y="75"/>
                        <a:pt x="70" y="80"/>
                        <a:pt x="70" y="80"/>
                      </a:cubicBezTo>
                      <a:cubicBezTo>
                        <a:pt x="78" y="82"/>
                        <a:pt x="74" y="74"/>
                        <a:pt x="74" y="74"/>
                      </a:cubicBezTo>
                      <a:cubicBezTo>
                        <a:pt x="75" y="73"/>
                        <a:pt x="78" y="74"/>
                        <a:pt x="80" y="74"/>
                      </a:cubicBezTo>
                      <a:cubicBezTo>
                        <a:pt x="79" y="69"/>
                        <a:pt x="77" y="65"/>
                        <a:pt x="80" y="64"/>
                      </a:cubicBezTo>
                      <a:cubicBezTo>
                        <a:pt x="86" y="68"/>
                        <a:pt x="86" y="68"/>
                        <a:pt x="86" y="68"/>
                      </a:cubicBezTo>
                      <a:cubicBezTo>
                        <a:pt x="87" y="66"/>
                        <a:pt x="88" y="62"/>
                        <a:pt x="90" y="60"/>
                      </a:cubicBezTo>
                      <a:cubicBezTo>
                        <a:pt x="93" y="60"/>
                        <a:pt x="93" y="60"/>
                        <a:pt x="93" y="60"/>
                      </a:cubicBezTo>
                      <a:cubicBezTo>
                        <a:pt x="93" y="60"/>
                        <a:pt x="95" y="51"/>
                        <a:pt x="97" y="50"/>
                      </a:cubicBezTo>
                      <a:cubicBezTo>
                        <a:pt x="113" y="50"/>
                        <a:pt x="113" y="50"/>
                        <a:pt x="113" y="50"/>
                      </a:cubicBezTo>
                      <a:cubicBezTo>
                        <a:pt x="116" y="48"/>
                        <a:pt x="118" y="41"/>
                        <a:pt x="121" y="40"/>
                      </a:cubicBezTo>
                      <a:cubicBezTo>
                        <a:pt x="129" y="37"/>
                        <a:pt x="135" y="40"/>
                        <a:pt x="143" y="38"/>
                      </a:cubicBezTo>
                      <a:cubicBezTo>
                        <a:pt x="145" y="37"/>
                        <a:pt x="151" y="33"/>
                        <a:pt x="153" y="32"/>
                      </a:cubicBezTo>
                      <a:cubicBezTo>
                        <a:pt x="153" y="32"/>
                        <a:pt x="156" y="36"/>
                        <a:pt x="157" y="36"/>
                      </a:cubicBezTo>
                      <a:cubicBezTo>
                        <a:pt x="157" y="36"/>
                        <a:pt x="164" y="30"/>
                        <a:pt x="165" y="30"/>
                      </a:cubicBezTo>
                      <a:cubicBezTo>
                        <a:pt x="184" y="25"/>
                        <a:pt x="194" y="23"/>
                        <a:pt x="209" y="16"/>
                      </a:cubicBezTo>
                      <a:cubicBezTo>
                        <a:pt x="207" y="9"/>
                        <a:pt x="206" y="5"/>
                        <a:pt x="205" y="0"/>
                      </a:cubicBezTo>
                      <a:cubicBezTo>
                        <a:pt x="203" y="0"/>
                        <a:pt x="198" y="1"/>
                        <a:pt x="197" y="0"/>
                      </a:cubicBezTo>
                      <a:close/>
                    </a:path>
                  </a:pathLst>
                </a:custGeom>
                <a:blipFill>
                  <a:blip r:embed="rId3"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7" name="Freeform 171"/>
                <p:cNvSpPr>
                  <a:spLocks/>
                </p:cNvSpPr>
                <p:nvPr/>
              </p:nvSpPr>
              <p:spPr bwMode="auto">
                <a:xfrm>
                  <a:off x="4565" y="778"/>
                  <a:ext cx="9" cy="13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6" y="10"/>
                    </a:cxn>
                    <a:cxn ang="0">
                      <a:pos x="0" y="1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6" h="10">
                      <a:moveTo>
                        <a:pt x="4" y="0"/>
                      </a:moveTo>
                      <a:cubicBezTo>
                        <a:pt x="3" y="1"/>
                        <a:pt x="5" y="8"/>
                        <a:pt x="6" y="10"/>
                      </a:cubicBezTo>
                      <a:cubicBezTo>
                        <a:pt x="4" y="10"/>
                        <a:pt x="0" y="10"/>
                        <a:pt x="0" y="10"/>
                      </a:cubicBezTo>
                      <a:cubicBezTo>
                        <a:pt x="1" y="10"/>
                        <a:pt x="4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8" name="Freeform 172"/>
                <p:cNvSpPr>
                  <a:spLocks/>
                </p:cNvSpPr>
                <p:nvPr/>
              </p:nvSpPr>
              <p:spPr bwMode="auto">
                <a:xfrm>
                  <a:off x="4597" y="785"/>
                  <a:ext cx="55" cy="37"/>
                </a:xfrm>
                <a:custGeom>
                  <a:avLst/>
                  <a:gdLst/>
                  <a:ahLst/>
                  <a:cxnLst>
                    <a:cxn ang="0">
                      <a:pos x="32" y="0"/>
                    </a:cxn>
                    <a:cxn ang="0">
                      <a:pos x="22" y="14"/>
                    </a:cxn>
                    <a:cxn ang="0">
                      <a:pos x="8" y="26"/>
                    </a:cxn>
                    <a:cxn ang="0">
                      <a:pos x="8" y="22"/>
                    </a:cxn>
                    <a:cxn ang="0">
                      <a:pos x="0" y="20"/>
                    </a:cxn>
                    <a:cxn ang="0">
                      <a:pos x="2" y="8"/>
                    </a:cxn>
                    <a:cxn ang="0">
                      <a:pos x="6" y="12"/>
                    </a:cxn>
                    <a:cxn ang="0">
                      <a:pos x="32" y="6"/>
                    </a:cxn>
                    <a:cxn ang="0">
                      <a:pos x="32" y="0"/>
                    </a:cxn>
                  </a:cxnLst>
                  <a:rect l="0" t="0" r="r" b="b"/>
                  <a:pathLst>
                    <a:path w="44" h="26">
                      <a:moveTo>
                        <a:pt x="32" y="0"/>
                      </a:moveTo>
                      <a:cubicBezTo>
                        <a:pt x="44" y="8"/>
                        <a:pt x="29" y="9"/>
                        <a:pt x="22" y="14"/>
                      </a:cubicBezTo>
                      <a:cubicBezTo>
                        <a:pt x="17" y="17"/>
                        <a:pt x="12" y="22"/>
                        <a:pt x="8" y="26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3" y="21"/>
                        <a:pt x="3" y="21"/>
                        <a:pt x="0" y="20"/>
                      </a:cubicBezTo>
                      <a:cubicBezTo>
                        <a:pt x="0" y="20"/>
                        <a:pt x="4" y="8"/>
                        <a:pt x="2" y="8"/>
                      </a:cubicBezTo>
                      <a:cubicBezTo>
                        <a:pt x="6" y="9"/>
                        <a:pt x="4" y="11"/>
                        <a:pt x="6" y="12"/>
                      </a:cubicBezTo>
                      <a:cubicBezTo>
                        <a:pt x="15" y="15"/>
                        <a:pt x="26" y="8"/>
                        <a:pt x="32" y="6"/>
                      </a:cubicBezTo>
                      <a:cubicBezTo>
                        <a:pt x="29" y="4"/>
                        <a:pt x="29" y="1"/>
                        <a:pt x="3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99" name="Freeform 173"/>
                <p:cNvSpPr>
                  <a:spLocks/>
                </p:cNvSpPr>
                <p:nvPr/>
              </p:nvSpPr>
              <p:spPr bwMode="auto">
                <a:xfrm>
                  <a:off x="4105" y="862"/>
                  <a:ext cx="19" cy="17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11"/>
                    </a:cxn>
                    <a:cxn ang="0">
                      <a:pos x="13" y="11"/>
                    </a:cxn>
                    <a:cxn ang="0">
                      <a:pos x="13" y="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5" h="12">
                      <a:moveTo>
                        <a:pt x="5" y="0"/>
                      </a:moveTo>
                      <a:cubicBezTo>
                        <a:pt x="3" y="8"/>
                        <a:pt x="0" y="12"/>
                        <a:pt x="5" y="11"/>
                      </a:cubicBezTo>
                      <a:cubicBezTo>
                        <a:pt x="7" y="11"/>
                        <a:pt x="12" y="12"/>
                        <a:pt x="13" y="11"/>
                      </a:cubicBezTo>
                      <a:cubicBezTo>
                        <a:pt x="15" y="10"/>
                        <a:pt x="10" y="4"/>
                        <a:pt x="13" y="2"/>
                      </a:cubicBezTo>
                      <a:cubicBezTo>
                        <a:pt x="13" y="1"/>
                        <a:pt x="7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0" name="Freeform 174"/>
                <p:cNvSpPr>
                  <a:spLocks/>
                </p:cNvSpPr>
                <p:nvPr/>
              </p:nvSpPr>
              <p:spPr bwMode="auto">
                <a:xfrm>
                  <a:off x="3857" y="870"/>
                  <a:ext cx="7" cy="6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7" h="4">
                      <a:moveTo>
                        <a:pt x="4" y="0"/>
                      </a:moveTo>
                      <a:cubicBezTo>
                        <a:pt x="7" y="1"/>
                        <a:pt x="6" y="4"/>
                        <a:pt x="2" y="4"/>
                      </a:cubicBezTo>
                      <a:cubicBezTo>
                        <a:pt x="2" y="2"/>
                        <a:pt x="0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1" name="Freeform 175"/>
                <p:cNvSpPr>
                  <a:spLocks/>
                </p:cNvSpPr>
                <p:nvPr/>
              </p:nvSpPr>
              <p:spPr bwMode="auto">
                <a:xfrm>
                  <a:off x="3864" y="872"/>
                  <a:ext cx="14" cy="6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2" y="4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2" h="4">
                      <a:moveTo>
                        <a:pt x="8" y="0"/>
                      </a:moveTo>
                      <a:cubicBezTo>
                        <a:pt x="11" y="1"/>
                        <a:pt x="10" y="3"/>
                        <a:pt x="12" y="4"/>
                      </a:cubicBezTo>
                      <a:cubicBezTo>
                        <a:pt x="10" y="4"/>
                        <a:pt x="0" y="0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2" name="Freeform 176"/>
                <p:cNvSpPr>
                  <a:spLocks/>
                </p:cNvSpPr>
                <p:nvPr/>
              </p:nvSpPr>
              <p:spPr bwMode="auto">
                <a:xfrm>
                  <a:off x="4351" y="872"/>
                  <a:ext cx="11" cy="17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4" y="10"/>
                    </a:cxn>
                    <a:cxn ang="0">
                      <a:pos x="0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8" h="12">
                      <a:moveTo>
                        <a:pt x="8" y="0"/>
                      </a:moveTo>
                      <a:cubicBezTo>
                        <a:pt x="6" y="2"/>
                        <a:pt x="6" y="9"/>
                        <a:pt x="4" y="10"/>
                      </a:cubicBezTo>
                      <a:cubicBezTo>
                        <a:pt x="1" y="12"/>
                        <a:pt x="0" y="8"/>
                        <a:pt x="0" y="8"/>
                      </a:cubicBezTo>
                      <a:cubicBezTo>
                        <a:pt x="2" y="7"/>
                        <a:pt x="7" y="2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3" name="Freeform 177"/>
                <p:cNvSpPr>
                  <a:spLocks/>
                </p:cNvSpPr>
                <p:nvPr/>
              </p:nvSpPr>
              <p:spPr bwMode="auto">
                <a:xfrm>
                  <a:off x="4245" y="876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6"/>
                    </a:cxn>
                    <a:cxn ang="0">
                      <a:pos x="4" y="12"/>
                    </a:cxn>
                    <a:cxn ang="0">
                      <a:pos x="10" y="12"/>
                    </a:cxn>
                    <a:cxn ang="0">
                      <a:pos x="12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2" h="13">
                      <a:moveTo>
                        <a:pt x="6" y="0"/>
                      </a:moveTo>
                      <a:cubicBezTo>
                        <a:pt x="4" y="2"/>
                        <a:pt x="2" y="5"/>
                        <a:pt x="0" y="6"/>
                      </a:cubicBezTo>
                      <a:cubicBezTo>
                        <a:pt x="1" y="7"/>
                        <a:pt x="2" y="12"/>
                        <a:pt x="4" y="12"/>
                      </a:cubicBezTo>
                      <a:cubicBezTo>
                        <a:pt x="6" y="13"/>
                        <a:pt x="8" y="11"/>
                        <a:pt x="10" y="12"/>
                      </a:cubicBezTo>
                      <a:cubicBezTo>
                        <a:pt x="12" y="4"/>
                        <a:pt x="12" y="4"/>
                        <a:pt x="12" y="4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4" name="Freeform 178"/>
                <p:cNvSpPr>
                  <a:spLocks/>
                </p:cNvSpPr>
                <p:nvPr/>
              </p:nvSpPr>
              <p:spPr bwMode="auto">
                <a:xfrm>
                  <a:off x="4213" y="898"/>
                  <a:ext cx="32" cy="17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7" y="10"/>
                    </a:cxn>
                    <a:cxn ang="0">
                      <a:pos x="25" y="8"/>
                    </a:cxn>
                    <a:cxn ang="0">
                      <a:pos x="25" y="2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25" h="13">
                      <a:moveTo>
                        <a:pt x="15" y="0"/>
                      </a:moveTo>
                      <a:cubicBezTo>
                        <a:pt x="12" y="4"/>
                        <a:pt x="12" y="8"/>
                        <a:pt x="7" y="10"/>
                      </a:cubicBezTo>
                      <a:cubicBezTo>
                        <a:pt x="0" y="13"/>
                        <a:pt x="22" y="9"/>
                        <a:pt x="25" y="8"/>
                      </a:cubicBezTo>
                      <a:cubicBezTo>
                        <a:pt x="25" y="8"/>
                        <a:pt x="25" y="2"/>
                        <a:pt x="25" y="2"/>
                      </a:cubicBezTo>
                      <a:cubicBezTo>
                        <a:pt x="20" y="1"/>
                        <a:pt x="18" y="2"/>
                        <a:pt x="1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5" name="Freeform 179"/>
                <p:cNvSpPr>
                  <a:spLocks/>
                </p:cNvSpPr>
                <p:nvPr/>
              </p:nvSpPr>
              <p:spPr bwMode="auto">
                <a:xfrm>
                  <a:off x="4229" y="967"/>
                  <a:ext cx="8" cy="7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2" y="5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6" h="5">
                      <a:moveTo>
                        <a:pt x="4" y="1"/>
                      </a:moveTo>
                      <a:cubicBezTo>
                        <a:pt x="6" y="2"/>
                        <a:pt x="6" y="4"/>
                        <a:pt x="2" y="5"/>
                      </a:cubicBezTo>
                      <a:cubicBezTo>
                        <a:pt x="2" y="3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6" name="Freeform 180"/>
                <p:cNvSpPr>
                  <a:spLocks/>
                </p:cNvSpPr>
                <p:nvPr/>
              </p:nvSpPr>
              <p:spPr bwMode="auto">
                <a:xfrm>
                  <a:off x="3924" y="978"/>
                  <a:ext cx="27" cy="27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0" y="13"/>
                    </a:cxn>
                    <a:cxn ang="0">
                      <a:pos x="12" y="15"/>
                    </a:cxn>
                    <a:cxn ang="0">
                      <a:pos x="12" y="19"/>
                    </a:cxn>
                    <a:cxn ang="0">
                      <a:pos x="22" y="19"/>
                    </a:cxn>
                    <a:cxn ang="0">
                      <a:pos x="22" y="11"/>
                    </a:cxn>
                    <a:cxn ang="0">
                      <a:pos x="8" y="1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2" h="20">
                      <a:moveTo>
                        <a:pt x="0" y="1"/>
                      </a:moveTo>
                      <a:cubicBezTo>
                        <a:pt x="2" y="2"/>
                        <a:pt x="0" y="11"/>
                        <a:pt x="0" y="13"/>
                      </a:cubicBezTo>
                      <a:cubicBezTo>
                        <a:pt x="4" y="15"/>
                        <a:pt x="9" y="14"/>
                        <a:pt x="12" y="15"/>
                      </a:cubicBezTo>
                      <a:cubicBezTo>
                        <a:pt x="12" y="19"/>
                        <a:pt x="12" y="19"/>
                        <a:pt x="12" y="19"/>
                      </a:cubicBezTo>
                      <a:cubicBezTo>
                        <a:pt x="15" y="20"/>
                        <a:pt x="19" y="18"/>
                        <a:pt x="22" y="19"/>
                      </a:cubicBezTo>
                      <a:cubicBezTo>
                        <a:pt x="22" y="18"/>
                        <a:pt x="22" y="11"/>
                        <a:pt x="22" y="11"/>
                      </a:cubicBezTo>
                      <a:cubicBezTo>
                        <a:pt x="20" y="10"/>
                        <a:pt x="8" y="1"/>
                        <a:pt x="8" y="1"/>
                      </a:cubicBezTo>
                      <a:cubicBezTo>
                        <a:pt x="6" y="0"/>
                        <a:pt x="3" y="2"/>
                        <a:pt x="0" y="1"/>
                      </a:cubicBezTo>
                      <a:close/>
                    </a:path>
                  </a:pathLst>
                </a:custGeom>
                <a:blipFill>
                  <a:blip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7" name="Freeform 181"/>
                <p:cNvSpPr>
                  <a:spLocks/>
                </p:cNvSpPr>
                <p:nvPr/>
              </p:nvSpPr>
              <p:spPr bwMode="auto">
                <a:xfrm>
                  <a:off x="3768" y="1004"/>
                  <a:ext cx="22" cy="25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"/>
                    </a:cxn>
                    <a:cxn ang="0">
                      <a:pos x="0" y="14"/>
                    </a:cxn>
                    <a:cxn ang="0">
                      <a:pos x="4" y="18"/>
                    </a:cxn>
                    <a:cxn ang="0">
                      <a:pos x="10" y="16"/>
                    </a:cxn>
                    <a:cxn ang="0">
                      <a:pos x="16" y="12"/>
                    </a:cxn>
                    <a:cxn ang="0">
                      <a:pos x="16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7" h="18">
                      <a:moveTo>
                        <a:pt x="6" y="0"/>
                      </a:moveTo>
                      <a:cubicBezTo>
                        <a:pt x="5" y="3"/>
                        <a:pt x="3" y="2"/>
                        <a:pt x="0" y="4"/>
                      </a:cubicBezTo>
                      <a:cubicBezTo>
                        <a:pt x="1" y="6"/>
                        <a:pt x="0" y="11"/>
                        <a:pt x="0" y="14"/>
                      </a:cubicBezTo>
                      <a:cubicBezTo>
                        <a:pt x="3" y="14"/>
                        <a:pt x="3" y="17"/>
                        <a:pt x="4" y="18"/>
                      </a:cubicBezTo>
                      <a:cubicBezTo>
                        <a:pt x="6" y="18"/>
                        <a:pt x="12" y="16"/>
                        <a:pt x="10" y="16"/>
                      </a:cubicBezTo>
                      <a:cubicBezTo>
                        <a:pt x="11" y="15"/>
                        <a:pt x="16" y="13"/>
                        <a:pt x="16" y="12"/>
                      </a:cubicBezTo>
                      <a:cubicBezTo>
                        <a:pt x="17" y="10"/>
                        <a:pt x="15" y="6"/>
                        <a:pt x="16" y="4"/>
                      </a:cubicBezTo>
                      <a:cubicBezTo>
                        <a:pt x="13" y="3"/>
                        <a:pt x="9" y="2"/>
                        <a:pt x="6" y="0"/>
                      </a:cubicBezTo>
                      <a:close/>
                    </a:path>
                  </a:pathLst>
                </a:custGeom>
                <a:blipFill>
                  <a:blip cstate="print"/>
                  <a:stretch>
                    <a:fillRect/>
                  </a:stretch>
                </a:blip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8" name="Freeform 182"/>
                <p:cNvSpPr>
                  <a:spLocks/>
                </p:cNvSpPr>
                <p:nvPr/>
              </p:nvSpPr>
              <p:spPr bwMode="auto">
                <a:xfrm>
                  <a:off x="3606" y="1154"/>
                  <a:ext cx="8" cy="8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4"/>
                        <a:pt x="1" y="6"/>
                        <a:pt x="1" y="6"/>
                      </a:cubicBezTo>
                      <a:cubicBezTo>
                        <a:pt x="2" y="5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09" name="Freeform 183"/>
                <p:cNvSpPr>
                  <a:spLocks/>
                </p:cNvSpPr>
                <p:nvPr/>
              </p:nvSpPr>
              <p:spPr bwMode="auto">
                <a:xfrm>
                  <a:off x="3304" y="1444"/>
                  <a:ext cx="55" cy="39"/>
                </a:xfrm>
                <a:custGeom>
                  <a:avLst/>
                  <a:gdLst/>
                  <a:ahLst/>
                  <a:cxnLst>
                    <a:cxn ang="0">
                      <a:pos x="16" y="2"/>
                    </a:cxn>
                    <a:cxn ang="0">
                      <a:pos x="10" y="6"/>
                    </a:cxn>
                    <a:cxn ang="0">
                      <a:pos x="12" y="0"/>
                    </a:cxn>
                    <a:cxn ang="0">
                      <a:pos x="8" y="0"/>
                    </a:cxn>
                    <a:cxn ang="0">
                      <a:pos x="2" y="6"/>
                    </a:cxn>
                    <a:cxn ang="0">
                      <a:pos x="2" y="16"/>
                    </a:cxn>
                    <a:cxn ang="0">
                      <a:pos x="0" y="20"/>
                    </a:cxn>
                    <a:cxn ang="0">
                      <a:pos x="14" y="27"/>
                    </a:cxn>
                    <a:cxn ang="0">
                      <a:pos x="31" y="29"/>
                    </a:cxn>
                    <a:cxn ang="0">
                      <a:pos x="39" y="29"/>
                    </a:cxn>
                    <a:cxn ang="0">
                      <a:pos x="44" y="27"/>
                    </a:cxn>
                    <a:cxn ang="0">
                      <a:pos x="42" y="15"/>
                    </a:cxn>
                    <a:cxn ang="0">
                      <a:pos x="26" y="12"/>
                    </a:cxn>
                    <a:cxn ang="0">
                      <a:pos x="16" y="2"/>
                    </a:cxn>
                  </a:cxnLst>
                  <a:rect l="0" t="0" r="r" b="b"/>
                  <a:pathLst>
                    <a:path w="44" h="29">
                      <a:moveTo>
                        <a:pt x="16" y="2"/>
                      </a:moveTo>
                      <a:cubicBezTo>
                        <a:pt x="14" y="3"/>
                        <a:pt x="12" y="5"/>
                        <a:pt x="10" y="6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2"/>
                        <a:pt x="2" y="5"/>
                        <a:pt x="2" y="6"/>
                      </a:cubicBezTo>
                      <a:cubicBezTo>
                        <a:pt x="0" y="9"/>
                        <a:pt x="3" y="12"/>
                        <a:pt x="2" y="16"/>
                      </a:cubicBezTo>
                      <a:cubicBezTo>
                        <a:pt x="2" y="16"/>
                        <a:pt x="0" y="18"/>
                        <a:pt x="0" y="20"/>
                      </a:cubicBezTo>
                      <a:cubicBezTo>
                        <a:pt x="0" y="20"/>
                        <a:pt x="4" y="24"/>
                        <a:pt x="14" y="27"/>
                      </a:cubicBezTo>
                      <a:cubicBezTo>
                        <a:pt x="24" y="29"/>
                        <a:pt x="27" y="29"/>
                        <a:pt x="31" y="29"/>
                      </a:cubicBezTo>
                      <a:cubicBezTo>
                        <a:pt x="36" y="29"/>
                        <a:pt x="39" y="29"/>
                        <a:pt x="39" y="29"/>
                      </a:cubicBezTo>
                      <a:cubicBezTo>
                        <a:pt x="44" y="27"/>
                        <a:pt x="44" y="27"/>
                        <a:pt x="44" y="27"/>
                      </a:cubicBezTo>
                      <a:cubicBezTo>
                        <a:pt x="42" y="15"/>
                        <a:pt x="42" y="15"/>
                        <a:pt x="42" y="15"/>
                      </a:cubicBezTo>
                      <a:cubicBezTo>
                        <a:pt x="42" y="15"/>
                        <a:pt x="29" y="15"/>
                        <a:pt x="26" y="12"/>
                      </a:cubicBezTo>
                      <a:cubicBezTo>
                        <a:pt x="23" y="9"/>
                        <a:pt x="16" y="2"/>
                        <a:pt x="16" y="2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0" name="Freeform 184"/>
                <p:cNvSpPr>
                  <a:spLocks/>
                </p:cNvSpPr>
                <p:nvPr/>
              </p:nvSpPr>
              <p:spPr bwMode="auto">
                <a:xfrm>
                  <a:off x="4633" y="1437"/>
                  <a:ext cx="98" cy="127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80" y="0"/>
                    </a:cxn>
                    <a:cxn ang="0">
                      <a:pos x="76" y="12"/>
                    </a:cxn>
                    <a:cxn ang="0">
                      <a:pos x="78" y="30"/>
                    </a:cxn>
                    <a:cxn ang="0">
                      <a:pos x="72" y="37"/>
                    </a:cxn>
                    <a:cxn ang="0">
                      <a:pos x="68" y="35"/>
                    </a:cxn>
                    <a:cxn ang="0">
                      <a:pos x="64" y="41"/>
                    </a:cxn>
                    <a:cxn ang="0">
                      <a:pos x="70" y="45"/>
                    </a:cxn>
                    <a:cxn ang="0">
                      <a:pos x="60" y="53"/>
                    </a:cxn>
                    <a:cxn ang="0">
                      <a:pos x="60" y="55"/>
                    </a:cxn>
                    <a:cxn ang="0">
                      <a:pos x="52" y="55"/>
                    </a:cxn>
                    <a:cxn ang="0">
                      <a:pos x="46" y="63"/>
                    </a:cxn>
                    <a:cxn ang="0">
                      <a:pos x="46" y="65"/>
                    </a:cxn>
                    <a:cxn ang="0">
                      <a:pos x="38" y="65"/>
                    </a:cxn>
                    <a:cxn ang="0">
                      <a:pos x="14" y="91"/>
                    </a:cxn>
                    <a:cxn ang="0">
                      <a:pos x="0" y="85"/>
                    </a:cxn>
                    <a:cxn ang="0">
                      <a:pos x="24" y="69"/>
                    </a:cxn>
                    <a:cxn ang="0">
                      <a:pos x="28" y="59"/>
                    </a:cxn>
                    <a:cxn ang="0">
                      <a:pos x="36" y="57"/>
                    </a:cxn>
                    <a:cxn ang="0">
                      <a:pos x="40" y="49"/>
                    </a:cxn>
                    <a:cxn ang="0">
                      <a:pos x="46" y="47"/>
                    </a:cxn>
                    <a:cxn ang="0">
                      <a:pos x="76" y="0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80" h="92">
                      <a:moveTo>
                        <a:pt x="78" y="0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78" y="5"/>
                        <a:pt x="76" y="12"/>
                        <a:pt x="76" y="12"/>
                      </a:cubicBezTo>
                      <a:cubicBezTo>
                        <a:pt x="77" y="10"/>
                        <a:pt x="78" y="28"/>
                        <a:pt x="78" y="30"/>
                      </a:cubicBezTo>
                      <a:cubicBezTo>
                        <a:pt x="77" y="31"/>
                        <a:pt x="73" y="36"/>
                        <a:pt x="72" y="37"/>
                      </a:cubicBezTo>
                      <a:cubicBezTo>
                        <a:pt x="75" y="35"/>
                        <a:pt x="68" y="36"/>
                        <a:pt x="68" y="35"/>
                      </a:cubicBezTo>
                      <a:cubicBezTo>
                        <a:pt x="66" y="40"/>
                        <a:pt x="68" y="39"/>
                        <a:pt x="64" y="41"/>
                      </a:cubicBezTo>
                      <a:cubicBezTo>
                        <a:pt x="63" y="42"/>
                        <a:pt x="70" y="45"/>
                        <a:pt x="70" y="45"/>
                      </a:cubicBezTo>
                      <a:cubicBezTo>
                        <a:pt x="68" y="47"/>
                        <a:pt x="62" y="52"/>
                        <a:pt x="60" y="53"/>
                      </a:cubicBezTo>
                      <a:cubicBezTo>
                        <a:pt x="60" y="55"/>
                        <a:pt x="60" y="55"/>
                        <a:pt x="60" y="55"/>
                      </a:cubicBezTo>
                      <a:cubicBezTo>
                        <a:pt x="58" y="56"/>
                        <a:pt x="54" y="54"/>
                        <a:pt x="52" y="55"/>
                      </a:cubicBezTo>
                      <a:cubicBezTo>
                        <a:pt x="51" y="56"/>
                        <a:pt x="51" y="61"/>
                        <a:pt x="46" y="63"/>
                      </a:cubicBezTo>
                      <a:cubicBezTo>
                        <a:pt x="46" y="65"/>
                        <a:pt x="46" y="65"/>
                        <a:pt x="46" y="65"/>
                      </a:cubicBezTo>
                      <a:cubicBezTo>
                        <a:pt x="44" y="66"/>
                        <a:pt x="40" y="64"/>
                        <a:pt x="38" y="65"/>
                      </a:cubicBezTo>
                      <a:cubicBezTo>
                        <a:pt x="29" y="71"/>
                        <a:pt x="27" y="90"/>
                        <a:pt x="14" y="91"/>
                      </a:cubicBezTo>
                      <a:cubicBezTo>
                        <a:pt x="7" y="92"/>
                        <a:pt x="4" y="87"/>
                        <a:pt x="0" y="85"/>
                      </a:cubicBezTo>
                      <a:cubicBezTo>
                        <a:pt x="11" y="80"/>
                        <a:pt x="18" y="78"/>
                        <a:pt x="24" y="69"/>
                      </a:cubicBezTo>
                      <a:cubicBezTo>
                        <a:pt x="26" y="67"/>
                        <a:pt x="26" y="61"/>
                        <a:pt x="28" y="59"/>
                      </a:cubicBezTo>
                      <a:cubicBezTo>
                        <a:pt x="30" y="58"/>
                        <a:pt x="34" y="59"/>
                        <a:pt x="36" y="57"/>
                      </a:cubicBezTo>
                      <a:cubicBezTo>
                        <a:pt x="38" y="56"/>
                        <a:pt x="38" y="51"/>
                        <a:pt x="40" y="49"/>
                      </a:cubicBezTo>
                      <a:cubicBezTo>
                        <a:pt x="42" y="48"/>
                        <a:pt x="44" y="49"/>
                        <a:pt x="46" y="47"/>
                      </a:cubicBezTo>
                      <a:cubicBezTo>
                        <a:pt x="56" y="41"/>
                        <a:pt x="71" y="12"/>
                        <a:pt x="76" y="0"/>
                      </a:cubicBezTo>
                      <a:lnTo>
                        <a:pt x="78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1" name="Freeform 185"/>
                <p:cNvSpPr>
                  <a:spLocks/>
                </p:cNvSpPr>
                <p:nvPr/>
              </p:nvSpPr>
              <p:spPr bwMode="auto">
                <a:xfrm>
                  <a:off x="4597" y="788"/>
                  <a:ext cx="55" cy="35"/>
                </a:xfrm>
                <a:custGeom>
                  <a:avLst/>
                  <a:gdLst/>
                  <a:ahLst/>
                  <a:cxnLst>
                    <a:cxn ang="0">
                      <a:pos x="31" y="0"/>
                    </a:cxn>
                    <a:cxn ang="0">
                      <a:pos x="21" y="14"/>
                    </a:cxn>
                    <a:cxn ang="0">
                      <a:pos x="8" y="26"/>
                    </a:cxn>
                    <a:cxn ang="0">
                      <a:pos x="8" y="22"/>
                    </a:cxn>
                    <a:cxn ang="0">
                      <a:pos x="0" y="20"/>
                    </a:cxn>
                    <a:cxn ang="0">
                      <a:pos x="2" y="8"/>
                    </a:cxn>
                    <a:cxn ang="0">
                      <a:pos x="6" y="12"/>
                    </a:cxn>
                    <a:cxn ang="0">
                      <a:pos x="31" y="6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44" h="26">
                      <a:moveTo>
                        <a:pt x="31" y="0"/>
                      </a:moveTo>
                      <a:cubicBezTo>
                        <a:pt x="44" y="8"/>
                        <a:pt x="29" y="9"/>
                        <a:pt x="21" y="14"/>
                      </a:cubicBezTo>
                      <a:cubicBezTo>
                        <a:pt x="17" y="16"/>
                        <a:pt x="11" y="22"/>
                        <a:pt x="8" y="26"/>
                      </a:cubicBezTo>
                      <a:cubicBezTo>
                        <a:pt x="8" y="22"/>
                        <a:pt x="8" y="22"/>
                        <a:pt x="8" y="22"/>
                      </a:cubicBezTo>
                      <a:cubicBezTo>
                        <a:pt x="3" y="20"/>
                        <a:pt x="3" y="21"/>
                        <a:pt x="0" y="20"/>
                      </a:cubicBezTo>
                      <a:cubicBezTo>
                        <a:pt x="0" y="20"/>
                        <a:pt x="4" y="8"/>
                        <a:pt x="2" y="8"/>
                      </a:cubicBezTo>
                      <a:cubicBezTo>
                        <a:pt x="5" y="9"/>
                        <a:pt x="4" y="11"/>
                        <a:pt x="6" y="12"/>
                      </a:cubicBezTo>
                      <a:cubicBezTo>
                        <a:pt x="15" y="15"/>
                        <a:pt x="26" y="8"/>
                        <a:pt x="31" y="6"/>
                      </a:cubicBezTo>
                      <a:cubicBezTo>
                        <a:pt x="28" y="4"/>
                        <a:pt x="29" y="1"/>
                        <a:pt x="31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2" name="Freeform 186"/>
                <p:cNvSpPr>
                  <a:spLocks/>
                </p:cNvSpPr>
                <p:nvPr/>
              </p:nvSpPr>
              <p:spPr bwMode="auto">
                <a:xfrm>
                  <a:off x="3539" y="1194"/>
                  <a:ext cx="22" cy="1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8"/>
                    </a:cxn>
                    <a:cxn ang="0">
                      <a:pos x="2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8" h="14">
                      <a:moveTo>
                        <a:pt x="0" y="0"/>
                      </a:moveTo>
                      <a:cubicBezTo>
                        <a:pt x="14" y="3"/>
                        <a:pt x="5" y="4"/>
                        <a:pt x="10" y="8"/>
                      </a:cubicBezTo>
                      <a:cubicBezTo>
                        <a:pt x="18" y="14"/>
                        <a:pt x="10" y="11"/>
                        <a:pt x="2" y="12"/>
                      </a:cubicBezTo>
                      <a:cubicBezTo>
                        <a:pt x="1" y="7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3" name="Freeform 187"/>
                <p:cNvSpPr>
                  <a:spLocks/>
                </p:cNvSpPr>
                <p:nvPr/>
              </p:nvSpPr>
              <p:spPr bwMode="auto">
                <a:xfrm>
                  <a:off x="3544" y="1225"/>
                  <a:ext cx="31" cy="55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16" y="5"/>
                    </a:cxn>
                    <a:cxn ang="0">
                      <a:pos x="18" y="21"/>
                    </a:cxn>
                    <a:cxn ang="0">
                      <a:pos x="24" y="34"/>
                    </a:cxn>
                    <a:cxn ang="0">
                      <a:pos x="18" y="40"/>
                    </a:cxn>
                    <a:cxn ang="0">
                      <a:pos x="0" y="23"/>
                    </a:cxn>
                    <a:cxn ang="0">
                      <a:pos x="0" y="19"/>
                    </a:cxn>
                    <a:cxn ang="0">
                      <a:pos x="6" y="21"/>
                    </a:cxn>
                    <a:cxn ang="0">
                      <a:pos x="6" y="15"/>
                    </a:cxn>
                    <a:cxn ang="0">
                      <a:pos x="10" y="17"/>
                    </a:cxn>
                    <a:cxn ang="0">
                      <a:pos x="8" y="7"/>
                    </a:cxn>
                    <a:cxn ang="0">
                      <a:pos x="4" y="9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26" h="40">
                      <a:moveTo>
                        <a:pt x="4" y="1"/>
                      </a:moveTo>
                      <a:cubicBezTo>
                        <a:pt x="7" y="1"/>
                        <a:pt x="12" y="3"/>
                        <a:pt x="16" y="5"/>
                      </a:cubicBezTo>
                      <a:cubicBezTo>
                        <a:pt x="17" y="13"/>
                        <a:pt x="15" y="13"/>
                        <a:pt x="18" y="21"/>
                      </a:cubicBezTo>
                      <a:cubicBezTo>
                        <a:pt x="19" y="24"/>
                        <a:pt x="26" y="26"/>
                        <a:pt x="24" y="34"/>
                      </a:cubicBezTo>
                      <a:cubicBezTo>
                        <a:pt x="24" y="36"/>
                        <a:pt x="18" y="40"/>
                        <a:pt x="18" y="40"/>
                      </a:cubicBezTo>
                      <a:cubicBezTo>
                        <a:pt x="13" y="32"/>
                        <a:pt x="9" y="28"/>
                        <a:pt x="0" y="23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2" y="19"/>
                        <a:pt x="6" y="21"/>
                        <a:pt x="6" y="21"/>
                      </a:cubicBezTo>
                      <a:cubicBezTo>
                        <a:pt x="7" y="20"/>
                        <a:pt x="0" y="15"/>
                        <a:pt x="6" y="15"/>
                      </a:cubicBezTo>
                      <a:cubicBezTo>
                        <a:pt x="6" y="15"/>
                        <a:pt x="8" y="17"/>
                        <a:pt x="10" y="17"/>
                      </a:cubicBezTo>
                      <a:cubicBezTo>
                        <a:pt x="10" y="17"/>
                        <a:pt x="14" y="2"/>
                        <a:pt x="8" y="7"/>
                      </a:cubicBezTo>
                      <a:cubicBezTo>
                        <a:pt x="11" y="9"/>
                        <a:pt x="5" y="9"/>
                        <a:pt x="4" y="9"/>
                      </a:cubicBezTo>
                      <a:cubicBezTo>
                        <a:pt x="3" y="8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4" name="Freeform 188"/>
                <p:cNvSpPr>
                  <a:spLocks/>
                </p:cNvSpPr>
                <p:nvPr/>
              </p:nvSpPr>
              <p:spPr bwMode="auto">
                <a:xfrm>
                  <a:off x="3576" y="1291"/>
                  <a:ext cx="21" cy="1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6" h="7">
                      <a:moveTo>
                        <a:pt x="5" y="0"/>
                      </a:moveTo>
                      <a:cubicBezTo>
                        <a:pt x="16" y="1"/>
                        <a:pt x="13" y="7"/>
                        <a:pt x="5" y="4"/>
                      </a:cubicBezTo>
                      <a:cubicBezTo>
                        <a:pt x="5" y="4"/>
                        <a:pt x="0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5" name="Freeform 189"/>
                <p:cNvSpPr>
                  <a:spLocks/>
                </p:cNvSpPr>
                <p:nvPr/>
              </p:nvSpPr>
              <p:spPr bwMode="auto">
                <a:xfrm>
                  <a:off x="3584" y="1335"/>
                  <a:ext cx="32" cy="25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20" y="6"/>
                    </a:cxn>
                    <a:cxn ang="0">
                      <a:pos x="22" y="14"/>
                    </a:cxn>
                    <a:cxn ang="0">
                      <a:pos x="12" y="18"/>
                    </a:cxn>
                    <a:cxn ang="0">
                      <a:pos x="0" y="4"/>
                    </a:cxn>
                    <a:cxn ang="0">
                      <a:pos x="12" y="6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27" h="18">
                      <a:moveTo>
                        <a:pt x="14" y="0"/>
                      </a:moveTo>
                      <a:cubicBezTo>
                        <a:pt x="14" y="0"/>
                        <a:pt x="19" y="6"/>
                        <a:pt x="20" y="6"/>
                      </a:cubicBezTo>
                      <a:cubicBezTo>
                        <a:pt x="20" y="6"/>
                        <a:pt x="27" y="6"/>
                        <a:pt x="22" y="14"/>
                      </a:cubicBezTo>
                      <a:cubicBezTo>
                        <a:pt x="20" y="17"/>
                        <a:pt x="15" y="16"/>
                        <a:pt x="12" y="18"/>
                      </a:cubicBezTo>
                      <a:cubicBezTo>
                        <a:pt x="6" y="13"/>
                        <a:pt x="5" y="10"/>
                        <a:pt x="0" y="4"/>
                      </a:cubicBezTo>
                      <a:cubicBezTo>
                        <a:pt x="3" y="5"/>
                        <a:pt x="6" y="6"/>
                        <a:pt x="12" y="6"/>
                      </a:cubicBezTo>
                      <a:cubicBezTo>
                        <a:pt x="13" y="3"/>
                        <a:pt x="10" y="0"/>
                        <a:pt x="1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6" name="Freeform 190"/>
                <p:cNvSpPr>
                  <a:spLocks/>
                </p:cNvSpPr>
                <p:nvPr/>
              </p:nvSpPr>
              <p:spPr bwMode="auto">
                <a:xfrm>
                  <a:off x="3330" y="1629"/>
                  <a:ext cx="135" cy="122"/>
                </a:xfrm>
                <a:custGeom>
                  <a:avLst/>
                  <a:gdLst/>
                  <a:ahLst/>
                  <a:cxnLst>
                    <a:cxn ang="0">
                      <a:pos x="109" y="59"/>
                    </a:cxn>
                    <a:cxn ang="0">
                      <a:pos x="104" y="59"/>
                    </a:cxn>
                    <a:cxn ang="0">
                      <a:pos x="99" y="59"/>
                    </a:cxn>
                    <a:cxn ang="0">
                      <a:pos x="97" y="58"/>
                    </a:cxn>
                    <a:cxn ang="0">
                      <a:pos x="93" y="56"/>
                    </a:cxn>
                    <a:cxn ang="0">
                      <a:pos x="92" y="49"/>
                    </a:cxn>
                    <a:cxn ang="0">
                      <a:pos x="92" y="41"/>
                    </a:cxn>
                    <a:cxn ang="0">
                      <a:pos x="92" y="36"/>
                    </a:cxn>
                    <a:cxn ang="0">
                      <a:pos x="92" y="28"/>
                    </a:cxn>
                    <a:cxn ang="0">
                      <a:pos x="86" y="18"/>
                    </a:cxn>
                    <a:cxn ang="0">
                      <a:pos x="81" y="10"/>
                    </a:cxn>
                    <a:cxn ang="0">
                      <a:pos x="72" y="0"/>
                    </a:cxn>
                    <a:cxn ang="0">
                      <a:pos x="67" y="5"/>
                    </a:cxn>
                    <a:cxn ang="0">
                      <a:pos x="61" y="8"/>
                    </a:cxn>
                    <a:cxn ang="0">
                      <a:pos x="55" y="13"/>
                    </a:cxn>
                    <a:cxn ang="0">
                      <a:pos x="49" y="11"/>
                    </a:cxn>
                    <a:cxn ang="0">
                      <a:pos x="41" y="8"/>
                    </a:cxn>
                    <a:cxn ang="0">
                      <a:pos x="33" y="6"/>
                    </a:cxn>
                    <a:cxn ang="0">
                      <a:pos x="28" y="3"/>
                    </a:cxn>
                    <a:cxn ang="0">
                      <a:pos x="26" y="15"/>
                    </a:cxn>
                    <a:cxn ang="0">
                      <a:pos x="19" y="22"/>
                    </a:cxn>
                    <a:cxn ang="0">
                      <a:pos x="12" y="45"/>
                    </a:cxn>
                    <a:cxn ang="0">
                      <a:pos x="4" y="52"/>
                    </a:cxn>
                    <a:cxn ang="0">
                      <a:pos x="0" y="53"/>
                    </a:cxn>
                    <a:cxn ang="0">
                      <a:pos x="6" y="62"/>
                    </a:cxn>
                    <a:cxn ang="0">
                      <a:pos x="8" y="67"/>
                    </a:cxn>
                    <a:cxn ang="0">
                      <a:pos x="13" y="70"/>
                    </a:cxn>
                    <a:cxn ang="0">
                      <a:pos x="18" y="68"/>
                    </a:cxn>
                    <a:cxn ang="0">
                      <a:pos x="26" y="70"/>
                    </a:cxn>
                    <a:cxn ang="0">
                      <a:pos x="25" y="72"/>
                    </a:cxn>
                    <a:cxn ang="0">
                      <a:pos x="24" y="77"/>
                    </a:cxn>
                    <a:cxn ang="0">
                      <a:pos x="30" y="80"/>
                    </a:cxn>
                    <a:cxn ang="0">
                      <a:pos x="36" y="83"/>
                    </a:cxn>
                    <a:cxn ang="0">
                      <a:pos x="40" y="88"/>
                    </a:cxn>
                    <a:cxn ang="0">
                      <a:pos x="47" y="87"/>
                    </a:cxn>
                    <a:cxn ang="0">
                      <a:pos x="58" y="87"/>
                    </a:cxn>
                    <a:cxn ang="0">
                      <a:pos x="66" y="84"/>
                    </a:cxn>
                    <a:cxn ang="0">
                      <a:pos x="74" y="79"/>
                    </a:cxn>
                    <a:cxn ang="0">
                      <a:pos x="83" y="82"/>
                    </a:cxn>
                    <a:cxn ang="0">
                      <a:pos x="92" y="81"/>
                    </a:cxn>
                    <a:cxn ang="0">
                      <a:pos x="97" y="84"/>
                    </a:cxn>
                    <a:cxn ang="0">
                      <a:pos x="101" y="80"/>
                    </a:cxn>
                    <a:cxn ang="0">
                      <a:pos x="99" y="76"/>
                    </a:cxn>
                    <a:cxn ang="0">
                      <a:pos x="105" y="76"/>
                    </a:cxn>
                    <a:cxn ang="0">
                      <a:pos x="105" y="61"/>
                    </a:cxn>
                    <a:cxn ang="0">
                      <a:pos x="109" y="61"/>
                    </a:cxn>
                    <a:cxn ang="0">
                      <a:pos x="109" y="59"/>
                    </a:cxn>
                  </a:cxnLst>
                  <a:rect l="0" t="0" r="r" b="b"/>
                  <a:pathLst>
                    <a:path w="109" h="89">
                      <a:moveTo>
                        <a:pt x="109" y="59"/>
                      </a:moveTo>
                      <a:cubicBezTo>
                        <a:pt x="109" y="59"/>
                        <a:pt x="104" y="57"/>
                        <a:pt x="104" y="59"/>
                      </a:cubicBezTo>
                      <a:cubicBezTo>
                        <a:pt x="103" y="61"/>
                        <a:pt x="99" y="59"/>
                        <a:pt x="99" y="59"/>
                      </a:cubicBezTo>
                      <a:cubicBezTo>
                        <a:pt x="99" y="59"/>
                        <a:pt x="98" y="59"/>
                        <a:pt x="97" y="58"/>
                      </a:cubicBezTo>
                      <a:cubicBezTo>
                        <a:pt x="96" y="57"/>
                        <a:pt x="94" y="57"/>
                        <a:pt x="93" y="56"/>
                      </a:cubicBezTo>
                      <a:cubicBezTo>
                        <a:pt x="90" y="54"/>
                        <a:pt x="94" y="50"/>
                        <a:pt x="92" y="49"/>
                      </a:cubicBezTo>
                      <a:cubicBezTo>
                        <a:pt x="90" y="49"/>
                        <a:pt x="93" y="44"/>
                        <a:pt x="92" y="41"/>
                      </a:cubicBezTo>
                      <a:cubicBezTo>
                        <a:pt x="91" y="38"/>
                        <a:pt x="95" y="38"/>
                        <a:pt x="92" y="36"/>
                      </a:cubicBezTo>
                      <a:cubicBezTo>
                        <a:pt x="89" y="33"/>
                        <a:pt x="93" y="31"/>
                        <a:pt x="92" y="28"/>
                      </a:cubicBezTo>
                      <a:cubicBezTo>
                        <a:pt x="90" y="25"/>
                        <a:pt x="90" y="23"/>
                        <a:pt x="86" y="18"/>
                      </a:cubicBezTo>
                      <a:cubicBezTo>
                        <a:pt x="82" y="14"/>
                        <a:pt x="82" y="15"/>
                        <a:pt x="81" y="10"/>
                      </a:cubicBezTo>
                      <a:cubicBezTo>
                        <a:pt x="79" y="5"/>
                        <a:pt x="72" y="0"/>
                        <a:pt x="72" y="0"/>
                      </a:cubicBezTo>
                      <a:cubicBezTo>
                        <a:pt x="72" y="0"/>
                        <a:pt x="68" y="1"/>
                        <a:pt x="67" y="5"/>
                      </a:cubicBezTo>
                      <a:cubicBezTo>
                        <a:pt x="67" y="8"/>
                        <a:pt x="65" y="8"/>
                        <a:pt x="61" y="8"/>
                      </a:cubicBezTo>
                      <a:cubicBezTo>
                        <a:pt x="58" y="8"/>
                        <a:pt x="58" y="11"/>
                        <a:pt x="55" y="13"/>
                      </a:cubicBezTo>
                      <a:cubicBezTo>
                        <a:pt x="52" y="14"/>
                        <a:pt x="51" y="14"/>
                        <a:pt x="49" y="11"/>
                      </a:cubicBezTo>
                      <a:cubicBezTo>
                        <a:pt x="47" y="9"/>
                        <a:pt x="45" y="8"/>
                        <a:pt x="41" y="8"/>
                      </a:cubicBezTo>
                      <a:cubicBezTo>
                        <a:pt x="37" y="8"/>
                        <a:pt x="34" y="9"/>
                        <a:pt x="33" y="6"/>
                      </a:cubicBezTo>
                      <a:cubicBezTo>
                        <a:pt x="31" y="2"/>
                        <a:pt x="28" y="3"/>
                        <a:pt x="28" y="3"/>
                      </a:cubicBezTo>
                      <a:cubicBezTo>
                        <a:pt x="28" y="3"/>
                        <a:pt x="27" y="12"/>
                        <a:pt x="26" y="15"/>
                      </a:cubicBezTo>
                      <a:cubicBezTo>
                        <a:pt x="26" y="18"/>
                        <a:pt x="24" y="18"/>
                        <a:pt x="19" y="22"/>
                      </a:cubicBezTo>
                      <a:cubicBezTo>
                        <a:pt x="13" y="26"/>
                        <a:pt x="17" y="37"/>
                        <a:pt x="12" y="45"/>
                      </a:cubicBezTo>
                      <a:cubicBezTo>
                        <a:pt x="8" y="53"/>
                        <a:pt x="4" y="52"/>
                        <a:pt x="4" y="52"/>
                      </a:cubicBezTo>
                      <a:cubicBezTo>
                        <a:pt x="4" y="52"/>
                        <a:pt x="2" y="53"/>
                        <a:pt x="0" y="53"/>
                      </a:cubicBezTo>
                      <a:cubicBezTo>
                        <a:pt x="0" y="53"/>
                        <a:pt x="7" y="59"/>
                        <a:pt x="6" y="62"/>
                      </a:cubicBezTo>
                      <a:cubicBezTo>
                        <a:pt x="6" y="65"/>
                        <a:pt x="5" y="67"/>
                        <a:pt x="8" y="67"/>
                      </a:cubicBezTo>
                      <a:cubicBezTo>
                        <a:pt x="11" y="67"/>
                        <a:pt x="10" y="66"/>
                        <a:pt x="13" y="70"/>
                      </a:cubicBezTo>
                      <a:cubicBezTo>
                        <a:pt x="15" y="73"/>
                        <a:pt x="16" y="70"/>
                        <a:pt x="18" y="68"/>
                      </a:cubicBezTo>
                      <a:cubicBezTo>
                        <a:pt x="19" y="66"/>
                        <a:pt x="23" y="68"/>
                        <a:pt x="26" y="70"/>
                      </a:cubicBezTo>
                      <a:cubicBezTo>
                        <a:pt x="30" y="72"/>
                        <a:pt x="28" y="72"/>
                        <a:pt x="25" y="72"/>
                      </a:cubicBezTo>
                      <a:cubicBezTo>
                        <a:pt x="21" y="72"/>
                        <a:pt x="22" y="75"/>
                        <a:pt x="24" y="77"/>
                      </a:cubicBezTo>
                      <a:cubicBezTo>
                        <a:pt x="26" y="79"/>
                        <a:pt x="30" y="80"/>
                        <a:pt x="30" y="80"/>
                      </a:cubicBezTo>
                      <a:cubicBezTo>
                        <a:pt x="30" y="80"/>
                        <a:pt x="39" y="81"/>
                        <a:pt x="36" y="83"/>
                      </a:cubicBezTo>
                      <a:cubicBezTo>
                        <a:pt x="33" y="85"/>
                        <a:pt x="34" y="88"/>
                        <a:pt x="40" y="88"/>
                      </a:cubicBezTo>
                      <a:cubicBezTo>
                        <a:pt x="46" y="88"/>
                        <a:pt x="42" y="85"/>
                        <a:pt x="47" y="87"/>
                      </a:cubicBezTo>
                      <a:cubicBezTo>
                        <a:pt x="52" y="88"/>
                        <a:pt x="52" y="89"/>
                        <a:pt x="58" y="87"/>
                      </a:cubicBezTo>
                      <a:cubicBezTo>
                        <a:pt x="64" y="86"/>
                        <a:pt x="63" y="87"/>
                        <a:pt x="66" y="84"/>
                      </a:cubicBezTo>
                      <a:cubicBezTo>
                        <a:pt x="69" y="81"/>
                        <a:pt x="71" y="79"/>
                        <a:pt x="74" y="79"/>
                      </a:cubicBezTo>
                      <a:cubicBezTo>
                        <a:pt x="77" y="80"/>
                        <a:pt x="77" y="85"/>
                        <a:pt x="83" y="82"/>
                      </a:cubicBezTo>
                      <a:cubicBezTo>
                        <a:pt x="89" y="80"/>
                        <a:pt x="89" y="80"/>
                        <a:pt x="92" y="81"/>
                      </a:cubicBezTo>
                      <a:cubicBezTo>
                        <a:pt x="95" y="81"/>
                        <a:pt x="97" y="84"/>
                        <a:pt x="97" y="84"/>
                      </a:cubicBezTo>
                      <a:cubicBezTo>
                        <a:pt x="98" y="82"/>
                        <a:pt x="99" y="82"/>
                        <a:pt x="101" y="80"/>
                      </a:cubicBezTo>
                      <a:cubicBezTo>
                        <a:pt x="103" y="79"/>
                        <a:pt x="98" y="78"/>
                        <a:pt x="99" y="76"/>
                      </a:cubicBezTo>
                      <a:cubicBezTo>
                        <a:pt x="99" y="76"/>
                        <a:pt x="105" y="76"/>
                        <a:pt x="105" y="76"/>
                      </a:cubicBezTo>
                      <a:cubicBezTo>
                        <a:pt x="107" y="72"/>
                        <a:pt x="104" y="62"/>
                        <a:pt x="105" y="61"/>
                      </a:cubicBezTo>
                      <a:cubicBezTo>
                        <a:pt x="109" y="61"/>
                        <a:pt x="109" y="61"/>
                        <a:pt x="109" y="61"/>
                      </a:cubicBezTo>
                      <a:lnTo>
                        <a:pt x="109" y="59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7" name="Freeform 191"/>
                <p:cNvSpPr>
                  <a:spLocks/>
                </p:cNvSpPr>
                <p:nvPr/>
              </p:nvSpPr>
              <p:spPr bwMode="auto">
                <a:xfrm>
                  <a:off x="3795" y="2173"/>
                  <a:ext cx="12" cy="28"/>
                </a:xfrm>
                <a:custGeom>
                  <a:avLst/>
                  <a:gdLst/>
                  <a:ahLst/>
                  <a:cxnLst>
                    <a:cxn ang="0">
                      <a:pos x="0" y="16"/>
                    </a:cxn>
                    <a:cxn ang="0">
                      <a:pos x="5" y="20"/>
                    </a:cxn>
                    <a:cxn ang="0">
                      <a:pos x="10" y="21"/>
                    </a:cxn>
                    <a:cxn ang="0">
                      <a:pos x="7" y="2"/>
                    </a:cxn>
                    <a:cxn ang="0">
                      <a:pos x="1" y="16"/>
                    </a:cxn>
                    <a:cxn ang="0">
                      <a:pos x="0" y="16"/>
                    </a:cxn>
                  </a:cxnLst>
                  <a:rect l="0" t="0" r="r" b="b"/>
                  <a:pathLst>
                    <a:path w="11" h="21">
                      <a:moveTo>
                        <a:pt x="0" y="16"/>
                      </a:move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1" y="11"/>
                        <a:pt x="11" y="0"/>
                        <a:pt x="7" y="2"/>
                      </a:cubicBezTo>
                      <a:cubicBezTo>
                        <a:pt x="4" y="4"/>
                        <a:pt x="2" y="13"/>
                        <a:pt x="1" y="16"/>
                      </a:cubicBezTo>
                      <a:lnTo>
                        <a:pt x="0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8" name="Freeform 192"/>
                <p:cNvSpPr>
                  <a:spLocks/>
                </p:cNvSpPr>
                <p:nvPr/>
              </p:nvSpPr>
              <p:spPr bwMode="auto">
                <a:xfrm>
                  <a:off x="1933" y="2350"/>
                  <a:ext cx="30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14" y="8"/>
                    </a:cxn>
                    <a:cxn ang="0">
                      <a:pos x="16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4" h="8">
                      <a:moveTo>
                        <a:pt x="0" y="0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6" y="8"/>
                        <a:pt x="11" y="8"/>
                        <a:pt x="14" y="8"/>
                      </a:cubicBezTo>
                      <a:cubicBezTo>
                        <a:pt x="14" y="8"/>
                        <a:pt x="16" y="4"/>
                        <a:pt x="16" y="4"/>
                      </a:cubicBezTo>
                      <a:cubicBezTo>
                        <a:pt x="24" y="3"/>
                        <a:pt x="5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19" name="Freeform 193"/>
                <p:cNvSpPr>
                  <a:spLocks/>
                </p:cNvSpPr>
                <p:nvPr/>
              </p:nvSpPr>
              <p:spPr bwMode="auto">
                <a:xfrm>
                  <a:off x="2845" y="1789"/>
                  <a:ext cx="45" cy="126"/>
                </a:xfrm>
                <a:custGeom>
                  <a:avLst/>
                  <a:gdLst/>
                  <a:ahLst/>
                  <a:cxnLst>
                    <a:cxn ang="0">
                      <a:pos x="32" y="89"/>
                    </a:cxn>
                    <a:cxn ang="0">
                      <a:pos x="31" y="80"/>
                    </a:cxn>
                    <a:cxn ang="0">
                      <a:pos x="27" y="76"/>
                    </a:cxn>
                    <a:cxn ang="0">
                      <a:pos x="28" y="67"/>
                    </a:cxn>
                    <a:cxn ang="0">
                      <a:pos x="28" y="61"/>
                    </a:cxn>
                    <a:cxn ang="0">
                      <a:pos x="30" y="52"/>
                    </a:cxn>
                    <a:cxn ang="0">
                      <a:pos x="30" y="42"/>
                    </a:cxn>
                    <a:cxn ang="0">
                      <a:pos x="32" y="35"/>
                    </a:cxn>
                    <a:cxn ang="0">
                      <a:pos x="30" y="22"/>
                    </a:cxn>
                    <a:cxn ang="0">
                      <a:pos x="34" y="12"/>
                    </a:cxn>
                    <a:cxn ang="0">
                      <a:pos x="33" y="7"/>
                    </a:cxn>
                    <a:cxn ang="0">
                      <a:pos x="29" y="5"/>
                    </a:cxn>
                    <a:cxn ang="0">
                      <a:pos x="19" y="6"/>
                    </a:cxn>
                    <a:cxn ang="0">
                      <a:pos x="16" y="3"/>
                    </a:cxn>
                    <a:cxn ang="0">
                      <a:pos x="7" y="6"/>
                    </a:cxn>
                    <a:cxn ang="0">
                      <a:pos x="10" y="31"/>
                    </a:cxn>
                    <a:cxn ang="0">
                      <a:pos x="6" y="33"/>
                    </a:cxn>
                    <a:cxn ang="0">
                      <a:pos x="2" y="49"/>
                    </a:cxn>
                    <a:cxn ang="0">
                      <a:pos x="0" y="49"/>
                    </a:cxn>
                    <a:cxn ang="0">
                      <a:pos x="0" y="61"/>
                    </a:cxn>
                    <a:cxn ang="0">
                      <a:pos x="4" y="59"/>
                    </a:cxn>
                    <a:cxn ang="0">
                      <a:pos x="2" y="67"/>
                    </a:cxn>
                    <a:cxn ang="0">
                      <a:pos x="6" y="71"/>
                    </a:cxn>
                    <a:cxn ang="0">
                      <a:pos x="4" y="91"/>
                    </a:cxn>
                    <a:cxn ang="0">
                      <a:pos x="32" y="89"/>
                    </a:cxn>
                  </a:cxnLst>
                  <a:rect l="0" t="0" r="r" b="b"/>
                  <a:pathLst>
                    <a:path w="37" h="92">
                      <a:moveTo>
                        <a:pt x="32" y="89"/>
                      </a:moveTo>
                      <a:cubicBezTo>
                        <a:pt x="32" y="89"/>
                        <a:pt x="29" y="84"/>
                        <a:pt x="31" y="80"/>
                      </a:cubicBezTo>
                      <a:cubicBezTo>
                        <a:pt x="33" y="76"/>
                        <a:pt x="30" y="80"/>
                        <a:pt x="27" y="76"/>
                      </a:cubicBezTo>
                      <a:cubicBezTo>
                        <a:pt x="24" y="72"/>
                        <a:pt x="26" y="71"/>
                        <a:pt x="28" y="67"/>
                      </a:cubicBezTo>
                      <a:cubicBezTo>
                        <a:pt x="30" y="62"/>
                        <a:pt x="31" y="66"/>
                        <a:pt x="28" y="61"/>
                      </a:cubicBezTo>
                      <a:cubicBezTo>
                        <a:pt x="23" y="54"/>
                        <a:pt x="27" y="55"/>
                        <a:pt x="30" y="52"/>
                      </a:cubicBezTo>
                      <a:cubicBezTo>
                        <a:pt x="32" y="48"/>
                        <a:pt x="30" y="47"/>
                        <a:pt x="30" y="42"/>
                      </a:cubicBezTo>
                      <a:cubicBezTo>
                        <a:pt x="30" y="38"/>
                        <a:pt x="27" y="39"/>
                        <a:pt x="32" y="35"/>
                      </a:cubicBezTo>
                      <a:cubicBezTo>
                        <a:pt x="35" y="33"/>
                        <a:pt x="33" y="27"/>
                        <a:pt x="30" y="22"/>
                      </a:cubicBezTo>
                      <a:cubicBezTo>
                        <a:pt x="26" y="17"/>
                        <a:pt x="31" y="18"/>
                        <a:pt x="34" y="12"/>
                      </a:cubicBezTo>
                      <a:cubicBezTo>
                        <a:pt x="37" y="7"/>
                        <a:pt x="36" y="8"/>
                        <a:pt x="33" y="7"/>
                      </a:cubicBezTo>
                      <a:cubicBezTo>
                        <a:pt x="31" y="6"/>
                        <a:pt x="34" y="5"/>
                        <a:pt x="29" y="5"/>
                      </a:cubicBezTo>
                      <a:cubicBezTo>
                        <a:pt x="24" y="5"/>
                        <a:pt x="25" y="5"/>
                        <a:pt x="19" y="6"/>
                      </a:cubicBezTo>
                      <a:cubicBezTo>
                        <a:pt x="13" y="7"/>
                        <a:pt x="18" y="6"/>
                        <a:pt x="16" y="3"/>
                      </a:cubicBezTo>
                      <a:cubicBezTo>
                        <a:pt x="15" y="0"/>
                        <a:pt x="7" y="6"/>
                        <a:pt x="7" y="6"/>
                      </a:cubicBezTo>
                      <a:cubicBezTo>
                        <a:pt x="7" y="11"/>
                        <a:pt x="12" y="21"/>
                        <a:pt x="10" y="31"/>
                      </a:cubicBezTo>
                      <a:cubicBezTo>
                        <a:pt x="6" y="33"/>
                        <a:pt x="6" y="33"/>
                        <a:pt x="6" y="33"/>
                      </a:cubicBezTo>
                      <a:cubicBezTo>
                        <a:pt x="4" y="39"/>
                        <a:pt x="4" y="44"/>
                        <a:pt x="2" y="49"/>
                      </a:cubicBezTo>
                      <a:cubicBezTo>
                        <a:pt x="2" y="49"/>
                        <a:pt x="1" y="49"/>
                        <a:pt x="0" y="49"/>
                      </a:cubicBezTo>
                      <a:cubicBezTo>
                        <a:pt x="0" y="53"/>
                        <a:pt x="0" y="57"/>
                        <a:pt x="0" y="61"/>
                      </a:cubicBezTo>
                      <a:cubicBezTo>
                        <a:pt x="1" y="60"/>
                        <a:pt x="4" y="58"/>
                        <a:pt x="4" y="59"/>
                      </a:cubicBezTo>
                      <a:cubicBezTo>
                        <a:pt x="6" y="64"/>
                        <a:pt x="2" y="62"/>
                        <a:pt x="2" y="67"/>
                      </a:cubicBezTo>
                      <a:cubicBezTo>
                        <a:pt x="6" y="71"/>
                        <a:pt x="6" y="71"/>
                        <a:pt x="6" y="71"/>
                      </a:cubicBezTo>
                      <a:cubicBezTo>
                        <a:pt x="8" y="77"/>
                        <a:pt x="5" y="84"/>
                        <a:pt x="4" y="91"/>
                      </a:cubicBezTo>
                      <a:cubicBezTo>
                        <a:pt x="11" y="92"/>
                        <a:pt x="22" y="91"/>
                        <a:pt x="32" y="8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0" name="Freeform 194"/>
                <p:cNvSpPr>
                  <a:spLocks/>
                </p:cNvSpPr>
                <p:nvPr/>
              </p:nvSpPr>
              <p:spPr bwMode="auto">
                <a:xfrm>
                  <a:off x="3216" y="1461"/>
                  <a:ext cx="176" cy="160"/>
                </a:xfrm>
                <a:custGeom>
                  <a:avLst/>
                  <a:gdLst/>
                  <a:ahLst/>
                  <a:cxnLst>
                    <a:cxn ang="0">
                      <a:pos x="72" y="7"/>
                    </a:cxn>
                    <a:cxn ang="0">
                      <a:pos x="67" y="5"/>
                    </a:cxn>
                    <a:cxn ang="0">
                      <a:pos x="63" y="9"/>
                    </a:cxn>
                    <a:cxn ang="0">
                      <a:pos x="57" y="11"/>
                    </a:cxn>
                    <a:cxn ang="0">
                      <a:pos x="55" y="5"/>
                    </a:cxn>
                    <a:cxn ang="0">
                      <a:pos x="51" y="1"/>
                    </a:cxn>
                    <a:cxn ang="0">
                      <a:pos x="9" y="17"/>
                    </a:cxn>
                    <a:cxn ang="0">
                      <a:pos x="3" y="17"/>
                    </a:cxn>
                    <a:cxn ang="0">
                      <a:pos x="1" y="29"/>
                    </a:cxn>
                    <a:cxn ang="0">
                      <a:pos x="4" y="38"/>
                    </a:cxn>
                    <a:cxn ang="0">
                      <a:pos x="3" y="47"/>
                    </a:cxn>
                    <a:cxn ang="0">
                      <a:pos x="6" y="54"/>
                    </a:cxn>
                    <a:cxn ang="0">
                      <a:pos x="7" y="71"/>
                    </a:cxn>
                    <a:cxn ang="0">
                      <a:pos x="11" y="73"/>
                    </a:cxn>
                    <a:cxn ang="0">
                      <a:pos x="18" y="74"/>
                    </a:cxn>
                    <a:cxn ang="0">
                      <a:pos x="24" y="77"/>
                    </a:cxn>
                    <a:cxn ang="0">
                      <a:pos x="33" y="83"/>
                    </a:cxn>
                    <a:cxn ang="0">
                      <a:pos x="41" y="84"/>
                    </a:cxn>
                    <a:cxn ang="0">
                      <a:pos x="48" y="90"/>
                    </a:cxn>
                    <a:cxn ang="0">
                      <a:pos x="53" y="98"/>
                    </a:cxn>
                    <a:cxn ang="0">
                      <a:pos x="58" y="98"/>
                    </a:cxn>
                    <a:cxn ang="0">
                      <a:pos x="66" y="98"/>
                    </a:cxn>
                    <a:cxn ang="0">
                      <a:pos x="73" y="102"/>
                    </a:cxn>
                    <a:cxn ang="0">
                      <a:pos x="83" y="102"/>
                    </a:cxn>
                    <a:cxn ang="0">
                      <a:pos x="90" y="99"/>
                    </a:cxn>
                    <a:cxn ang="0">
                      <a:pos x="103" y="93"/>
                    </a:cxn>
                    <a:cxn ang="0">
                      <a:pos x="112" y="99"/>
                    </a:cxn>
                    <a:cxn ang="0">
                      <a:pos x="118" y="104"/>
                    </a:cxn>
                    <a:cxn ang="0">
                      <a:pos x="121" y="109"/>
                    </a:cxn>
                    <a:cxn ang="0">
                      <a:pos x="127" y="116"/>
                    </a:cxn>
                    <a:cxn ang="0">
                      <a:pos x="134" y="110"/>
                    </a:cxn>
                    <a:cxn ang="0">
                      <a:pos x="133" y="101"/>
                    </a:cxn>
                    <a:cxn ang="0">
                      <a:pos x="137" y="93"/>
                    </a:cxn>
                    <a:cxn ang="0">
                      <a:pos x="140" y="85"/>
                    </a:cxn>
                    <a:cxn ang="0">
                      <a:pos x="135" y="75"/>
                    </a:cxn>
                    <a:cxn ang="0">
                      <a:pos x="137" y="66"/>
                    </a:cxn>
                    <a:cxn ang="0">
                      <a:pos x="138" y="61"/>
                    </a:cxn>
                    <a:cxn ang="0">
                      <a:pos x="137" y="53"/>
                    </a:cxn>
                    <a:cxn ang="0">
                      <a:pos x="137" y="42"/>
                    </a:cxn>
                    <a:cxn ang="0">
                      <a:pos x="140" y="31"/>
                    </a:cxn>
                    <a:cxn ang="0">
                      <a:pos x="136" y="20"/>
                    </a:cxn>
                    <a:cxn ang="0">
                      <a:pos x="134" y="16"/>
                    </a:cxn>
                    <a:cxn ang="0">
                      <a:pos x="117" y="14"/>
                    </a:cxn>
                    <a:cxn ang="0">
                      <a:pos x="112" y="16"/>
                    </a:cxn>
                    <a:cxn ang="0">
                      <a:pos x="104" y="16"/>
                    </a:cxn>
                    <a:cxn ang="0">
                      <a:pos x="87" y="14"/>
                    </a:cxn>
                    <a:cxn ang="0">
                      <a:pos x="73" y="7"/>
                    </a:cxn>
                    <a:cxn ang="0">
                      <a:pos x="72" y="7"/>
                    </a:cxn>
                  </a:cxnLst>
                  <a:rect l="0" t="0" r="r" b="b"/>
                  <a:pathLst>
                    <a:path w="143" h="116">
                      <a:moveTo>
                        <a:pt x="72" y="7"/>
                      </a:moveTo>
                      <a:cubicBezTo>
                        <a:pt x="64" y="7"/>
                        <a:pt x="71" y="4"/>
                        <a:pt x="67" y="5"/>
                      </a:cubicBez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1" y="10"/>
                        <a:pt x="59" y="10"/>
                        <a:pt x="57" y="11"/>
                      </a:cubicBezTo>
                      <a:cubicBezTo>
                        <a:pt x="57" y="11"/>
                        <a:pt x="55" y="6"/>
                        <a:pt x="55" y="5"/>
                      </a:cubicBezTo>
                      <a:cubicBezTo>
                        <a:pt x="61" y="7"/>
                        <a:pt x="58" y="0"/>
                        <a:pt x="51" y="1"/>
                      </a:cubicBezTo>
                      <a:cubicBezTo>
                        <a:pt x="40" y="2"/>
                        <a:pt x="25" y="16"/>
                        <a:pt x="9" y="17"/>
                      </a:cubicBezTo>
                      <a:cubicBezTo>
                        <a:pt x="6" y="17"/>
                        <a:pt x="6" y="17"/>
                        <a:pt x="3" y="17"/>
                      </a:cubicBezTo>
                      <a:cubicBezTo>
                        <a:pt x="3" y="17"/>
                        <a:pt x="3" y="26"/>
                        <a:pt x="1" y="29"/>
                      </a:cubicBezTo>
                      <a:cubicBezTo>
                        <a:pt x="0" y="31"/>
                        <a:pt x="4" y="38"/>
                        <a:pt x="4" y="38"/>
                      </a:cubicBezTo>
                      <a:cubicBezTo>
                        <a:pt x="4" y="38"/>
                        <a:pt x="3" y="42"/>
                        <a:pt x="3" y="47"/>
                      </a:cubicBezTo>
                      <a:cubicBezTo>
                        <a:pt x="3" y="51"/>
                        <a:pt x="6" y="51"/>
                        <a:pt x="6" y="54"/>
                      </a:cubicBezTo>
                      <a:cubicBezTo>
                        <a:pt x="6" y="57"/>
                        <a:pt x="7" y="71"/>
                        <a:pt x="7" y="71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1" y="73"/>
                        <a:pt x="15" y="74"/>
                        <a:pt x="18" y="74"/>
                      </a:cubicBezTo>
                      <a:cubicBezTo>
                        <a:pt x="21" y="74"/>
                        <a:pt x="21" y="79"/>
                        <a:pt x="24" y="77"/>
                      </a:cubicBezTo>
                      <a:cubicBezTo>
                        <a:pt x="27" y="76"/>
                        <a:pt x="29" y="80"/>
                        <a:pt x="33" y="83"/>
                      </a:cubicBezTo>
                      <a:cubicBezTo>
                        <a:pt x="37" y="86"/>
                        <a:pt x="38" y="86"/>
                        <a:pt x="41" y="84"/>
                      </a:cubicBezTo>
                      <a:cubicBezTo>
                        <a:pt x="44" y="83"/>
                        <a:pt x="46" y="92"/>
                        <a:pt x="48" y="90"/>
                      </a:cubicBezTo>
                      <a:cubicBezTo>
                        <a:pt x="50" y="89"/>
                        <a:pt x="53" y="98"/>
                        <a:pt x="53" y="98"/>
                      </a:cubicBezTo>
                      <a:cubicBezTo>
                        <a:pt x="53" y="98"/>
                        <a:pt x="52" y="98"/>
                        <a:pt x="58" y="98"/>
                      </a:cubicBezTo>
                      <a:cubicBezTo>
                        <a:pt x="64" y="98"/>
                        <a:pt x="61" y="96"/>
                        <a:pt x="66" y="98"/>
                      </a:cubicBezTo>
                      <a:cubicBezTo>
                        <a:pt x="70" y="100"/>
                        <a:pt x="71" y="101"/>
                        <a:pt x="73" y="102"/>
                      </a:cubicBezTo>
                      <a:cubicBezTo>
                        <a:pt x="78" y="104"/>
                        <a:pt x="81" y="106"/>
                        <a:pt x="83" y="102"/>
                      </a:cubicBezTo>
                      <a:cubicBezTo>
                        <a:pt x="84" y="98"/>
                        <a:pt x="87" y="100"/>
                        <a:pt x="90" y="99"/>
                      </a:cubicBezTo>
                      <a:cubicBezTo>
                        <a:pt x="96" y="98"/>
                        <a:pt x="99" y="90"/>
                        <a:pt x="103" y="93"/>
                      </a:cubicBezTo>
                      <a:cubicBezTo>
                        <a:pt x="107" y="97"/>
                        <a:pt x="109" y="99"/>
                        <a:pt x="112" y="99"/>
                      </a:cubicBezTo>
                      <a:cubicBezTo>
                        <a:pt x="115" y="99"/>
                        <a:pt x="115" y="102"/>
                        <a:pt x="118" y="104"/>
                      </a:cubicBezTo>
                      <a:cubicBezTo>
                        <a:pt x="121" y="106"/>
                        <a:pt x="120" y="106"/>
                        <a:pt x="121" y="109"/>
                      </a:cubicBezTo>
                      <a:cubicBezTo>
                        <a:pt x="123" y="113"/>
                        <a:pt x="127" y="116"/>
                        <a:pt x="127" y="116"/>
                      </a:cubicBezTo>
                      <a:cubicBezTo>
                        <a:pt x="127" y="116"/>
                        <a:pt x="136" y="113"/>
                        <a:pt x="134" y="110"/>
                      </a:cubicBezTo>
                      <a:cubicBezTo>
                        <a:pt x="133" y="107"/>
                        <a:pt x="131" y="104"/>
                        <a:pt x="133" y="101"/>
                      </a:cubicBezTo>
                      <a:cubicBezTo>
                        <a:pt x="135" y="98"/>
                        <a:pt x="136" y="97"/>
                        <a:pt x="137" y="93"/>
                      </a:cubicBezTo>
                      <a:cubicBezTo>
                        <a:pt x="138" y="90"/>
                        <a:pt x="140" y="85"/>
                        <a:pt x="140" y="85"/>
                      </a:cubicBezTo>
                      <a:cubicBezTo>
                        <a:pt x="140" y="85"/>
                        <a:pt x="134" y="78"/>
                        <a:pt x="135" y="75"/>
                      </a:cubicBezTo>
                      <a:cubicBezTo>
                        <a:pt x="136" y="72"/>
                        <a:pt x="138" y="70"/>
                        <a:pt x="137" y="66"/>
                      </a:cubicBezTo>
                      <a:cubicBezTo>
                        <a:pt x="136" y="62"/>
                        <a:pt x="140" y="64"/>
                        <a:pt x="138" y="61"/>
                      </a:cubicBezTo>
                      <a:cubicBezTo>
                        <a:pt x="136" y="59"/>
                        <a:pt x="134" y="55"/>
                        <a:pt x="137" y="53"/>
                      </a:cubicBezTo>
                      <a:cubicBezTo>
                        <a:pt x="137" y="53"/>
                        <a:pt x="137" y="45"/>
                        <a:pt x="137" y="42"/>
                      </a:cubicBezTo>
                      <a:cubicBezTo>
                        <a:pt x="137" y="39"/>
                        <a:pt x="143" y="34"/>
                        <a:pt x="140" y="31"/>
                      </a:cubicBezTo>
                      <a:cubicBezTo>
                        <a:pt x="137" y="28"/>
                        <a:pt x="136" y="20"/>
                        <a:pt x="136" y="20"/>
                      </a:cubicBezTo>
                      <a:cubicBezTo>
                        <a:pt x="136" y="20"/>
                        <a:pt x="138" y="17"/>
                        <a:pt x="134" y="16"/>
                      </a:cubicBezTo>
                      <a:cubicBezTo>
                        <a:pt x="131" y="14"/>
                        <a:pt x="117" y="14"/>
                        <a:pt x="117" y="14"/>
                      </a:cubicBezTo>
                      <a:cubicBezTo>
                        <a:pt x="112" y="16"/>
                        <a:pt x="112" y="16"/>
                        <a:pt x="112" y="16"/>
                      </a:cubicBezTo>
                      <a:cubicBezTo>
                        <a:pt x="112" y="16"/>
                        <a:pt x="109" y="16"/>
                        <a:pt x="104" y="16"/>
                      </a:cubicBezTo>
                      <a:cubicBezTo>
                        <a:pt x="100" y="16"/>
                        <a:pt x="97" y="16"/>
                        <a:pt x="87" y="14"/>
                      </a:cubicBezTo>
                      <a:cubicBezTo>
                        <a:pt x="79" y="12"/>
                        <a:pt x="74" y="8"/>
                        <a:pt x="73" y="7"/>
                      </a:cubicBezTo>
                      <a:cubicBezTo>
                        <a:pt x="72" y="7"/>
                        <a:pt x="72" y="7"/>
                        <a:pt x="72" y="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1" name="Freeform 195"/>
                <p:cNvSpPr>
                  <a:spLocks/>
                </p:cNvSpPr>
                <p:nvPr/>
              </p:nvSpPr>
              <p:spPr bwMode="auto">
                <a:xfrm>
                  <a:off x="4914" y="2558"/>
                  <a:ext cx="83" cy="84"/>
                </a:xfrm>
                <a:custGeom>
                  <a:avLst/>
                  <a:gdLst/>
                  <a:ahLst/>
                  <a:cxnLst>
                    <a:cxn ang="0">
                      <a:pos x="50" y="0"/>
                    </a:cxn>
                    <a:cxn ang="0">
                      <a:pos x="50" y="9"/>
                    </a:cxn>
                    <a:cxn ang="0">
                      <a:pos x="42" y="9"/>
                    </a:cxn>
                    <a:cxn ang="0">
                      <a:pos x="42" y="15"/>
                    </a:cxn>
                    <a:cxn ang="0">
                      <a:pos x="28" y="17"/>
                    </a:cxn>
                    <a:cxn ang="0">
                      <a:pos x="26" y="19"/>
                    </a:cxn>
                    <a:cxn ang="0">
                      <a:pos x="18" y="13"/>
                    </a:cxn>
                    <a:cxn ang="0">
                      <a:pos x="10" y="19"/>
                    </a:cxn>
                    <a:cxn ang="0">
                      <a:pos x="6" y="21"/>
                    </a:cxn>
                    <a:cxn ang="0">
                      <a:pos x="6" y="31"/>
                    </a:cxn>
                    <a:cxn ang="0">
                      <a:pos x="6" y="37"/>
                    </a:cxn>
                    <a:cxn ang="0">
                      <a:pos x="12" y="29"/>
                    </a:cxn>
                    <a:cxn ang="0">
                      <a:pos x="14" y="31"/>
                    </a:cxn>
                    <a:cxn ang="0">
                      <a:pos x="32" y="31"/>
                    </a:cxn>
                    <a:cxn ang="0">
                      <a:pos x="32" y="35"/>
                    </a:cxn>
                    <a:cxn ang="0">
                      <a:pos x="28" y="37"/>
                    </a:cxn>
                    <a:cxn ang="0">
                      <a:pos x="34" y="51"/>
                    </a:cxn>
                    <a:cxn ang="0">
                      <a:pos x="46" y="55"/>
                    </a:cxn>
                    <a:cxn ang="0">
                      <a:pos x="46" y="61"/>
                    </a:cxn>
                    <a:cxn ang="0">
                      <a:pos x="52" y="57"/>
                    </a:cxn>
                    <a:cxn ang="0">
                      <a:pos x="50" y="43"/>
                    </a:cxn>
                    <a:cxn ang="0">
                      <a:pos x="54" y="45"/>
                    </a:cxn>
                    <a:cxn ang="0">
                      <a:pos x="52" y="35"/>
                    </a:cxn>
                    <a:cxn ang="0">
                      <a:pos x="56" y="35"/>
                    </a:cxn>
                    <a:cxn ang="0">
                      <a:pos x="60" y="27"/>
                    </a:cxn>
                    <a:cxn ang="0">
                      <a:pos x="64" y="17"/>
                    </a:cxn>
                    <a:cxn ang="0">
                      <a:pos x="58" y="0"/>
                    </a:cxn>
                    <a:cxn ang="0">
                      <a:pos x="50" y="0"/>
                    </a:cxn>
                  </a:cxnLst>
                  <a:rect l="0" t="0" r="r" b="b"/>
                  <a:pathLst>
                    <a:path w="68" h="61">
                      <a:moveTo>
                        <a:pt x="50" y="0"/>
                      </a:moveTo>
                      <a:cubicBezTo>
                        <a:pt x="49" y="0"/>
                        <a:pt x="50" y="8"/>
                        <a:pt x="50" y="9"/>
                      </a:cubicBezTo>
                      <a:cubicBezTo>
                        <a:pt x="48" y="11"/>
                        <a:pt x="44" y="8"/>
                        <a:pt x="42" y="9"/>
                      </a:cubicBezTo>
                      <a:cubicBezTo>
                        <a:pt x="42" y="9"/>
                        <a:pt x="42" y="15"/>
                        <a:pt x="42" y="15"/>
                      </a:cubicBezTo>
                      <a:cubicBezTo>
                        <a:pt x="35" y="17"/>
                        <a:pt x="36" y="15"/>
                        <a:pt x="28" y="17"/>
                      </a:cubicBezTo>
                      <a:cubicBezTo>
                        <a:pt x="24" y="19"/>
                        <a:pt x="32" y="20"/>
                        <a:pt x="26" y="19"/>
                      </a:cubicBezTo>
                      <a:cubicBezTo>
                        <a:pt x="26" y="19"/>
                        <a:pt x="27" y="11"/>
                        <a:pt x="18" y="13"/>
                      </a:cubicBezTo>
                      <a:cubicBezTo>
                        <a:pt x="16" y="14"/>
                        <a:pt x="17" y="18"/>
                        <a:pt x="10" y="19"/>
                      </a:cubicBezTo>
                      <a:cubicBezTo>
                        <a:pt x="6" y="21"/>
                        <a:pt x="6" y="21"/>
                        <a:pt x="6" y="21"/>
                      </a:cubicBezTo>
                      <a:cubicBezTo>
                        <a:pt x="5" y="23"/>
                        <a:pt x="6" y="29"/>
                        <a:pt x="6" y="31"/>
                      </a:cubicBezTo>
                      <a:cubicBezTo>
                        <a:pt x="0" y="31"/>
                        <a:pt x="3" y="39"/>
                        <a:pt x="6" y="37"/>
                      </a:cubicBezTo>
                      <a:cubicBezTo>
                        <a:pt x="6" y="37"/>
                        <a:pt x="12" y="30"/>
                        <a:pt x="12" y="29"/>
                      </a:cubicBezTo>
                      <a:cubicBezTo>
                        <a:pt x="8" y="27"/>
                        <a:pt x="19" y="27"/>
                        <a:pt x="14" y="31"/>
                      </a:cubicBezTo>
                      <a:cubicBezTo>
                        <a:pt x="23" y="31"/>
                        <a:pt x="25" y="31"/>
                        <a:pt x="32" y="31"/>
                      </a:cubicBezTo>
                      <a:cubicBezTo>
                        <a:pt x="32" y="35"/>
                        <a:pt x="32" y="35"/>
                        <a:pt x="32" y="35"/>
                      </a:cubicBezTo>
                      <a:cubicBezTo>
                        <a:pt x="32" y="35"/>
                        <a:pt x="28" y="37"/>
                        <a:pt x="28" y="37"/>
                      </a:cubicBezTo>
                      <a:cubicBezTo>
                        <a:pt x="31" y="46"/>
                        <a:pt x="27" y="46"/>
                        <a:pt x="34" y="51"/>
                      </a:cubicBezTo>
                      <a:cubicBezTo>
                        <a:pt x="38" y="55"/>
                        <a:pt x="38" y="53"/>
                        <a:pt x="46" y="55"/>
                      </a:cubicBezTo>
                      <a:cubicBezTo>
                        <a:pt x="46" y="55"/>
                        <a:pt x="46" y="61"/>
                        <a:pt x="46" y="61"/>
                      </a:cubicBezTo>
                      <a:cubicBezTo>
                        <a:pt x="47" y="60"/>
                        <a:pt x="50" y="57"/>
                        <a:pt x="52" y="57"/>
                      </a:cubicBezTo>
                      <a:cubicBezTo>
                        <a:pt x="51" y="51"/>
                        <a:pt x="50" y="49"/>
                        <a:pt x="50" y="43"/>
                      </a:cubicBezTo>
                      <a:cubicBezTo>
                        <a:pt x="53" y="44"/>
                        <a:pt x="52" y="44"/>
                        <a:pt x="54" y="45"/>
                      </a:cubicBezTo>
                      <a:cubicBezTo>
                        <a:pt x="59" y="48"/>
                        <a:pt x="51" y="40"/>
                        <a:pt x="52" y="35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7" y="31"/>
                        <a:pt x="58" y="30"/>
                        <a:pt x="60" y="27"/>
                      </a:cubicBezTo>
                      <a:cubicBezTo>
                        <a:pt x="60" y="27"/>
                        <a:pt x="68" y="19"/>
                        <a:pt x="64" y="17"/>
                      </a:cubicBezTo>
                      <a:cubicBezTo>
                        <a:pt x="58" y="15"/>
                        <a:pt x="58" y="4"/>
                        <a:pt x="58" y="0"/>
                      </a:cubicBezTo>
                      <a:cubicBezTo>
                        <a:pt x="56" y="0"/>
                        <a:pt x="51" y="0"/>
                        <a:pt x="5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2" name="Freeform 196"/>
                <p:cNvSpPr>
                  <a:spLocks/>
                </p:cNvSpPr>
                <p:nvPr/>
              </p:nvSpPr>
              <p:spPr bwMode="auto">
                <a:xfrm>
                  <a:off x="4953" y="2539"/>
                  <a:ext cx="14" cy="14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2"/>
                    </a:cxn>
                    <a:cxn ang="0">
                      <a:pos x="0" y="8"/>
                    </a:cxn>
                    <a:cxn ang="0">
                      <a:pos x="8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1" h="10">
                      <a:moveTo>
                        <a:pt x="4" y="0"/>
                      </a:moveTo>
                      <a:cubicBezTo>
                        <a:pt x="7" y="0"/>
                        <a:pt x="0" y="2"/>
                        <a:pt x="0" y="2"/>
                      </a:cubicBezTo>
                      <a:cubicBezTo>
                        <a:pt x="0" y="3"/>
                        <a:pt x="0" y="6"/>
                        <a:pt x="0" y="8"/>
                      </a:cubicBezTo>
                      <a:cubicBezTo>
                        <a:pt x="6" y="6"/>
                        <a:pt x="11" y="10"/>
                        <a:pt x="8" y="4"/>
                      </a:cubicBezTo>
                      <a:cubicBezTo>
                        <a:pt x="6" y="1"/>
                        <a:pt x="6" y="1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3" name="Freeform 197"/>
                <p:cNvSpPr>
                  <a:spLocks/>
                </p:cNvSpPr>
                <p:nvPr/>
              </p:nvSpPr>
              <p:spPr bwMode="auto">
                <a:xfrm>
                  <a:off x="4937" y="2539"/>
                  <a:ext cx="6" cy="1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4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8">
                      <a:moveTo>
                        <a:pt x="6" y="0"/>
                      </a:moveTo>
                      <a:cubicBezTo>
                        <a:pt x="5" y="0"/>
                        <a:pt x="5" y="5"/>
                        <a:pt x="4" y="6"/>
                      </a:cubicBezTo>
                      <a:cubicBezTo>
                        <a:pt x="0" y="8"/>
                        <a:pt x="5" y="0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4" name="Freeform 198"/>
                <p:cNvSpPr>
                  <a:spLocks/>
                </p:cNvSpPr>
                <p:nvPr/>
              </p:nvSpPr>
              <p:spPr bwMode="auto">
                <a:xfrm>
                  <a:off x="4925" y="2525"/>
                  <a:ext cx="31" cy="36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8" y="12"/>
                    </a:cxn>
                    <a:cxn ang="0">
                      <a:pos x="0" y="12"/>
                    </a:cxn>
                    <a:cxn ang="0">
                      <a:pos x="2" y="20"/>
                    </a:cxn>
                    <a:cxn ang="0">
                      <a:pos x="8" y="22"/>
                    </a:cxn>
                    <a:cxn ang="0">
                      <a:pos x="14" y="26"/>
                    </a:cxn>
                    <a:cxn ang="0">
                      <a:pos x="12" y="18"/>
                    </a:cxn>
                    <a:cxn ang="0">
                      <a:pos x="16" y="20"/>
                    </a:cxn>
                    <a:cxn ang="0">
                      <a:pos x="26" y="8"/>
                    </a:cxn>
                    <a:cxn ang="0">
                      <a:pos x="26" y="2"/>
                    </a:cxn>
                    <a:cxn ang="0">
                      <a:pos x="22" y="0"/>
                    </a:cxn>
                    <a:cxn ang="0">
                      <a:pos x="18" y="6"/>
                    </a:cxn>
                    <a:cxn ang="0">
                      <a:pos x="18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7" h="26">
                      <a:moveTo>
                        <a:pt x="10" y="0"/>
                      </a:moveTo>
                      <a:cubicBezTo>
                        <a:pt x="9" y="2"/>
                        <a:pt x="8" y="11"/>
                        <a:pt x="8" y="12"/>
                      </a:cubicBezTo>
                      <a:cubicBezTo>
                        <a:pt x="6" y="12"/>
                        <a:pt x="1" y="11"/>
                        <a:pt x="0" y="12"/>
                      </a:cubicBezTo>
                      <a:cubicBezTo>
                        <a:pt x="2" y="14"/>
                        <a:pt x="0" y="18"/>
                        <a:pt x="2" y="20"/>
                      </a:cubicBezTo>
                      <a:cubicBezTo>
                        <a:pt x="3" y="20"/>
                        <a:pt x="8" y="21"/>
                        <a:pt x="8" y="22"/>
                      </a:cubicBezTo>
                      <a:cubicBezTo>
                        <a:pt x="6" y="22"/>
                        <a:pt x="14" y="25"/>
                        <a:pt x="14" y="26"/>
                      </a:cubicBezTo>
                      <a:cubicBezTo>
                        <a:pt x="13" y="24"/>
                        <a:pt x="11" y="19"/>
                        <a:pt x="12" y="18"/>
                      </a:cubicBezTo>
                      <a:cubicBezTo>
                        <a:pt x="13" y="17"/>
                        <a:pt x="15" y="19"/>
                        <a:pt x="16" y="20"/>
                      </a:cubicBezTo>
                      <a:cubicBezTo>
                        <a:pt x="18" y="16"/>
                        <a:pt x="25" y="10"/>
                        <a:pt x="26" y="8"/>
                      </a:cubicBezTo>
                      <a:cubicBezTo>
                        <a:pt x="27" y="5"/>
                        <a:pt x="25" y="4"/>
                        <a:pt x="26" y="2"/>
                      </a:cubicBezTo>
                      <a:cubicBezTo>
                        <a:pt x="25" y="2"/>
                        <a:pt x="22" y="0"/>
                        <a:pt x="22" y="0"/>
                      </a:cubicBezTo>
                      <a:cubicBezTo>
                        <a:pt x="19" y="4"/>
                        <a:pt x="16" y="14"/>
                        <a:pt x="18" y="6"/>
                      </a:cubicBezTo>
                      <a:cubicBezTo>
                        <a:pt x="18" y="5"/>
                        <a:pt x="18" y="0"/>
                        <a:pt x="18" y="0"/>
                      </a:cubicBezTo>
                      <a:cubicBezTo>
                        <a:pt x="16" y="0"/>
                        <a:pt x="11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5" name="Freeform 199"/>
                <p:cNvSpPr>
                  <a:spLocks/>
                </p:cNvSpPr>
                <p:nvPr/>
              </p:nvSpPr>
              <p:spPr bwMode="auto">
                <a:xfrm>
                  <a:off x="4964" y="2514"/>
                  <a:ext cx="16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4" y="14"/>
                    </a:cxn>
                    <a:cxn ang="0">
                      <a:pos x="12" y="20"/>
                    </a:cxn>
                    <a:cxn ang="0">
                      <a:pos x="10" y="16"/>
                    </a:cxn>
                    <a:cxn ang="0">
                      <a:pos x="10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20">
                      <a:moveTo>
                        <a:pt x="0" y="0"/>
                      </a:moveTo>
                      <a:cubicBezTo>
                        <a:pt x="2" y="5"/>
                        <a:pt x="0" y="1"/>
                        <a:pt x="4" y="4"/>
                      </a:cubicBezTo>
                      <a:cubicBezTo>
                        <a:pt x="4" y="6"/>
                        <a:pt x="3" y="11"/>
                        <a:pt x="4" y="14"/>
                      </a:cubicBezTo>
                      <a:cubicBezTo>
                        <a:pt x="5" y="15"/>
                        <a:pt x="10" y="18"/>
                        <a:pt x="12" y="20"/>
                      </a:cubicBezTo>
                      <a:cubicBezTo>
                        <a:pt x="11" y="16"/>
                        <a:pt x="13" y="16"/>
                        <a:pt x="10" y="16"/>
                      </a:cubicBezTo>
                      <a:cubicBezTo>
                        <a:pt x="10" y="16"/>
                        <a:pt x="10" y="4"/>
                        <a:pt x="10" y="2"/>
                      </a:cubicBezTo>
                      <a:cubicBezTo>
                        <a:pt x="6" y="1"/>
                        <a:pt x="3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6" name="Freeform 200"/>
                <p:cNvSpPr>
                  <a:spLocks/>
                </p:cNvSpPr>
                <p:nvPr/>
              </p:nvSpPr>
              <p:spPr bwMode="auto">
                <a:xfrm>
                  <a:off x="4840" y="2514"/>
                  <a:ext cx="44" cy="65"/>
                </a:xfrm>
                <a:custGeom>
                  <a:avLst/>
                  <a:gdLst/>
                  <a:ahLst/>
                  <a:cxnLst>
                    <a:cxn ang="0">
                      <a:pos x="31" y="0"/>
                    </a:cxn>
                    <a:cxn ang="0">
                      <a:pos x="31" y="8"/>
                    </a:cxn>
                    <a:cxn ang="0">
                      <a:pos x="27" y="8"/>
                    </a:cxn>
                    <a:cxn ang="0">
                      <a:pos x="15" y="34"/>
                    </a:cxn>
                    <a:cxn ang="0">
                      <a:pos x="3" y="39"/>
                    </a:cxn>
                    <a:cxn ang="0">
                      <a:pos x="3" y="45"/>
                    </a:cxn>
                    <a:cxn ang="0">
                      <a:pos x="19" y="37"/>
                    </a:cxn>
                    <a:cxn ang="0">
                      <a:pos x="23" y="26"/>
                    </a:cxn>
                    <a:cxn ang="0">
                      <a:pos x="35" y="14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35" h="47">
                      <a:moveTo>
                        <a:pt x="31" y="0"/>
                      </a:moveTo>
                      <a:cubicBezTo>
                        <a:pt x="30" y="4"/>
                        <a:pt x="32" y="6"/>
                        <a:pt x="31" y="8"/>
                      </a:cubicBezTo>
                      <a:cubicBezTo>
                        <a:pt x="27" y="8"/>
                        <a:pt x="27" y="8"/>
                        <a:pt x="27" y="8"/>
                      </a:cubicBezTo>
                      <a:cubicBezTo>
                        <a:pt x="24" y="15"/>
                        <a:pt x="20" y="29"/>
                        <a:pt x="15" y="34"/>
                      </a:cubicBezTo>
                      <a:cubicBezTo>
                        <a:pt x="12" y="36"/>
                        <a:pt x="6" y="36"/>
                        <a:pt x="3" y="39"/>
                      </a:cubicBezTo>
                      <a:cubicBezTo>
                        <a:pt x="1" y="44"/>
                        <a:pt x="0" y="47"/>
                        <a:pt x="3" y="45"/>
                      </a:cubicBezTo>
                      <a:cubicBezTo>
                        <a:pt x="7" y="44"/>
                        <a:pt x="16" y="41"/>
                        <a:pt x="19" y="37"/>
                      </a:cubicBezTo>
                      <a:cubicBezTo>
                        <a:pt x="22" y="35"/>
                        <a:pt x="21" y="29"/>
                        <a:pt x="23" y="26"/>
                      </a:cubicBezTo>
                      <a:cubicBezTo>
                        <a:pt x="25" y="22"/>
                        <a:pt x="34" y="18"/>
                        <a:pt x="35" y="14"/>
                      </a:cubicBezTo>
                      <a:cubicBezTo>
                        <a:pt x="35" y="12"/>
                        <a:pt x="31" y="1"/>
                        <a:pt x="31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7" name="Freeform 201"/>
                <p:cNvSpPr>
                  <a:spLocks/>
                </p:cNvSpPr>
                <p:nvPr/>
              </p:nvSpPr>
              <p:spPr bwMode="auto">
                <a:xfrm>
                  <a:off x="4915" y="2509"/>
                  <a:ext cx="22" cy="27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14" y="14"/>
                    </a:cxn>
                    <a:cxn ang="0">
                      <a:pos x="16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6" h="20">
                      <a:moveTo>
                        <a:pt x="4" y="0"/>
                      </a:moveTo>
                      <a:cubicBezTo>
                        <a:pt x="1" y="20"/>
                        <a:pt x="0" y="17"/>
                        <a:pt x="14" y="14"/>
                      </a:cubicBezTo>
                      <a:cubicBezTo>
                        <a:pt x="15" y="11"/>
                        <a:pt x="14" y="7"/>
                        <a:pt x="16" y="4"/>
                      </a:cubicBezTo>
                      <a:cubicBezTo>
                        <a:pt x="11" y="2"/>
                        <a:pt x="8" y="2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8" name="Freeform 202"/>
                <p:cNvSpPr>
                  <a:spLocks/>
                </p:cNvSpPr>
                <p:nvPr/>
              </p:nvSpPr>
              <p:spPr bwMode="auto">
                <a:xfrm>
                  <a:off x="4939" y="2495"/>
                  <a:ext cx="22" cy="14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6"/>
                    </a:cxn>
                    <a:cxn ang="0">
                      <a:pos x="8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8" h="10">
                      <a:moveTo>
                        <a:pt x="2" y="0"/>
                      </a:moveTo>
                      <a:cubicBezTo>
                        <a:pt x="4" y="1"/>
                        <a:pt x="0" y="6"/>
                        <a:pt x="0" y="6"/>
                      </a:cubicBezTo>
                      <a:cubicBezTo>
                        <a:pt x="8" y="6"/>
                        <a:pt x="18" y="10"/>
                        <a:pt x="8" y="4"/>
                      </a:cubicBezTo>
                      <a:cubicBezTo>
                        <a:pt x="6" y="3"/>
                        <a:pt x="5" y="1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29" name="Freeform 203"/>
                <p:cNvSpPr>
                  <a:spLocks/>
                </p:cNvSpPr>
                <p:nvPr/>
              </p:nvSpPr>
              <p:spPr bwMode="auto">
                <a:xfrm>
                  <a:off x="4884" y="2495"/>
                  <a:ext cx="12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6"/>
                    </a:cxn>
                    <a:cxn ang="0">
                      <a:pos x="6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8">
                      <a:moveTo>
                        <a:pt x="0" y="0"/>
                      </a:moveTo>
                      <a:cubicBezTo>
                        <a:pt x="0" y="0"/>
                        <a:pt x="4" y="6"/>
                        <a:pt x="4" y="6"/>
                      </a:cubicBezTo>
                      <a:cubicBezTo>
                        <a:pt x="9" y="8"/>
                        <a:pt x="3" y="5"/>
                        <a:pt x="6" y="4"/>
                      </a:cubicBezTo>
                      <a:cubicBezTo>
                        <a:pt x="5" y="3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0" name="Freeform 204"/>
                <p:cNvSpPr>
                  <a:spLocks/>
                </p:cNvSpPr>
                <p:nvPr/>
              </p:nvSpPr>
              <p:spPr bwMode="auto">
                <a:xfrm>
                  <a:off x="4919" y="2489"/>
                  <a:ext cx="8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7" y="5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1" name="Freeform 205"/>
                <p:cNvSpPr>
                  <a:spLocks/>
                </p:cNvSpPr>
                <p:nvPr/>
              </p:nvSpPr>
              <p:spPr bwMode="auto">
                <a:xfrm>
                  <a:off x="4960" y="2483"/>
                  <a:ext cx="21" cy="31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7" y="15"/>
                    </a:cxn>
                    <a:cxn ang="0">
                      <a:pos x="11" y="21"/>
                    </a:cxn>
                    <a:cxn ang="0">
                      <a:pos x="11" y="17"/>
                    </a:cxn>
                    <a:cxn ang="0">
                      <a:pos x="11" y="1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17" h="23">
                      <a:moveTo>
                        <a:pt x="3" y="1"/>
                      </a:moveTo>
                      <a:cubicBezTo>
                        <a:pt x="5" y="11"/>
                        <a:pt x="0" y="3"/>
                        <a:pt x="7" y="15"/>
                      </a:cubicBezTo>
                      <a:cubicBezTo>
                        <a:pt x="10" y="20"/>
                        <a:pt x="4" y="18"/>
                        <a:pt x="11" y="21"/>
                      </a:cubicBezTo>
                      <a:cubicBezTo>
                        <a:pt x="17" y="23"/>
                        <a:pt x="14" y="20"/>
                        <a:pt x="11" y="17"/>
                      </a:cubicBezTo>
                      <a:cubicBezTo>
                        <a:pt x="11" y="17"/>
                        <a:pt x="15" y="3"/>
                        <a:pt x="11" y="1"/>
                      </a:cubicBezTo>
                      <a:cubicBezTo>
                        <a:pt x="9" y="0"/>
                        <a:pt x="5" y="2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2" name="Freeform 206"/>
                <p:cNvSpPr>
                  <a:spLocks/>
                </p:cNvSpPr>
                <p:nvPr/>
              </p:nvSpPr>
              <p:spPr bwMode="auto">
                <a:xfrm>
                  <a:off x="4895" y="2465"/>
                  <a:ext cx="19" cy="2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12" y="12"/>
                    </a:cxn>
                    <a:cxn ang="0">
                      <a:pos x="12" y="20"/>
                    </a:cxn>
                    <a:cxn ang="0">
                      <a:pos x="16" y="20"/>
                    </a:cxn>
                    <a:cxn ang="0">
                      <a:pos x="12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6" h="20">
                      <a:moveTo>
                        <a:pt x="2" y="0"/>
                      </a:moveTo>
                      <a:cubicBezTo>
                        <a:pt x="3" y="1"/>
                        <a:pt x="1" y="3"/>
                        <a:pt x="0" y="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13" y="14"/>
                        <a:pt x="11" y="18"/>
                        <a:pt x="12" y="20"/>
                      </a:cubicBezTo>
                      <a:cubicBezTo>
                        <a:pt x="16" y="20"/>
                        <a:pt x="16" y="20"/>
                        <a:pt x="16" y="20"/>
                      </a:cubicBezTo>
                      <a:cubicBezTo>
                        <a:pt x="15" y="13"/>
                        <a:pt x="15" y="4"/>
                        <a:pt x="12" y="2"/>
                      </a:cubicBezTo>
                      <a:cubicBezTo>
                        <a:pt x="9" y="0"/>
                        <a:pt x="6" y="2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3" name="Freeform 207"/>
                <p:cNvSpPr>
                  <a:spLocks/>
                </p:cNvSpPr>
                <p:nvPr/>
              </p:nvSpPr>
              <p:spPr bwMode="auto">
                <a:xfrm>
                  <a:off x="4957" y="2456"/>
                  <a:ext cx="7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4" name="Freeform 208"/>
                <p:cNvSpPr>
                  <a:spLocks/>
                </p:cNvSpPr>
                <p:nvPr/>
              </p:nvSpPr>
              <p:spPr bwMode="auto">
                <a:xfrm>
                  <a:off x="4882" y="2350"/>
                  <a:ext cx="73" cy="134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5" y="30"/>
                    </a:cxn>
                    <a:cxn ang="0">
                      <a:pos x="11" y="32"/>
                    </a:cxn>
                    <a:cxn ang="0">
                      <a:pos x="11" y="38"/>
                    </a:cxn>
                    <a:cxn ang="0">
                      <a:pos x="13" y="42"/>
                    </a:cxn>
                    <a:cxn ang="0">
                      <a:pos x="9" y="42"/>
                    </a:cxn>
                    <a:cxn ang="0">
                      <a:pos x="5" y="40"/>
                    </a:cxn>
                    <a:cxn ang="0">
                      <a:pos x="7" y="48"/>
                    </a:cxn>
                    <a:cxn ang="0">
                      <a:pos x="13" y="66"/>
                    </a:cxn>
                    <a:cxn ang="0">
                      <a:pos x="19" y="62"/>
                    </a:cxn>
                    <a:cxn ang="0">
                      <a:pos x="21" y="84"/>
                    </a:cxn>
                    <a:cxn ang="0">
                      <a:pos x="43" y="88"/>
                    </a:cxn>
                    <a:cxn ang="0">
                      <a:pos x="43" y="80"/>
                    </a:cxn>
                    <a:cxn ang="0">
                      <a:pos x="55" y="96"/>
                    </a:cxn>
                    <a:cxn ang="0">
                      <a:pos x="59" y="98"/>
                    </a:cxn>
                    <a:cxn ang="0">
                      <a:pos x="61" y="92"/>
                    </a:cxn>
                    <a:cxn ang="0">
                      <a:pos x="55" y="74"/>
                    </a:cxn>
                    <a:cxn ang="0">
                      <a:pos x="47" y="76"/>
                    </a:cxn>
                    <a:cxn ang="0">
                      <a:pos x="47" y="70"/>
                    </a:cxn>
                    <a:cxn ang="0">
                      <a:pos x="29" y="74"/>
                    </a:cxn>
                    <a:cxn ang="0">
                      <a:pos x="27" y="64"/>
                    </a:cxn>
                    <a:cxn ang="0">
                      <a:pos x="25" y="58"/>
                    </a:cxn>
                    <a:cxn ang="0">
                      <a:pos x="25" y="48"/>
                    </a:cxn>
                    <a:cxn ang="0">
                      <a:pos x="27" y="48"/>
                    </a:cxn>
                    <a:cxn ang="0">
                      <a:pos x="41" y="28"/>
                    </a:cxn>
                    <a:cxn ang="0">
                      <a:pos x="35" y="18"/>
                    </a:cxn>
                    <a:cxn ang="0">
                      <a:pos x="37" y="0"/>
                    </a:cxn>
                    <a:cxn ang="0">
                      <a:pos x="33" y="4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61" h="98">
                      <a:moveTo>
                        <a:pt x="17" y="0"/>
                      </a:moveTo>
                      <a:cubicBezTo>
                        <a:pt x="14" y="13"/>
                        <a:pt x="16" y="19"/>
                        <a:pt x="15" y="30"/>
                      </a:cubicBezTo>
                      <a:cubicBezTo>
                        <a:pt x="11" y="32"/>
                        <a:pt x="11" y="32"/>
                        <a:pt x="11" y="32"/>
                      </a:cubicBezTo>
                      <a:cubicBezTo>
                        <a:pt x="11" y="34"/>
                        <a:pt x="11" y="37"/>
                        <a:pt x="11" y="38"/>
                      </a:cubicBezTo>
                      <a:cubicBezTo>
                        <a:pt x="14" y="36"/>
                        <a:pt x="13" y="41"/>
                        <a:pt x="13" y="42"/>
                      </a:cubicBezTo>
                      <a:cubicBezTo>
                        <a:pt x="13" y="42"/>
                        <a:pt x="6" y="44"/>
                        <a:pt x="9" y="42"/>
                      </a:cubicBezTo>
                      <a:cubicBezTo>
                        <a:pt x="9" y="42"/>
                        <a:pt x="2" y="41"/>
                        <a:pt x="5" y="40"/>
                      </a:cubicBezTo>
                      <a:cubicBezTo>
                        <a:pt x="5" y="40"/>
                        <a:pt x="0" y="47"/>
                        <a:pt x="7" y="48"/>
                      </a:cubicBezTo>
                      <a:cubicBezTo>
                        <a:pt x="10" y="58"/>
                        <a:pt x="10" y="59"/>
                        <a:pt x="13" y="66"/>
                      </a:cubicBezTo>
                      <a:cubicBezTo>
                        <a:pt x="16" y="64"/>
                        <a:pt x="14" y="62"/>
                        <a:pt x="19" y="62"/>
                      </a:cubicBezTo>
                      <a:cubicBezTo>
                        <a:pt x="16" y="74"/>
                        <a:pt x="16" y="74"/>
                        <a:pt x="21" y="84"/>
                      </a:cubicBezTo>
                      <a:cubicBezTo>
                        <a:pt x="36" y="80"/>
                        <a:pt x="31" y="79"/>
                        <a:pt x="43" y="88"/>
                      </a:cubicBezTo>
                      <a:cubicBezTo>
                        <a:pt x="42" y="83"/>
                        <a:pt x="39" y="77"/>
                        <a:pt x="43" y="80"/>
                      </a:cubicBezTo>
                      <a:cubicBezTo>
                        <a:pt x="48" y="84"/>
                        <a:pt x="51" y="91"/>
                        <a:pt x="55" y="96"/>
                      </a:cubicBezTo>
                      <a:cubicBezTo>
                        <a:pt x="55" y="95"/>
                        <a:pt x="58" y="98"/>
                        <a:pt x="59" y="98"/>
                      </a:cubicBezTo>
                      <a:cubicBezTo>
                        <a:pt x="60" y="94"/>
                        <a:pt x="58" y="94"/>
                        <a:pt x="61" y="92"/>
                      </a:cubicBezTo>
                      <a:cubicBezTo>
                        <a:pt x="57" y="84"/>
                        <a:pt x="56" y="81"/>
                        <a:pt x="55" y="74"/>
                      </a:cubicBezTo>
                      <a:cubicBezTo>
                        <a:pt x="53" y="75"/>
                        <a:pt x="47" y="76"/>
                        <a:pt x="47" y="76"/>
                      </a:cubicBezTo>
                      <a:cubicBezTo>
                        <a:pt x="47" y="76"/>
                        <a:pt x="47" y="71"/>
                        <a:pt x="47" y="70"/>
                      </a:cubicBezTo>
                      <a:cubicBezTo>
                        <a:pt x="38" y="73"/>
                        <a:pt x="36" y="72"/>
                        <a:pt x="29" y="74"/>
                      </a:cubicBezTo>
                      <a:cubicBezTo>
                        <a:pt x="29" y="73"/>
                        <a:pt x="28" y="65"/>
                        <a:pt x="27" y="64"/>
                      </a:cubicBezTo>
                      <a:cubicBezTo>
                        <a:pt x="27" y="66"/>
                        <a:pt x="25" y="59"/>
                        <a:pt x="25" y="58"/>
                      </a:cubicBezTo>
                      <a:cubicBezTo>
                        <a:pt x="30" y="55"/>
                        <a:pt x="24" y="51"/>
                        <a:pt x="25" y="48"/>
                      </a:cubicBezTo>
                      <a:cubicBezTo>
                        <a:pt x="27" y="48"/>
                        <a:pt x="27" y="48"/>
                        <a:pt x="27" y="48"/>
                      </a:cubicBezTo>
                      <a:cubicBezTo>
                        <a:pt x="31" y="41"/>
                        <a:pt x="35" y="34"/>
                        <a:pt x="41" y="28"/>
                      </a:cubicBezTo>
                      <a:cubicBezTo>
                        <a:pt x="43" y="27"/>
                        <a:pt x="35" y="18"/>
                        <a:pt x="35" y="18"/>
                      </a:cubicBezTo>
                      <a:cubicBezTo>
                        <a:pt x="33" y="11"/>
                        <a:pt x="36" y="6"/>
                        <a:pt x="37" y="0"/>
                      </a:cubicBezTo>
                      <a:cubicBezTo>
                        <a:pt x="35" y="1"/>
                        <a:pt x="34" y="4"/>
                        <a:pt x="33" y="4"/>
                      </a:cubicBezTo>
                      <a:cubicBezTo>
                        <a:pt x="26" y="7"/>
                        <a:pt x="22" y="2"/>
                        <a:pt x="1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5" name="Freeform 209"/>
                <p:cNvSpPr>
                  <a:spLocks/>
                </p:cNvSpPr>
                <p:nvPr/>
              </p:nvSpPr>
              <p:spPr bwMode="auto">
                <a:xfrm>
                  <a:off x="1704" y="2764"/>
                  <a:ext cx="194" cy="392"/>
                </a:xfrm>
                <a:custGeom>
                  <a:avLst/>
                  <a:gdLst/>
                  <a:ahLst/>
                  <a:cxnLst>
                    <a:cxn ang="0">
                      <a:pos x="68" y="3"/>
                    </a:cxn>
                    <a:cxn ang="0">
                      <a:pos x="74" y="14"/>
                    </a:cxn>
                    <a:cxn ang="0">
                      <a:pos x="72" y="23"/>
                    </a:cxn>
                    <a:cxn ang="0">
                      <a:pos x="46" y="50"/>
                    </a:cxn>
                    <a:cxn ang="0">
                      <a:pos x="33" y="72"/>
                    </a:cxn>
                    <a:cxn ang="0">
                      <a:pos x="22" y="76"/>
                    </a:cxn>
                    <a:cxn ang="0">
                      <a:pos x="13" y="72"/>
                    </a:cxn>
                    <a:cxn ang="0">
                      <a:pos x="13" y="64"/>
                    </a:cxn>
                    <a:cxn ang="0">
                      <a:pos x="10" y="58"/>
                    </a:cxn>
                    <a:cxn ang="0">
                      <a:pos x="1" y="70"/>
                    </a:cxn>
                    <a:cxn ang="0">
                      <a:pos x="3" y="84"/>
                    </a:cxn>
                    <a:cxn ang="0">
                      <a:pos x="5" y="96"/>
                    </a:cxn>
                    <a:cxn ang="0">
                      <a:pos x="23" y="116"/>
                    </a:cxn>
                    <a:cxn ang="0">
                      <a:pos x="34" y="130"/>
                    </a:cxn>
                    <a:cxn ang="0">
                      <a:pos x="52" y="169"/>
                    </a:cxn>
                    <a:cxn ang="0">
                      <a:pos x="70" y="225"/>
                    </a:cxn>
                    <a:cxn ang="0">
                      <a:pos x="82" y="245"/>
                    </a:cxn>
                    <a:cxn ang="0">
                      <a:pos x="100" y="259"/>
                    </a:cxn>
                    <a:cxn ang="0">
                      <a:pos x="137" y="285"/>
                    </a:cxn>
                    <a:cxn ang="0">
                      <a:pos x="149" y="272"/>
                    </a:cxn>
                    <a:cxn ang="0">
                      <a:pos x="157" y="254"/>
                    </a:cxn>
                    <a:cxn ang="0">
                      <a:pos x="150" y="247"/>
                    </a:cxn>
                    <a:cxn ang="0">
                      <a:pos x="154" y="246"/>
                    </a:cxn>
                    <a:cxn ang="0">
                      <a:pos x="154" y="237"/>
                    </a:cxn>
                    <a:cxn ang="0">
                      <a:pos x="151" y="219"/>
                    </a:cxn>
                    <a:cxn ang="0">
                      <a:pos x="147" y="192"/>
                    </a:cxn>
                    <a:cxn ang="0">
                      <a:pos x="135" y="149"/>
                    </a:cxn>
                    <a:cxn ang="0">
                      <a:pos x="123" y="152"/>
                    </a:cxn>
                    <a:cxn ang="0">
                      <a:pos x="108" y="146"/>
                    </a:cxn>
                    <a:cxn ang="0">
                      <a:pos x="92" y="131"/>
                    </a:cxn>
                    <a:cxn ang="0">
                      <a:pos x="92" y="118"/>
                    </a:cxn>
                    <a:cxn ang="0">
                      <a:pos x="95" y="109"/>
                    </a:cxn>
                    <a:cxn ang="0">
                      <a:pos x="99" y="93"/>
                    </a:cxn>
                    <a:cxn ang="0">
                      <a:pos x="113" y="74"/>
                    </a:cxn>
                    <a:cxn ang="0">
                      <a:pos x="135" y="68"/>
                    </a:cxn>
                    <a:cxn ang="0">
                      <a:pos x="135" y="61"/>
                    </a:cxn>
                    <a:cxn ang="0">
                      <a:pos x="141" y="36"/>
                    </a:cxn>
                    <a:cxn ang="0">
                      <a:pos x="125" y="29"/>
                    </a:cxn>
                    <a:cxn ang="0">
                      <a:pos x="115" y="31"/>
                    </a:cxn>
                    <a:cxn ang="0">
                      <a:pos x="104" y="24"/>
                    </a:cxn>
                    <a:cxn ang="0">
                      <a:pos x="96" y="19"/>
                    </a:cxn>
                    <a:cxn ang="0">
                      <a:pos x="84" y="6"/>
                    </a:cxn>
                    <a:cxn ang="0">
                      <a:pos x="73" y="0"/>
                    </a:cxn>
                  </a:cxnLst>
                  <a:rect l="0" t="0" r="r" b="b"/>
                  <a:pathLst>
                    <a:path w="158" h="285">
                      <a:moveTo>
                        <a:pt x="73" y="0"/>
                      </a:moveTo>
                      <a:cubicBezTo>
                        <a:pt x="68" y="3"/>
                        <a:pt x="68" y="3"/>
                        <a:pt x="68" y="3"/>
                      </a:cubicBezTo>
                      <a:cubicBezTo>
                        <a:pt x="73" y="6"/>
                        <a:pt x="73" y="6"/>
                        <a:pt x="73" y="6"/>
                      </a:cubicBezTo>
                      <a:cubicBezTo>
                        <a:pt x="73" y="6"/>
                        <a:pt x="73" y="9"/>
                        <a:pt x="74" y="14"/>
                      </a:cubicBezTo>
                      <a:cubicBezTo>
                        <a:pt x="75" y="19"/>
                        <a:pt x="75" y="23"/>
                        <a:pt x="75" y="23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2" y="23"/>
                        <a:pt x="73" y="33"/>
                        <a:pt x="63" y="39"/>
                      </a:cubicBezTo>
                      <a:cubicBezTo>
                        <a:pt x="52" y="46"/>
                        <a:pt x="48" y="48"/>
                        <a:pt x="46" y="50"/>
                      </a:cubicBezTo>
                      <a:cubicBezTo>
                        <a:pt x="44" y="53"/>
                        <a:pt x="44" y="54"/>
                        <a:pt x="41" y="58"/>
                      </a:cubicBezTo>
                      <a:cubicBezTo>
                        <a:pt x="38" y="62"/>
                        <a:pt x="35" y="64"/>
                        <a:pt x="33" y="72"/>
                      </a:cubicBezTo>
                      <a:cubicBezTo>
                        <a:pt x="31" y="76"/>
                        <a:pt x="25" y="79"/>
                        <a:pt x="25" y="79"/>
                      </a:cubicBezTo>
                      <a:cubicBezTo>
                        <a:pt x="25" y="79"/>
                        <a:pt x="23" y="80"/>
                        <a:pt x="22" y="76"/>
                      </a:cubicBezTo>
                      <a:cubicBezTo>
                        <a:pt x="21" y="72"/>
                        <a:pt x="18" y="68"/>
                        <a:pt x="18" y="68"/>
                      </a:cubicBezTo>
                      <a:cubicBezTo>
                        <a:pt x="18" y="68"/>
                        <a:pt x="16" y="72"/>
                        <a:pt x="13" y="72"/>
                      </a:cubicBezTo>
                      <a:cubicBezTo>
                        <a:pt x="10" y="72"/>
                        <a:pt x="7" y="68"/>
                        <a:pt x="7" y="68"/>
                      </a:cubicBezTo>
                      <a:cubicBezTo>
                        <a:pt x="13" y="64"/>
                        <a:pt x="13" y="64"/>
                        <a:pt x="13" y="64"/>
                      </a:cubicBezTo>
                      <a:cubicBezTo>
                        <a:pt x="11" y="61"/>
                        <a:pt x="11" y="61"/>
                        <a:pt x="11" y="61"/>
                      </a:cubicBezTo>
                      <a:cubicBezTo>
                        <a:pt x="10" y="58"/>
                        <a:pt x="10" y="58"/>
                        <a:pt x="10" y="58"/>
                      </a:cubicBezTo>
                      <a:cubicBezTo>
                        <a:pt x="9" y="59"/>
                        <a:pt x="9" y="59"/>
                        <a:pt x="9" y="59"/>
                      </a:cubicBezTo>
                      <a:cubicBezTo>
                        <a:pt x="5" y="62"/>
                        <a:pt x="1" y="67"/>
                        <a:pt x="1" y="70"/>
                      </a:cubicBezTo>
                      <a:cubicBezTo>
                        <a:pt x="0" y="73"/>
                        <a:pt x="5" y="80"/>
                        <a:pt x="5" y="80"/>
                      </a:cubicBezTo>
                      <a:cubicBezTo>
                        <a:pt x="4" y="80"/>
                        <a:pt x="0" y="82"/>
                        <a:pt x="3" y="84"/>
                      </a:cubicBezTo>
                      <a:cubicBezTo>
                        <a:pt x="3" y="84"/>
                        <a:pt x="7" y="86"/>
                        <a:pt x="7" y="86"/>
                      </a:cubicBezTo>
                      <a:cubicBezTo>
                        <a:pt x="7" y="91"/>
                        <a:pt x="3" y="92"/>
                        <a:pt x="5" y="96"/>
                      </a:cubicBezTo>
                      <a:cubicBezTo>
                        <a:pt x="6" y="99"/>
                        <a:pt x="17" y="103"/>
                        <a:pt x="19" y="106"/>
                      </a:cubicBezTo>
                      <a:cubicBezTo>
                        <a:pt x="21" y="108"/>
                        <a:pt x="20" y="113"/>
                        <a:pt x="23" y="116"/>
                      </a:cubicBezTo>
                      <a:cubicBezTo>
                        <a:pt x="24" y="118"/>
                        <a:pt x="29" y="118"/>
                        <a:pt x="30" y="120"/>
                      </a:cubicBezTo>
                      <a:cubicBezTo>
                        <a:pt x="33" y="122"/>
                        <a:pt x="32" y="127"/>
                        <a:pt x="34" y="130"/>
                      </a:cubicBezTo>
                      <a:cubicBezTo>
                        <a:pt x="36" y="132"/>
                        <a:pt x="41" y="133"/>
                        <a:pt x="42" y="136"/>
                      </a:cubicBezTo>
                      <a:cubicBezTo>
                        <a:pt x="49" y="146"/>
                        <a:pt x="49" y="156"/>
                        <a:pt x="52" y="169"/>
                      </a:cubicBezTo>
                      <a:cubicBezTo>
                        <a:pt x="55" y="180"/>
                        <a:pt x="75" y="211"/>
                        <a:pt x="72" y="221"/>
                      </a:cubicBezTo>
                      <a:cubicBezTo>
                        <a:pt x="70" y="225"/>
                        <a:pt x="70" y="225"/>
                        <a:pt x="70" y="225"/>
                      </a:cubicBezTo>
                      <a:cubicBezTo>
                        <a:pt x="71" y="227"/>
                        <a:pt x="77" y="231"/>
                        <a:pt x="78" y="233"/>
                      </a:cubicBezTo>
                      <a:cubicBezTo>
                        <a:pt x="81" y="238"/>
                        <a:pt x="79" y="241"/>
                        <a:pt x="82" y="245"/>
                      </a:cubicBezTo>
                      <a:cubicBezTo>
                        <a:pt x="84" y="247"/>
                        <a:pt x="93" y="251"/>
                        <a:pt x="96" y="253"/>
                      </a:cubicBezTo>
                      <a:cubicBezTo>
                        <a:pt x="97" y="254"/>
                        <a:pt x="98" y="258"/>
                        <a:pt x="100" y="259"/>
                      </a:cubicBezTo>
                      <a:cubicBezTo>
                        <a:pt x="113" y="267"/>
                        <a:pt x="128" y="273"/>
                        <a:pt x="137" y="284"/>
                      </a:cubicBezTo>
                      <a:cubicBezTo>
                        <a:pt x="137" y="285"/>
                        <a:pt x="137" y="285"/>
                        <a:pt x="137" y="285"/>
                      </a:cubicBezTo>
                      <a:cubicBezTo>
                        <a:pt x="137" y="285"/>
                        <a:pt x="140" y="281"/>
                        <a:pt x="141" y="278"/>
                      </a:cubicBezTo>
                      <a:cubicBezTo>
                        <a:pt x="143" y="275"/>
                        <a:pt x="149" y="272"/>
                        <a:pt x="149" y="272"/>
                      </a:cubicBezTo>
                      <a:cubicBezTo>
                        <a:pt x="149" y="272"/>
                        <a:pt x="154" y="263"/>
                        <a:pt x="156" y="260"/>
                      </a:cubicBezTo>
                      <a:cubicBezTo>
                        <a:pt x="158" y="258"/>
                        <a:pt x="157" y="255"/>
                        <a:pt x="157" y="254"/>
                      </a:cubicBezTo>
                      <a:cubicBezTo>
                        <a:pt x="155" y="253"/>
                        <a:pt x="148" y="251"/>
                        <a:pt x="148" y="251"/>
                      </a:cubicBezTo>
                      <a:cubicBezTo>
                        <a:pt x="148" y="250"/>
                        <a:pt x="150" y="247"/>
                        <a:pt x="150" y="247"/>
                      </a:cubicBezTo>
                      <a:cubicBezTo>
                        <a:pt x="147" y="246"/>
                        <a:pt x="147" y="242"/>
                        <a:pt x="150" y="243"/>
                      </a:cubicBezTo>
                      <a:cubicBezTo>
                        <a:pt x="152" y="244"/>
                        <a:pt x="153" y="245"/>
                        <a:pt x="154" y="246"/>
                      </a:cubicBezTo>
                      <a:cubicBezTo>
                        <a:pt x="154" y="245"/>
                        <a:pt x="154" y="243"/>
                        <a:pt x="153" y="242"/>
                      </a:cubicBezTo>
                      <a:cubicBezTo>
                        <a:pt x="151" y="240"/>
                        <a:pt x="154" y="237"/>
                        <a:pt x="154" y="237"/>
                      </a:cubicBezTo>
                      <a:cubicBezTo>
                        <a:pt x="154" y="237"/>
                        <a:pt x="152" y="233"/>
                        <a:pt x="150" y="229"/>
                      </a:cubicBezTo>
                      <a:cubicBezTo>
                        <a:pt x="149" y="226"/>
                        <a:pt x="151" y="219"/>
                        <a:pt x="151" y="219"/>
                      </a:cubicBezTo>
                      <a:cubicBezTo>
                        <a:pt x="155" y="209"/>
                        <a:pt x="155" y="209"/>
                        <a:pt x="155" y="209"/>
                      </a:cubicBezTo>
                      <a:cubicBezTo>
                        <a:pt x="147" y="192"/>
                        <a:pt x="147" y="192"/>
                        <a:pt x="147" y="192"/>
                      </a:cubicBezTo>
                      <a:cubicBezTo>
                        <a:pt x="132" y="187"/>
                        <a:pt x="132" y="187"/>
                        <a:pt x="132" y="187"/>
                      </a:cubicBezTo>
                      <a:cubicBezTo>
                        <a:pt x="135" y="149"/>
                        <a:pt x="135" y="149"/>
                        <a:pt x="135" y="149"/>
                      </a:cubicBezTo>
                      <a:cubicBezTo>
                        <a:pt x="135" y="149"/>
                        <a:pt x="136" y="143"/>
                        <a:pt x="133" y="146"/>
                      </a:cubicBezTo>
                      <a:cubicBezTo>
                        <a:pt x="129" y="148"/>
                        <a:pt x="123" y="152"/>
                        <a:pt x="123" y="152"/>
                      </a:cubicBezTo>
                      <a:cubicBezTo>
                        <a:pt x="111" y="152"/>
                        <a:pt x="111" y="152"/>
                        <a:pt x="111" y="152"/>
                      </a:cubicBezTo>
                      <a:cubicBezTo>
                        <a:pt x="111" y="152"/>
                        <a:pt x="108" y="149"/>
                        <a:pt x="108" y="146"/>
                      </a:cubicBezTo>
                      <a:cubicBezTo>
                        <a:pt x="108" y="143"/>
                        <a:pt x="100" y="141"/>
                        <a:pt x="99" y="137"/>
                      </a:cubicBezTo>
                      <a:cubicBezTo>
                        <a:pt x="98" y="134"/>
                        <a:pt x="92" y="131"/>
                        <a:pt x="92" y="131"/>
                      </a:cubicBezTo>
                      <a:cubicBezTo>
                        <a:pt x="94" y="125"/>
                        <a:pt x="94" y="125"/>
                        <a:pt x="94" y="125"/>
                      </a:cubicBezTo>
                      <a:cubicBezTo>
                        <a:pt x="94" y="125"/>
                        <a:pt x="94" y="119"/>
                        <a:pt x="92" y="118"/>
                      </a:cubicBezTo>
                      <a:cubicBezTo>
                        <a:pt x="90" y="118"/>
                        <a:pt x="90" y="111"/>
                        <a:pt x="89" y="109"/>
                      </a:cubicBezTo>
                      <a:cubicBezTo>
                        <a:pt x="89" y="106"/>
                        <a:pt x="95" y="109"/>
                        <a:pt x="95" y="109"/>
                      </a:cubicBezTo>
                      <a:cubicBezTo>
                        <a:pt x="95" y="109"/>
                        <a:pt x="94" y="106"/>
                        <a:pt x="95" y="102"/>
                      </a:cubicBezTo>
                      <a:cubicBezTo>
                        <a:pt x="95" y="98"/>
                        <a:pt x="97" y="97"/>
                        <a:pt x="99" y="93"/>
                      </a:cubicBezTo>
                      <a:cubicBezTo>
                        <a:pt x="101" y="90"/>
                        <a:pt x="100" y="85"/>
                        <a:pt x="102" y="82"/>
                      </a:cubicBezTo>
                      <a:cubicBezTo>
                        <a:pt x="104" y="79"/>
                        <a:pt x="110" y="77"/>
                        <a:pt x="113" y="74"/>
                      </a:cubicBezTo>
                      <a:cubicBezTo>
                        <a:pt x="116" y="70"/>
                        <a:pt x="121" y="70"/>
                        <a:pt x="124" y="69"/>
                      </a:cubicBezTo>
                      <a:cubicBezTo>
                        <a:pt x="127" y="68"/>
                        <a:pt x="131" y="68"/>
                        <a:pt x="135" y="68"/>
                      </a:cubicBezTo>
                      <a:cubicBezTo>
                        <a:pt x="138" y="68"/>
                        <a:pt x="139" y="63"/>
                        <a:pt x="139" y="63"/>
                      </a:cubicBezTo>
                      <a:cubicBezTo>
                        <a:pt x="135" y="61"/>
                        <a:pt x="135" y="61"/>
                        <a:pt x="135" y="61"/>
                      </a:cubicBezTo>
                      <a:cubicBezTo>
                        <a:pt x="128" y="61"/>
                        <a:pt x="128" y="61"/>
                        <a:pt x="128" y="61"/>
                      </a:cubicBezTo>
                      <a:cubicBezTo>
                        <a:pt x="141" y="36"/>
                        <a:pt x="141" y="36"/>
                        <a:pt x="141" y="36"/>
                      </a:cubicBezTo>
                      <a:cubicBezTo>
                        <a:pt x="141" y="36"/>
                        <a:pt x="139" y="32"/>
                        <a:pt x="135" y="32"/>
                      </a:cubicBezTo>
                      <a:cubicBezTo>
                        <a:pt x="132" y="32"/>
                        <a:pt x="127" y="31"/>
                        <a:pt x="125" y="29"/>
                      </a:cubicBezTo>
                      <a:cubicBezTo>
                        <a:pt x="124" y="26"/>
                        <a:pt x="116" y="27"/>
                        <a:pt x="116" y="27"/>
                      </a:cubicBezTo>
                      <a:cubicBezTo>
                        <a:pt x="115" y="31"/>
                        <a:pt x="115" y="31"/>
                        <a:pt x="115" y="31"/>
                      </a:cubicBezTo>
                      <a:cubicBezTo>
                        <a:pt x="115" y="31"/>
                        <a:pt x="110" y="29"/>
                        <a:pt x="108" y="29"/>
                      </a:cubicBezTo>
                      <a:cubicBezTo>
                        <a:pt x="105" y="29"/>
                        <a:pt x="104" y="24"/>
                        <a:pt x="104" y="24"/>
                      </a:cubicBezTo>
                      <a:cubicBezTo>
                        <a:pt x="103" y="20"/>
                        <a:pt x="103" y="20"/>
                        <a:pt x="103" y="20"/>
                      </a:cubicBezTo>
                      <a:cubicBezTo>
                        <a:pt x="96" y="19"/>
                        <a:pt x="96" y="19"/>
                        <a:pt x="96" y="19"/>
                      </a:cubicBezTo>
                      <a:cubicBezTo>
                        <a:pt x="96" y="19"/>
                        <a:pt x="89" y="16"/>
                        <a:pt x="90" y="14"/>
                      </a:cubicBezTo>
                      <a:cubicBezTo>
                        <a:pt x="90" y="11"/>
                        <a:pt x="86" y="6"/>
                        <a:pt x="84" y="6"/>
                      </a:cubicBezTo>
                      <a:cubicBezTo>
                        <a:pt x="81" y="6"/>
                        <a:pt x="81" y="0"/>
                        <a:pt x="81" y="0"/>
                      </a:cubicBezTo>
                      <a:lnTo>
                        <a:pt x="7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6" name="Freeform 210"/>
                <p:cNvSpPr>
                  <a:spLocks/>
                </p:cNvSpPr>
                <p:nvPr/>
              </p:nvSpPr>
              <p:spPr bwMode="auto">
                <a:xfrm>
                  <a:off x="2003" y="3181"/>
                  <a:ext cx="125" cy="191"/>
                </a:xfrm>
                <a:custGeom>
                  <a:avLst/>
                  <a:gdLst/>
                  <a:ahLst/>
                  <a:cxnLst>
                    <a:cxn ang="0">
                      <a:pos x="52" y="9"/>
                    </a:cxn>
                    <a:cxn ang="0">
                      <a:pos x="47" y="4"/>
                    </a:cxn>
                    <a:cxn ang="0">
                      <a:pos x="35" y="0"/>
                    </a:cxn>
                    <a:cxn ang="0">
                      <a:pos x="19" y="2"/>
                    </a:cxn>
                    <a:cxn ang="0">
                      <a:pos x="12" y="14"/>
                    </a:cxn>
                    <a:cxn ang="0">
                      <a:pos x="8" y="23"/>
                    </a:cxn>
                    <a:cxn ang="0">
                      <a:pos x="8" y="28"/>
                    </a:cxn>
                    <a:cxn ang="0">
                      <a:pos x="0" y="46"/>
                    </a:cxn>
                    <a:cxn ang="0">
                      <a:pos x="7" y="51"/>
                    </a:cxn>
                    <a:cxn ang="0">
                      <a:pos x="11" y="57"/>
                    </a:cxn>
                    <a:cxn ang="0">
                      <a:pos x="16" y="63"/>
                    </a:cxn>
                    <a:cxn ang="0">
                      <a:pos x="21" y="69"/>
                    </a:cxn>
                    <a:cxn ang="0">
                      <a:pos x="27" y="78"/>
                    </a:cxn>
                    <a:cxn ang="0">
                      <a:pos x="34" y="84"/>
                    </a:cxn>
                    <a:cxn ang="0">
                      <a:pos x="43" y="88"/>
                    </a:cxn>
                    <a:cxn ang="0">
                      <a:pos x="48" y="93"/>
                    </a:cxn>
                    <a:cxn ang="0">
                      <a:pos x="57" y="102"/>
                    </a:cxn>
                    <a:cxn ang="0">
                      <a:pos x="57" y="112"/>
                    </a:cxn>
                    <a:cxn ang="0">
                      <a:pos x="52" y="124"/>
                    </a:cxn>
                    <a:cxn ang="0">
                      <a:pos x="46" y="134"/>
                    </a:cxn>
                    <a:cxn ang="0">
                      <a:pos x="51" y="135"/>
                    </a:cxn>
                    <a:cxn ang="0">
                      <a:pos x="60" y="136"/>
                    </a:cxn>
                    <a:cxn ang="0">
                      <a:pos x="69" y="137"/>
                    </a:cxn>
                    <a:cxn ang="0">
                      <a:pos x="80" y="138"/>
                    </a:cxn>
                    <a:cxn ang="0">
                      <a:pos x="87" y="137"/>
                    </a:cxn>
                    <a:cxn ang="0">
                      <a:pos x="89" y="135"/>
                    </a:cxn>
                    <a:cxn ang="0">
                      <a:pos x="96" y="127"/>
                    </a:cxn>
                    <a:cxn ang="0">
                      <a:pos x="97" y="114"/>
                    </a:cxn>
                    <a:cxn ang="0">
                      <a:pos x="99" y="107"/>
                    </a:cxn>
                    <a:cxn ang="0">
                      <a:pos x="100" y="92"/>
                    </a:cxn>
                    <a:cxn ang="0">
                      <a:pos x="102" y="79"/>
                    </a:cxn>
                    <a:cxn ang="0">
                      <a:pos x="95" y="80"/>
                    </a:cxn>
                    <a:cxn ang="0">
                      <a:pos x="91" y="73"/>
                    </a:cxn>
                    <a:cxn ang="0">
                      <a:pos x="92" y="58"/>
                    </a:cxn>
                    <a:cxn ang="0">
                      <a:pos x="85" y="52"/>
                    </a:cxn>
                    <a:cxn ang="0">
                      <a:pos x="82" y="47"/>
                    </a:cxn>
                    <a:cxn ang="0">
                      <a:pos x="80" y="44"/>
                    </a:cxn>
                    <a:cxn ang="0">
                      <a:pos x="76" y="46"/>
                    </a:cxn>
                    <a:cxn ang="0">
                      <a:pos x="61" y="42"/>
                    </a:cxn>
                    <a:cxn ang="0">
                      <a:pos x="59" y="31"/>
                    </a:cxn>
                    <a:cxn ang="0">
                      <a:pos x="59" y="19"/>
                    </a:cxn>
                    <a:cxn ang="0">
                      <a:pos x="55" y="14"/>
                    </a:cxn>
                    <a:cxn ang="0">
                      <a:pos x="52" y="9"/>
                    </a:cxn>
                  </a:cxnLst>
                  <a:rect l="0" t="0" r="r" b="b"/>
                  <a:pathLst>
                    <a:path w="102" h="139">
                      <a:moveTo>
                        <a:pt x="52" y="9"/>
                      </a:moveTo>
                      <a:cubicBezTo>
                        <a:pt x="47" y="4"/>
                        <a:pt x="47" y="4"/>
                        <a:pt x="47" y="4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19" y="2"/>
                        <a:pt x="19" y="2"/>
                        <a:pt x="19" y="2"/>
                      </a:cubicBezTo>
                      <a:cubicBezTo>
                        <a:pt x="19" y="2"/>
                        <a:pt x="12" y="12"/>
                        <a:pt x="12" y="14"/>
                      </a:cubicBezTo>
                      <a:cubicBezTo>
                        <a:pt x="12" y="16"/>
                        <a:pt x="8" y="23"/>
                        <a:pt x="8" y="23"/>
                      </a:cubicBezTo>
                      <a:cubicBezTo>
                        <a:pt x="8" y="28"/>
                        <a:pt x="8" y="28"/>
                        <a:pt x="8" y="28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7" y="51"/>
                        <a:pt x="7" y="51"/>
                        <a:pt x="7" y="51"/>
                      </a:cubicBezTo>
                      <a:cubicBezTo>
                        <a:pt x="7" y="51"/>
                        <a:pt x="9" y="54"/>
                        <a:pt x="11" y="57"/>
                      </a:cubicBezTo>
                      <a:cubicBezTo>
                        <a:pt x="12" y="59"/>
                        <a:pt x="13" y="63"/>
                        <a:pt x="16" y="63"/>
                      </a:cubicBezTo>
                      <a:cubicBezTo>
                        <a:pt x="19" y="64"/>
                        <a:pt x="19" y="66"/>
                        <a:pt x="21" y="69"/>
                      </a:cubicBezTo>
                      <a:cubicBezTo>
                        <a:pt x="23" y="71"/>
                        <a:pt x="23" y="78"/>
                        <a:pt x="27" y="78"/>
                      </a:cubicBezTo>
                      <a:cubicBezTo>
                        <a:pt x="31" y="78"/>
                        <a:pt x="31" y="80"/>
                        <a:pt x="34" y="84"/>
                      </a:cubicBezTo>
                      <a:cubicBezTo>
                        <a:pt x="38" y="89"/>
                        <a:pt x="41" y="85"/>
                        <a:pt x="43" y="88"/>
                      </a:cubicBezTo>
                      <a:cubicBezTo>
                        <a:pt x="46" y="90"/>
                        <a:pt x="46" y="92"/>
                        <a:pt x="48" y="93"/>
                      </a:cubicBezTo>
                      <a:cubicBezTo>
                        <a:pt x="51" y="94"/>
                        <a:pt x="53" y="99"/>
                        <a:pt x="57" y="102"/>
                      </a:cubicBezTo>
                      <a:cubicBezTo>
                        <a:pt x="61" y="104"/>
                        <a:pt x="57" y="108"/>
                        <a:pt x="57" y="112"/>
                      </a:cubicBezTo>
                      <a:cubicBezTo>
                        <a:pt x="57" y="116"/>
                        <a:pt x="54" y="121"/>
                        <a:pt x="52" y="124"/>
                      </a:cubicBezTo>
                      <a:cubicBezTo>
                        <a:pt x="49" y="127"/>
                        <a:pt x="46" y="134"/>
                        <a:pt x="46" y="134"/>
                      </a:cubicBezTo>
                      <a:cubicBezTo>
                        <a:pt x="46" y="134"/>
                        <a:pt x="48" y="136"/>
                        <a:pt x="51" y="135"/>
                      </a:cubicBezTo>
                      <a:cubicBezTo>
                        <a:pt x="54" y="133"/>
                        <a:pt x="57" y="134"/>
                        <a:pt x="60" y="136"/>
                      </a:cubicBezTo>
                      <a:cubicBezTo>
                        <a:pt x="63" y="138"/>
                        <a:pt x="66" y="138"/>
                        <a:pt x="69" y="137"/>
                      </a:cubicBezTo>
                      <a:cubicBezTo>
                        <a:pt x="72" y="137"/>
                        <a:pt x="76" y="137"/>
                        <a:pt x="80" y="138"/>
                      </a:cubicBezTo>
                      <a:cubicBezTo>
                        <a:pt x="84" y="139"/>
                        <a:pt x="87" y="137"/>
                        <a:pt x="87" y="137"/>
                      </a:cubicBezTo>
                      <a:cubicBezTo>
                        <a:pt x="87" y="137"/>
                        <a:pt x="88" y="138"/>
                        <a:pt x="89" y="135"/>
                      </a:cubicBezTo>
                      <a:cubicBezTo>
                        <a:pt x="90" y="131"/>
                        <a:pt x="93" y="129"/>
                        <a:pt x="96" y="127"/>
                      </a:cubicBezTo>
                      <a:cubicBezTo>
                        <a:pt x="98" y="125"/>
                        <a:pt x="98" y="116"/>
                        <a:pt x="97" y="114"/>
                      </a:cubicBezTo>
                      <a:cubicBezTo>
                        <a:pt x="95" y="112"/>
                        <a:pt x="99" y="107"/>
                        <a:pt x="99" y="107"/>
                      </a:cubicBezTo>
                      <a:cubicBezTo>
                        <a:pt x="99" y="107"/>
                        <a:pt x="98" y="95"/>
                        <a:pt x="100" y="92"/>
                      </a:cubicBezTo>
                      <a:cubicBezTo>
                        <a:pt x="102" y="89"/>
                        <a:pt x="102" y="81"/>
                        <a:pt x="102" y="79"/>
                      </a:cubicBezTo>
                      <a:cubicBezTo>
                        <a:pt x="102" y="77"/>
                        <a:pt x="98" y="79"/>
                        <a:pt x="95" y="80"/>
                      </a:cubicBezTo>
                      <a:cubicBezTo>
                        <a:pt x="92" y="81"/>
                        <a:pt x="92" y="77"/>
                        <a:pt x="91" y="73"/>
                      </a:cubicBezTo>
                      <a:cubicBezTo>
                        <a:pt x="91" y="69"/>
                        <a:pt x="92" y="63"/>
                        <a:pt x="92" y="58"/>
                      </a:cubicBezTo>
                      <a:cubicBezTo>
                        <a:pt x="92" y="54"/>
                        <a:pt x="89" y="52"/>
                        <a:pt x="85" y="52"/>
                      </a:cubicBezTo>
                      <a:cubicBezTo>
                        <a:pt x="81" y="51"/>
                        <a:pt x="82" y="47"/>
                        <a:pt x="82" y="47"/>
                      </a:cubicBezTo>
                      <a:cubicBezTo>
                        <a:pt x="80" y="44"/>
                        <a:pt x="80" y="44"/>
                        <a:pt x="80" y="44"/>
                      </a:cubicBezTo>
                      <a:cubicBezTo>
                        <a:pt x="76" y="46"/>
                        <a:pt x="76" y="46"/>
                        <a:pt x="76" y="46"/>
                      </a:cubicBezTo>
                      <a:cubicBezTo>
                        <a:pt x="76" y="46"/>
                        <a:pt x="61" y="46"/>
                        <a:pt x="61" y="42"/>
                      </a:cubicBezTo>
                      <a:cubicBezTo>
                        <a:pt x="62" y="39"/>
                        <a:pt x="58" y="37"/>
                        <a:pt x="59" y="31"/>
                      </a:cubicBezTo>
                      <a:cubicBezTo>
                        <a:pt x="60" y="26"/>
                        <a:pt x="61" y="22"/>
                        <a:pt x="59" y="19"/>
                      </a:cubicBezTo>
                      <a:cubicBezTo>
                        <a:pt x="57" y="16"/>
                        <a:pt x="55" y="14"/>
                        <a:pt x="55" y="14"/>
                      </a:cubicBezTo>
                      <a:lnTo>
                        <a:pt x="52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7" name="Freeform 211"/>
                <p:cNvSpPr>
                  <a:spLocks/>
                </p:cNvSpPr>
                <p:nvPr/>
              </p:nvSpPr>
              <p:spPr bwMode="auto">
                <a:xfrm>
                  <a:off x="5210" y="2823"/>
                  <a:ext cx="154" cy="176"/>
                </a:xfrm>
                <a:custGeom>
                  <a:avLst/>
                  <a:gdLst/>
                  <a:ahLst/>
                  <a:cxnLst>
                    <a:cxn ang="0">
                      <a:pos x="3" y="104"/>
                    </a:cxn>
                    <a:cxn ang="0">
                      <a:pos x="37" y="95"/>
                    </a:cxn>
                    <a:cxn ang="0">
                      <a:pos x="37" y="85"/>
                    </a:cxn>
                    <a:cxn ang="0">
                      <a:pos x="73" y="95"/>
                    </a:cxn>
                    <a:cxn ang="0">
                      <a:pos x="77" y="107"/>
                    </a:cxn>
                    <a:cxn ang="0">
                      <a:pos x="85" y="109"/>
                    </a:cxn>
                    <a:cxn ang="0">
                      <a:pos x="91" y="120"/>
                    </a:cxn>
                    <a:cxn ang="0">
                      <a:pos x="125" y="128"/>
                    </a:cxn>
                    <a:cxn ang="0">
                      <a:pos x="125" y="122"/>
                    </a:cxn>
                    <a:cxn ang="0">
                      <a:pos x="117" y="118"/>
                    </a:cxn>
                    <a:cxn ang="0">
                      <a:pos x="119" y="115"/>
                    </a:cxn>
                    <a:cxn ang="0">
                      <a:pos x="109" y="113"/>
                    </a:cxn>
                    <a:cxn ang="0">
                      <a:pos x="109" y="105"/>
                    </a:cxn>
                    <a:cxn ang="0">
                      <a:pos x="101" y="103"/>
                    </a:cxn>
                    <a:cxn ang="0">
                      <a:pos x="97" y="89"/>
                    </a:cxn>
                    <a:cxn ang="0">
                      <a:pos x="89" y="87"/>
                    </a:cxn>
                    <a:cxn ang="0">
                      <a:pos x="83" y="69"/>
                    </a:cxn>
                    <a:cxn ang="0">
                      <a:pos x="93" y="65"/>
                    </a:cxn>
                    <a:cxn ang="0">
                      <a:pos x="91" y="53"/>
                    </a:cxn>
                    <a:cxn ang="0">
                      <a:pos x="81" y="53"/>
                    </a:cxn>
                    <a:cxn ang="0">
                      <a:pos x="77" y="45"/>
                    </a:cxn>
                    <a:cxn ang="0">
                      <a:pos x="65" y="43"/>
                    </a:cxn>
                    <a:cxn ang="0">
                      <a:pos x="65" y="35"/>
                    </a:cxn>
                    <a:cxn ang="0">
                      <a:pos x="57" y="25"/>
                    </a:cxn>
                    <a:cxn ang="0">
                      <a:pos x="51" y="25"/>
                    </a:cxn>
                    <a:cxn ang="0">
                      <a:pos x="45" y="17"/>
                    </a:cxn>
                    <a:cxn ang="0">
                      <a:pos x="13" y="7"/>
                    </a:cxn>
                    <a:cxn ang="0">
                      <a:pos x="1" y="0"/>
                    </a:cxn>
                    <a:cxn ang="0">
                      <a:pos x="2" y="60"/>
                    </a:cxn>
                    <a:cxn ang="0">
                      <a:pos x="0" y="64"/>
                    </a:cxn>
                    <a:cxn ang="0">
                      <a:pos x="2" y="70"/>
                    </a:cxn>
                    <a:cxn ang="0">
                      <a:pos x="3" y="104"/>
                    </a:cxn>
                  </a:cxnLst>
                  <a:rect l="0" t="0" r="r" b="b"/>
                  <a:pathLst>
                    <a:path w="125" h="128">
                      <a:moveTo>
                        <a:pt x="3" y="104"/>
                      </a:moveTo>
                      <a:cubicBezTo>
                        <a:pt x="15" y="103"/>
                        <a:pt x="34" y="105"/>
                        <a:pt x="37" y="95"/>
                      </a:cubicBezTo>
                      <a:cubicBezTo>
                        <a:pt x="38" y="91"/>
                        <a:pt x="36" y="88"/>
                        <a:pt x="37" y="85"/>
                      </a:cubicBezTo>
                      <a:cubicBezTo>
                        <a:pt x="47" y="85"/>
                        <a:pt x="66" y="85"/>
                        <a:pt x="73" y="95"/>
                      </a:cubicBezTo>
                      <a:cubicBezTo>
                        <a:pt x="75" y="97"/>
                        <a:pt x="73" y="104"/>
                        <a:pt x="77" y="107"/>
                      </a:cubicBezTo>
                      <a:cubicBezTo>
                        <a:pt x="79" y="108"/>
                        <a:pt x="83" y="107"/>
                        <a:pt x="85" y="109"/>
                      </a:cubicBezTo>
                      <a:cubicBezTo>
                        <a:pt x="91" y="120"/>
                        <a:pt x="91" y="120"/>
                        <a:pt x="91" y="120"/>
                      </a:cubicBezTo>
                      <a:cubicBezTo>
                        <a:pt x="98" y="125"/>
                        <a:pt x="116" y="125"/>
                        <a:pt x="125" y="128"/>
                      </a:cubicBezTo>
                      <a:cubicBezTo>
                        <a:pt x="124" y="128"/>
                        <a:pt x="125" y="123"/>
                        <a:pt x="125" y="122"/>
                      </a:cubicBezTo>
                      <a:cubicBezTo>
                        <a:pt x="121" y="120"/>
                        <a:pt x="119" y="121"/>
                        <a:pt x="117" y="118"/>
                      </a:cubicBezTo>
                      <a:cubicBezTo>
                        <a:pt x="117" y="118"/>
                        <a:pt x="120" y="115"/>
                        <a:pt x="119" y="115"/>
                      </a:cubicBezTo>
                      <a:cubicBezTo>
                        <a:pt x="116" y="112"/>
                        <a:pt x="112" y="115"/>
                        <a:pt x="109" y="113"/>
                      </a:cubicBezTo>
                      <a:cubicBezTo>
                        <a:pt x="106" y="111"/>
                        <a:pt x="109" y="105"/>
                        <a:pt x="109" y="105"/>
                      </a:cubicBezTo>
                      <a:cubicBezTo>
                        <a:pt x="107" y="103"/>
                        <a:pt x="103" y="104"/>
                        <a:pt x="101" y="103"/>
                      </a:cubicBezTo>
                      <a:cubicBezTo>
                        <a:pt x="97" y="99"/>
                        <a:pt x="100" y="93"/>
                        <a:pt x="97" y="89"/>
                      </a:cubicBezTo>
                      <a:cubicBezTo>
                        <a:pt x="95" y="87"/>
                        <a:pt x="91" y="88"/>
                        <a:pt x="89" y="87"/>
                      </a:cubicBezTo>
                      <a:cubicBezTo>
                        <a:pt x="85" y="84"/>
                        <a:pt x="84" y="73"/>
                        <a:pt x="83" y="69"/>
                      </a:cubicBezTo>
                      <a:cubicBezTo>
                        <a:pt x="88" y="67"/>
                        <a:pt x="87" y="67"/>
                        <a:pt x="93" y="65"/>
                      </a:cubicBezTo>
                      <a:cubicBezTo>
                        <a:pt x="92" y="63"/>
                        <a:pt x="91" y="53"/>
                        <a:pt x="91" y="53"/>
                      </a:cubicBezTo>
                      <a:cubicBezTo>
                        <a:pt x="87" y="52"/>
                        <a:pt x="84" y="54"/>
                        <a:pt x="81" y="53"/>
                      </a:cubicBezTo>
                      <a:cubicBezTo>
                        <a:pt x="78" y="52"/>
                        <a:pt x="79" y="46"/>
                        <a:pt x="77" y="45"/>
                      </a:cubicBezTo>
                      <a:cubicBezTo>
                        <a:pt x="74" y="43"/>
                        <a:pt x="68" y="46"/>
                        <a:pt x="65" y="43"/>
                      </a:cubicBezTo>
                      <a:cubicBezTo>
                        <a:pt x="64" y="42"/>
                        <a:pt x="65" y="36"/>
                        <a:pt x="65" y="35"/>
                      </a:cubicBezTo>
                      <a:cubicBezTo>
                        <a:pt x="65" y="34"/>
                        <a:pt x="58" y="26"/>
                        <a:pt x="57" y="25"/>
                      </a:cubicBezTo>
                      <a:cubicBezTo>
                        <a:pt x="56" y="24"/>
                        <a:pt x="53" y="26"/>
                        <a:pt x="51" y="25"/>
                      </a:cubicBezTo>
                      <a:cubicBezTo>
                        <a:pt x="49" y="24"/>
                        <a:pt x="47" y="18"/>
                        <a:pt x="45" y="17"/>
                      </a:cubicBezTo>
                      <a:cubicBezTo>
                        <a:pt x="37" y="12"/>
                        <a:pt x="22" y="11"/>
                        <a:pt x="13" y="7"/>
                      </a:cubicBezTo>
                      <a:cubicBezTo>
                        <a:pt x="13" y="7"/>
                        <a:pt x="6" y="3"/>
                        <a:pt x="1" y="0"/>
                      </a:cubicBezTo>
                      <a:cubicBezTo>
                        <a:pt x="2" y="60"/>
                        <a:pt x="2" y="60"/>
                        <a:pt x="2" y="60"/>
                      </a:cubicBezTo>
                      <a:cubicBezTo>
                        <a:pt x="0" y="64"/>
                        <a:pt x="0" y="64"/>
                        <a:pt x="0" y="64"/>
                      </a:cubicBezTo>
                      <a:cubicBezTo>
                        <a:pt x="2" y="70"/>
                        <a:pt x="2" y="70"/>
                        <a:pt x="2" y="70"/>
                      </a:cubicBezTo>
                      <a:lnTo>
                        <a:pt x="3" y="10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8" name="Freeform 212"/>
                <p:cNvSpPr>
                  <a:spLocks/>
                </p:cNvSpPr>
                <p:nvPr/>
              </p:nvSpPr>
              <p:spPr bwMode="auto">
                <a:xfrm>
                  <a:off x="5365" y="2976"/>
                  <a:ext cx="7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6" y="4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39" name="Freeform 213"/>
                <p:cNvSpPr>
                  <a:spLocks/>
                </p:cNvSpPr>
                <p:nvPr/>
              </p:nvSpPr>
              <p:spPr bwMode="auto">
                <a:xfrm>
                  <a:off x="5425" y="2874"/>
                  <a:ext cx="27" cy="4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2"/>
                    </a:cxn>
                    <a:cxn ang="0">
                      <a:pos x="18" y="30"/>
                    </a:cxn>
                    <a:cxn ang="0">
                      <a:pos x="20" y="2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3">
                      <a:moveTo>
                        <a:pt x="0" y="0"/>
                      </a:moveTo>
                      <a:cubicBezTo>
                        <a:pt x="2" y="18"/>
                        <a:pt x="5" y="21"/>
                        <a:pt x="12" y="32"/>
                      </a:cubicBezTo>
                      <a:cubicBezTo>
                        <a:pt x="12" y="32"/>
                        <a:pt x="21" y="31"/>
                        <a:pt x="18" y="30"/>
                      </a:cubicBezTo>
                      <a:cubicBezTo>
                        <a:pt x="19" y="33"/>
                        <a:pt x="20" y="25"/>
                        <a:pt x="20" y="24"/>
                      </a:cubicBezTo>
                      <a:cubicBezTo>
                        <a:pt x="20" y="24"/>
                        <a:pt x="2" y="3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0" name="Freeform 214"/>
                <p:cNvSpPr>
                  <a:spLocks/>
                </p:cNvSpPr>
                <p:nvPr/>
              </p:nvSpPr>
              <p:spPr bwMode="auto">
                <a:xfrm>
                  <a:off x="5335" y="2861"/>
                  <a:ext cx="60" cy="43"/>
                </a:xfrm>
                <a:custGeom>
                  <a:avLst/>
                  <a:gdLst/>
                  <a:ahLst/>
                  <a:cxnLst>
                    <a:cxn ang="0">
                      <a:pos x="41" y="0"/>
                    </a:cxn>
                    <a:cxn ang="0">
                      <a:pos x="37" y="2"/>
                    </a:cxn>
                    <a:cxn ang="0">
                      <a:pos x="39" y="8"/>
                    </a:cxn>
                    <a:cxn ang="0">
                      <a:pos x="35" y="8"/>
                    </a:cxn>
                    <a:cxn ang="0">
                      <a:pos x="33" y="16"/>
                    </a:cxn>
                    <a:cxn ang="0">
                      <a:pos x="32" y="16"/>
                    </a:cxn>
                    <a:cxn ang="0">
                      <a:pos x="32" y="18"/>
                    </a:cxn>
                    <a:cxn ang="0">
                      <a:pos x="22" y="18"/>
                    </a:cxn>
                    <a:cxn ang="0">
                      <a:pos x="20" y="14"/>
                    </a:cxn>
                    <a:cxn ang="0">
                      <a:pos x="18" y="20"/>
                    </a:cxn>
                    <a:cxn ang="0">
                      <a:pos x="0" y="20"/>
                    </a:cxn>
                    <a:cxn ang="0">
                      <a:pos x="10" y="30"/>
                    </a:cxn>
                    <a:cxn ang="0">
                      <a:pos x="37" y="22"/>
                    </a:cxn>
                    <a:cxn ang="0">
                      <a:pos x="39" y="16"/>
                    </a:cxn>
                    <a:cxn ang="0">
                      <a:pos x="45" y="16"/>
                    </a:cxn>
                    <a:cxn ang="0">
                      <a:pos x="47" y="2"/>
                    </a:cxn>
                    <a:cxn ang="0">
                      <a:pos x="41" y="0"/>
                    </a:cxn>
                  </a:cxnLst>
                  <a:rect l="0" t="0" r="r" b="b"/>
                  <a:pathLst>
                    <a:path w="48" h="31">
                      <a:moveTo>
                        <a:pt x="41" y="0"/>
                      </a:moveTo>
                      <a:cubicBezTo>
                        <a:pt x="40" y="4"/>
                        <a:pt x="41" y="0"/>
                        <a:pt x="37" y="2"/>
                      </a:cubicBezTo>
                      <a:cubicBezTo>
                        <a:pt x="37" y="2"/>
                        <a:pt x="40" y="5"/>
                        <a:pt x="39" y="8"/>
                      </a:cubicBezTo>
                      <a:cubicBezTo>
                        <a:pt x="35" y="8"/>
                        <a:pt x="35" y="8"/>
                        <a:pt x="35" y="8"/>
                      </a:cubicBezTo>
                      <a:cubicBezTo>
                        <a:pt x="34" y="12"/>
                        <a:pt x="35" y="13"/>
                        <a:pt x="33" y="16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cubicBezTo>
                        <a:pt x="32" y="18"/>
                        <a:pt x="32" y="18"/>
                        <a:pt x="32" y="18"/>
                      </a:cubicBezTo>
                      <a:cubicBezTo>
                        <a:pt x="28" y="19"/>
                        <a:pt x="25" y="17"/>
                        <a:pt x="22" y="18"/>
                      </a:cubicBezTo>
                      <a:cubicBezTo>
                        <a:pt x="21" y="16"/>
                        <a:pt x="23" y="13"/>
                        <a:pt x="20" y="14"/>
                      </a:cubicBezTo>
                      <a:cubicBezTo>
                        <a:pt x="18" y="14"/>
                        <a:pt x="18" y="18"/>
                        <a:pt x="18" y="20"/>
                      </a:cubicBezTo>
                      <a:cubicBezTo>
                        <a:pt x="9" y="20"/>
                        <a:pt x="8" y="20"/>
                        <a:pt x="0" y="20"/>
                      </a:cubicBezTo>
                      <a:cubicBezTo>
                        <a:pt x="2" y="21"/>
                        <a:pt x="5" y="29"/>
                        <a:pt x="10" y="30"/>
                      </a:cubicBezTo>
                      <a:cubicBezTo>
                        <a:pt x="18" y="31"/>
                        <a:pt x="34" y="27"/>
                        <a:pt x="37" y="22"/>
                      </a:cubicBezTo>
                      <a:cubicBezTo>
                        <a:pt x="39" y="20"/>
                        <a:pt x="37" y="17"/>
                        <a:pt x="39" y="16"/>
                      </a:cubicBezTo>
                      <a:cubicBezTo>
                        <a:pt x="40" y="16"/>
                        <a:pt x="45" y="17"/>
                        <a:pt x="45" y="16"/>
                      </a:cubicBezTo>
                      <a:cubicBezTo>
                        <a:pt x="48" y="12"/>
                        <a:pt x="46" y="7"/>
                        <a:pt x="47" y="2"/>
                      </a:cubicBezTo>
                      <a:lnTo>
                        <a:pt x="4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1" name="Freeform 215"/>
                <p:cNvSpPr>
                  <a:spLocks/>
                </p:cNvSpPr>
                <p:nvPr/>
              </p:nvSpPr>
              <p:spPr bwMode="auto">
                <a:xfrm>
                  <a:off x="5387" y="2841"/>
                  <a:ext cx="20" cy="2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0"/>
                    </a:cxn>
                    <a:cxn ang="0">
                      <a:pos x="10" y="14"/>
                    </a:cxn>
                    <a:cxn ang="0">
                      <a:pos x="12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" h="20">
                      <a:moveTo>
                        <a:pt x="0" y="0"/>
                      </a:moveTo>
                      <a:cubicBezTo>
                        <a:pt x="5" y="9"/>
                        <a:pt x="4" y="8"/>
                        <a:pt x="6" y="20"/>
                      </a:cubicBezTo>
                      <a:cubicBezTo>
                        <a:pt x="6" y="20"/>
                        <a:pt x="15" y="17"/>
                        <a:pt x="10" y="14"/>
                      </a:cubicBezTo>
                      <a:cubicBezTo>
                        <a:pt x="13" y="17"/>
                        <a:pt x="12" y="10"/>
                        <a:pt x="12" y="10"/>
                      </a:cubicBezTo>
                      <a:cubicBezTo>
                        <a:pt x="8" y="6"/>
                        <a:pt x="4" y="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2" name="Freeform 216"/>
                <p:cNvSpPr>
                  <a:spLocks/>
                </p:cNvSpPr>
                <p:nvPr/>
              </p:nvSpPr>
              <p:spPr bwMode="auto">
                <a:xfrm>
                  <a:off x="5370" y="2828"/>
                  <a:ext cx="17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9" y="10"/>
                    </a:cxn>
                    <a:cxn ang="0">
                      <a:pos x="13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" h="13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2" y="6"/>
                        <a:pt x="8" y="9"/>
                        <a:pt x="9" y="10"/>
                      </a:cubicBezTo>
                      <a:cubicBezTo>
                        <a:pt x="15" y="13"/>
                        <a:pt x="12" y="7"/>
                        <a:pt x="13" y="6"/>
                      </a:cubicBezTo>
                      <a:cubicBezTo>
                        <a:pt x="8" y="4"/>
                        <a:pt x="4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3" name="Freeform 217"/>
                <p:cNvSpPr>
                  <a:spLocks/>
                </p:cNvSpPr>
                <p:nvPr/>
              </p:nvSpPr>
              <p:spPr bwMode="auto">
                <a:xfrm>
                  <a:off x="5359" y="2822"/>
                  <a:ext cx="11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6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7">
                      <a:moveTo>
                        <a:pt x="0" y="0"/>
                      </a:moveTo>
                      <a:cubicBezTo>
                        <a:pt x="0" y="0"/>
                        <a:pt x="1" y="6"/>
                        <a:pt x="2" y="6"/>
                      </a:cubicBezTo>
                      <a:cubicBezTo>
                        <a:pt x="5" y="7"/>
                        <a:pt x="4" y="5"/>
                        <a:pt x="6" y="4"/>
                      </a:cubicBezTo>
                      <a:cubicBezTo>
                        <a:pt x="10" y="2"/>
                        <a:pt x="3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4" name="Freeform 218"/>
                <p:cNvSpPr>
                  <a:spLocks/>
                </p:cNvSpPr>
                <p:nvPr/>
              </p:nvSpPr>
              <p:spPr bwMode="auto">
                <a:xfrm>
                  <a:off x="5303" y="2811"/>
                  <a:ext cx="14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8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6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3" y="4"/>
                        <a:pt x="9" y="4"/>
                        <a:pt x="8" y="4"/>
                      </a:cubicBezTo>
                      <a:cubicBezTo>
                        <a:pt x="13" y="6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5" name="Freeform 219"/>
                <p:cNvSpPr>
                  <a:spLocks/>
                </p:cNvSpPr>
                <p:nvPr/>
              </p:nvSpPr>
              <p:spPr bwMode="auto">
                <a:xfrm>
                  <a:off x="1676" y="2543"/>
                  <a:ext cx="99" cy="6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5" y="1"/>
                    </a:cxn>
                    <a:cxn ang="0">
                      <a:pos x="2" y="1"/>
                    </a:cxn>
                    <a:cxn ang="0">
                      <a:pos x="2" y="7"/>
                    </a:cxn>
                    <a:cxn ang="0">
                      <a:pos x="4" y="16"/>
                    </a:cxn>
                    <a:cxn ang="0">
                      <a:pos x="3" y="22"/>
                    </a:cxn>
                    <a:cxn ang="0">
                      <a:pos x="21" y="24"/>
                    </a:cxn>
                    <a:cxn ang="0">
                      <a:pos x="21" y="30"/>
                    </a:cxn>
                    <a:cxn ang="0">
                      <a:pos x="29" y="30"/>
                    </a:cxn>
                    <a:cxn ang="0">
                      <a:pos x="29" y="34"/>
                    </a:cxn>
                    <a:cxn ang="0">
                      <a:pos x="43" y="36"/>
                    </a:cxn>
                    <a:cxn ang="0">
                      <a:pos x="39" y="34"/>
                    </a:cxn>
                    <a:cxn ang="0">
                      <a:pos x="41" y="32"/>
                    </a:cxn>
                    <a:cxn ang="0">
                      <a:pos x="39" y="26"/>
                    </a:cxn>
                    <a:cxn ang="0">
                      <a:pos x="35" y="26"/>
                    </a:cxn>
                    <a:cxn ang="0">
                      <a:pos x="35" y="22"/>
                    </a:cxn>
                    <a:cxn ang="0">
                      <a:pos x="45" y="16"/>
                    </a:cxn>
                    <a:cxn ang="0">
                      <a:pos x="47" y="13"/>
                    </a:cxn>
                    <a:cxn ang="0">
                      <a:pos x="51" y="11"/>
                    </a:cxn>
                    <a:cxn ang="0">
                      <a:pos x="58" y="24"/>
                    </a:cxn>
                    <a:cxn ang="0">
                      <a:pos x="66" y="22"/>
                    </a:cxn>
                    <a:cxn ang="0">
                      <a:pos x="64" y="26"/>
                    </a:cxn>
                    <a:cxn ang="0">
                      <a:pos x="62" y="38"/>
                    </a:cxn>
                    <a:cxn ang="0">
                      <a:pos x="68" y="44"/>
                    </a:cxn>
                    <a:cxn ang="0">
                      <a:pos x="74" y="44"/>
                    </a:cxn>
                    <a:cxn ang="0">
                      <a:pos x="76" y="40"/>
                    </a:cxn>
                    <a:cxn ang="0">
                      <a:pos x="79" y="34"/>
                    </a:cxn>
                    <a:cxn ang="0">
                      <a:pos x="76" y="28"/>
                    </a:cxn>
                    <a:cxn ang="0">
                      <a:pos x="77" y="23"/>
                    </a:cxn>
                    <a:cxn ang="0">
                      <a:pos x="58" y="3"/>
                    </a:cxn>
                    <a:cxn ang="0">
                      <a:pos x="47" y="1"/>
                    </a:cxn>
                    <a:cxn ang="0">
                      <a:pos x="45" y="7"/>
                    </a:cxn>
                    <a:cxn ang="0">
                      <a:pos x="23" y="13"/>
                    </a:cxn>
                    <a:cxn ang="0">
                      <a:pos x="19" y="9"/>
                    </a:cxn>
                    <a:cxn ang="0">
                      <a:pos x="13" y="11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79" h="45">
                      <a:moveTo>
                        <a:pt x="8" y="0"/>
                      </a:moveTo>
                      <a:cubicBezTo>
                        <a:pt x="5" y="1"/>
                        <a:pt x="5" y="1"/>
                        <a:pt x="5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3" y="4"/>
                        <a:pt x="2" y="7"/>
                      </a:cubicBezTo>
                      <a:cubicBezTo>
                        <a:pt x="0" y="11"/>
                        <a:pt x="5" y="13"/>
                        <a:pt x="4" y="16"/>
                      </a:cubicBezTo>
                      <a:cubicBezTo>
                        <a:pt x="4" y="18"/>
                        <a:pt x="3" y="22"/>
                        <a:pt x="3" y="22"/>
                      </a:cubicBezTo>
                      <a:cubicBezTo>
                        <a:pt x="9" y="23"/>
                        <a:pt x="13" y="20"/>
                        <a:pt x="21" y="24"/>
                      </a:cubicBezTo>
                      <a:cubicBezTo>
                        <a:pt x="21" y="25"/>
                        <a:pt x="21" y="30"/>
                        <a:pt x="21" y="30"/>
                      </a:cubicBezTo>
                      <a:cubicBezTo>
                        <a:pt x="23" y="31"/>
                        <a:pt x="26" y="29"/>
                        <a:pt x="29" y="30"/>
                      </a:cubicBezTo>
                      <a:cubicBezTo>
                        <a:pt x="29" y="34"/>
                        <a:pt x="29" y="34"/>
                        <a:pt x="29" y="34"/>
                      </a:cubicBezTo>
                      <a:cubicBezTo>
                        <a:pt x="35" y="35"/>
                        <a:pt x="36" y="37"/>
                        <a:pt x="43" y="36"/>
                      </a:cubicBezTo>
                      <a:cubicBezTo>
                        <a:pt x="46" y="36"/>
                        <a:pt x="39" y="34"/>
                        <a:pt x="39" y="34"/>
                      </a:cubicBezTo>
                      <a:cubicBezTo>
                        <a:pt x="38" y="37"/>
                        <a:pt x="34" y="35"/>
                        <a:pt x="41" y="32"/>
                      </a:cubicBezTo>
                      <a:cubicBezTo>
                        <a:pt x="40" y="30"/>
                        <a:pt x="38" y="27"/>
                        <a:pt x="39" y="26"/>
                      </a:cubicBezTo>
                      <a:cubicBezTo>
                        <a:pt x="35" y="26"/>
                        <a:pt x="35" y="26"/>
                        <a:pt x="35" y="26"/>
                      </a:cubicBezTo>
                      <a:cubicBezTo>
                        <a:pt x="35" y="22"/>
                        <a:pt x="35" y="22"/>
                        <a:pt x="35" y="22"/>
                      </a:cubicBezTo>
                      <a:cubicBezTo>
                        <a:pt x="38" y="20"/>
                        <a:pt x="42" y="18"/>
                        <a:pt x="45" y="16"/>
                      </a:cubicBezTo>
                      <a:cubicBezTo>
                        <a:pt x="40" y="19"/>
                        <a:pt x="47" y="13"/>
                        <a:pt x="47" y="13"/>
                      </a:cubicBezTo>
                      <a:cubicBezTo>
                        <a:pt x="48" y="13"/>
                        <a:pt x="50" y="11"/>
                        <a:pt x="51" y="11"/>
                      </a:cubicBezTo>
                      <a:cubicBezTo>
                        <a:pt x="54" y="15"/>
                        <a:pt x="55" y="19"/>
                        <a:pt x="58" y="24"/>
                      </a:cubicBezTo>
                      <a:cubicBezTo>
                        <a:pt x="61" y="24"/>
                        <a:pt x="66" y="22"/>
                        <a:pt x="66" y="22"/>
                      </a:cubicBezTo>
                      <a:cubicBezTo>
                        <a:pt x="66" y="25"/>
                        <a:pt x="64" y="26"/>
                        <a:pt x="64" y="26"/>
                      </a:cubicBezTo>
                      <a:cubicBezTo>
                        <a:pt x="64" y="26"/>
                        <a:pt x="63" y="36"/>
                        <a:pt x="62" y="38"/>
                      </a:cubicBezTo>
                      <a:cubicBezTo>
                        <a:pt x="65" y="39"/>
                        <a:pt x="66" y="44"/>
                        <a:pt x="68" y="44"/>
                      </a:cubicBezTo>
                      <a:cubicBezTo>
                        <a:pt x="70" y="45"/>
                        <a:pt x="73" y="43"/>
                        <a:pt x="74" y="44"/>
                      </a:cubicBezTo>
                      <a:cubicBezTo>
                        <a:pt x="76" y="40"/>
                        <a:pt x="76" y="40"/>
                        <a:pt x="76" y="40"/>
                      </a:cubicBezTo>
                      <a:cubicBezTo>
                        <a:pt x="76" y="40"/>
                        <a:pt x="79" y="37"/>
                        <a:pt x="79" y="34"/>
                      </a:cubicBezTo>
                      <a:cubicBezTo>
                        <a:pt x="79" y="30"/>
                        <a:pt x="76" y="28"/>
                        <a:pt x="76" y="28"/>
                      </a:cubicBezTo>
                      <a:cubicBezTo>
                        <a:pt x="77" y="23"/>
                        <a:pt x="77" y="23"/>
                        <a:pt x="77" y="23"/>
                      </a:cubicBezTo>
                      <a:cubicBezTo>
                        <a:pt x="70" y="17"/>
                        <a:pt x="63" y="11"/>
                        <a:pt x="58" y="3"/>
                      </a:cubicBezTo>
                      <a:cubicBezTo>
                        <a:pt x="55" y="3"/>
                        <a:pt x="47" y="0"/>
                        <a:pt x="47" y="1"/>
                      </a:cubicBezTo>
                      <a:cubicBezTo>
                        <a:pt x="47" y="1"/>
                        <a:pt x="45" y="6"/>
                        <a:pt x="45" y="7"/>
                      </a:cubicBezTo>
                      <a:cubicBezTo>
                        <a:pt x="35" y="10"/>
                        <a:pt x="32" y="9"/>
                        <a:pt x="23" y="13"/>
                      </a:cubicBezTo>
                      <a:cubicBezTo>
                        <a:pt x="21" y="11"/>
                        <a:pt x="22" y="9"/>
                        <a:pt x="19" y="9"/>
                      </a:cubicBezTo>
                      <a:cubicBezTo>
                        <a:pt x="19" y="9"/>
                        <a:pt x="15" y="12"/>
                        <a:pt x="13" y="11"/>
                      </a:cubicBezTo>
                      <a:cubicBezTo>
                        <a:pt x="12" y="10"/>
                        <a:pt x="10" y="5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6" name="Freeform 220"/>
                <p:cNvSpPr>
                  <a:spLocks/>
                </p:cNvSpPr>
                <p:nvPr/>
              </p:nvSpPr>
              <p:spPr bwMode="auto">
                <a:xfrm>
                  <a:off x="1700" y="2590"/>
                  <a:ext cx="5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" h="6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5" y="6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7" name="Freeform 221"/>
                <p:cNvSpPr>
                  <a:spLocks/>
                </p:cNvSpPr>
                <p:nvPr/>
              </p:nvSpPr>
              <p:spPr bwMode="auto">
                <a:xfrm>
                  <a:off x="3963" y="1926"/>
                  <a:ext cx="244" cy="305"/>
                </a:xfrm>
                <a:custGeom>
                  <a:avLst/>
                  <a:gdLst/>
                  <a:ahLst/>
                  <a:cxnLst>
                    <a:cxn ang="0">
                      <a:pos x="95" y="217"/>
                    </a:cxn>
                    <a:cxn ang="0">
                      <a:pos x="105" y="208"/>
                    </a:cxn>
                    <a:cxn ang="0">
                      <a:pos x="111" y="197"/>
                    </a:cxn>
                    <a:cxn ang="0">
                      <a:pos x="104" y="186"/>
                    </a:cxn>
                    <a:cxn ang="0">
                      <a:pos x="101" y="172"/>
                    </a:cxn>
                    <a:cxn ang="0">
                      <a:pos x="111" y="163"/>
                    </a:cxn>
                    <a:cxn ang="0">
                      <a:pos x="117" y="162"/>
                    </a:cxn>
                    <a:cxn ang="0">
                      <a:pos x="128" y="150"/>
                    </a:cxn>
                    <a:cxn ang="0">
                      <a:pos x="135" y="138"/>
                    </a:cxn>
                    <a:cxn ang="0">
                      <a:pos x="148" y="129"/>
                    </a:cxn>
                    <a:cxn ang="0">
                      <a:pos x="156" y="119"/>
                    </a:cxn>
                    <a:cxn ang="0">
                      <a:pos x="158" y="104"/>
                    </a:cxn>
                    <a:cxn ang="0">
                      <a:pos x="166" y="92"/>
                    </a:cxn>
                    <a:cxn ang="0">
                      <a:pos x="160" y="79"/>
                    </a:cxn>
                    <a:cxn ang="0">
                      <a:pos x="153" y="73"/>
                    </a:cxn>
                    <a:cxn ang="0">
                      <a:pos x="147" y="57"/>
                    </a:cxn>
                    <a:cxn ang="0">
                      <a:pos x="154" y="49"/>
                    </a:cxn>
                    <a:cxn ang="0">
                      <a:pos x="163" y="49"/>
                    </a:cxn>
                    <a:cxn ang="0">
                      <a:pos x="168" y="44"/>
                    </a:cxn>
                    <a:cxn ang="0">
                      <a:pos x="182" y="39"/>
                    </a:cxn>
                    <a:cxn ang="0">
                      <a:pos x="191" y="30"/>
                    </a:cxn>
                    <a:cxn ang="0">
                      <a:pos x="199" y="18"/>
                    </a:cxn>
                    <a:cxn ang="0">
                      <a:pos x="191" y="9"/>
                    </a:cxn>
                    <a:cxn ang="0">
                      <a:pos x="167" y="0"/>
                    </a:cxn>
                    <a:cxn ang="0">
                      <a:pos x="160" y="3"/>
                    </a:cxn>
                    <a:cxn ang="0">
                      <a:pos x="143" y="6"/>
                    </a:cxn>
                    <a:cxn ang="0">
                      <a:pos x="120" y="17"/>
                    </a:cxn>
                    <a:cxn ang="0">
                      <a:pos x="116" y="28"/>
                    </a:cxn>
                    <a:cxn ang="0">
                      <a:pos x="117" y="41"/>
                    </a:cxn>
                    <a:cxn ang="0">
                      <a:pos x="105" y="41"/>
                    </a:cxn>
                    <a:cxn ang="0">
                      <a:pos x="107" y="50"/>
                    </a:cxn>
                    <a:cxn ang="0">
                      <a:pos x="101" y="62"/>
                    </a:cxn>
                    <a:cxn ang="0">
                      <a:pos x="100" y="73"/>
                    </a:cxn>
                    <a:cxn ang="0">
                      <a:pos x="89" y="73"/>
                    </a:cxn>
                    <a:cxn ang="0">
                      <a:pos x="84" y="74"/>
                    </a:cxn>
                    <a:cxn ang="0">
                      <a:pos x="82" y="83"/>
                    </a:cxn>
                    <a:cxn ang="0">
                      <a:pos x="76" y="88"/>
                    </a:cxn>
                    <a:cxn ang="0">
                      <a:pos x="63" y="98"/>
                    </a:cxn>
                    <a:cxn ang="0">
                      <a:pos x="56" y="107"/>
                    </a:cxn>
                    <a:cxn ang="0">
                      <a:pos x="47" y="115"/>
                    </a:cxn>
                    <a:cxn ang="0">
                      <a:pos x="39" y="118"/>
                    </a:cxn>
                    <a:cxn ang="0">
                      <a:pos x="23" y="118"/>
                    </a:cxn>
                    <a:cxn ang="0">
                      <a:pos x="4" y="112"/>
                    </a:cxn>
                    <a:cxn ang="0">
                      <a:pos x="8" y="129"/>
                    </a:cxn>
                    <a:cxn ang="0">
                      <a:pos x="16" y="142"/>
                    </a:cxn>
                    <a:cxn ang="0">
                      <a:pos x="25" y="150"/>
                    </a:cxn>
                    <a:cxn ang="0">
                      <a:pos x="32" y="161"/>
                    </a:cxn>
                    <a:cxn ang="0">
                      <a:pos x="27" y="170"/>
                    </a:cxn>
                    <a:cxn ang="0">
                      <a:pos x="11" y="174"/>
                    </a:cxn>
                    <a:cxn ang="0">
                      <a:pos x="0" y="199"/>
                    </a:cxn>
                    <a:cxn ang="0">
                      <a:pos x="69" y="201"/>
                    </a:cxn>
                    <a:cxn ang="0">
                      <a:pos x="75" y="207"/>
                    </a:cxn>
                    <a:cxn ang="0">
                      <a:pos x="80" y="213"/>
                    </a:cxn>
                    <a:cxn ang="0">
                      <a:pos x="82" y="219"/>
                    </a:cxn>
                  </a:cxnLst>
                  <a:rect l="0" t="0" r="r" b="b"/>
                  <a:pathLst>
                    <a:path w="199" h="222">
                      <a:moveTo>
                        <a:pt x="90" y="222"/>
                      </a:moveTo>
                      <a:cubicBezTo>
                        <a:pt x="95" y="217"/>
                        <a:pt x="95" y="217"/>
                        <a:pt x="95" y="217"/>
                      </a:cubicBezTo>
                      <a:cubicBezTo>
                        <a:pt x="97" y="210"/>
                        <a:pt x="97" y="210"/>
                        <a:pt x="97" y="210"/>
                      </a:cubicBezTo>
                      <a:cubicBezTo>
                        <a:pt x="105" y="208"/>
                        <a:pt x="105" y="208"/>
                        <a:pt x="105" y="208"/>
                      </a:cubicBezTo>
                      <a:cubicBezTo>
                        <a:pt x="113" y="204"/>
                        <a:pt x="113" y="204"/>
                        <a:pt x="113" y="204"/>
                      </a:cubicBezTo>
                      <a:cubicBezTo>
                        <a:pt x="111" y="197"/>
                        <a:pt x="111" y="197"/>
                        <a:pt x="111" y="197"/>
                      </a:cubicBezTo>
                      <a:cubicBezTo>
                        <a:pt x="105" y="190"/>
                        <a:pt x="105" y="190"/>
                        <a:pt x="105" y="190"/>
                      </a:cubicBezTo>
                      <a:cubicBezTo>
                        <a:pt x="104" y="186"/>
                        <a:pt x="104" y="186"/>
                        <a:pt x="104" y="186"/>
                      </a:cubicBezTo>
                      <a:cubicBezTo>
                        <a:pt x="109" y="181"/>
                        <a:pt x="109" y="181"/>
                        <a:pt x="109" y="181"/>
                      </a:cubicBezTo>
                      <a:cubicBezTo>
                        <a:pt x="101" y="172"/>
                        <a:pt x="101" y="172"/>
                        <a:pt x="101" y="172"/>
                      </a:cubicBezTo>
                      <a:cubicBezTo>
                        <a:pt x="106" y="167"/>
                        <a:pt x="106" y="167"/>
                        <a:pt x="106" y="167"/>
                      </a:cubicBezTo>
                      <a:cubicBezTo>
                        <a:pt x="111" y="163"/>
                        <a:pt x="111" y="163"/>
                        <a:pt x="111" y="163"/>
                      </a:cubicBezTo>
                      <a:cubicBezTo>
                        <a:pt x="112" y="158"/>
                        <a:pt x="112" y="158"/>
                        <a:pt x="112" y="158"/>
                      </a:cubicBezTo>
                      <a:cubicBezTo>
                        <a:pt x="117" y="162"/>
                        <a:pt x="117" y="162"/>
                        <a:pt x="117" y="162"/>
                      </a:cubicBezTo>
                      <a:cubicBezTo>
                        <a:pt x="123" y="156"/>
                        <a:pt x="123" y="156"/>
                        <a:pt x="123" y="156"/>
                      </a:cubicBezTo>
                      <a:cubicBezTo>
                        <a:pt x="128" y="150"/>
                        <a:pt x="128" y="150"/>
                        <a:pt x="128" y="150"/>
                      </a:cubicBezTo>
                      <a:cubicBezTo>
                        <a:pt x="132" y="145"/>
                        <a:pt x="132" y="145"/>
                        <a:pt x="132" y="145"/>
                      </a:cubicBezTo>
                      <a:cubicBezTo>
                        <a:pt x="135" y="138"/>
                        <a:pt x="135" y="138"/>
                        <a:pt x="135" y="138"/>
                      </a:cubicBezTo>
                      <a:cubicBezTo>
                        <a:pt x="144" y="134"/>
                        <a:pt x="144" y="134"/>
                        <a:pt x="144" y="134"/>
                      </a:cubicBezTo>
                      <a:cubicBezTo>
                        <a:pt x="148" y="129"/>
                        <a:pt x="148" y="129"/>
                        <a:pt x="148" y="129"/>
                      </a:cubicBezTo>
                      <a:cubicBezTo>
                        <a:pt x="150" y="123"/>
                        <a:pt x="150" y="123"/>
                        <a:pt x="150" y="123"/>
                      </a:cubicBezTo>
                      <a:cubicBezTo>
                        <a:pt x="156" y="119"/>
                        <a:pt x="156" y="119"/>
                        <a:pt x="156" y="119"/>
                      </a:cubicBezTo>
                      <a:cubicBezTo>
                        <a:pt x="157" y="112"/>
                        <a:pt x="157" y="112"/>
                        <a:pt x="157" y="112"/>
                      </a:cubicBezTo>
                      <a:cubicBezTo>
                        <a:pt x="158" y="104"/>
                        <a:pt x="158" y="104"/>
                        <a:pt x="158" y="104"/>
                      </a:cubicBezTo>
                      <a:cubicBezTo>
                        <a:pt x="163" y="98"/>
                        <a:pt x="163" y="98"/>
                        <a:pt x="163" y="98"/>
                      </a:cubicBezTo>
                      <a:cubicBezTo>
                        <a:pt x="166" y="92"/>
                        <a:pt x="166" y="92"/>
                        <a:pt x="166" y="92"/>
                      </a:cubicBezTo>
                      <a:cubicBezTo>
                        <a:pt x="166" y="86"/>
                        <a:pt x="166" y="86"/>
                        <a:pt x="166" y="86"/>
                      </a:cubicBezTo>
                      <a:cubicBezTo>
                        <a:pt x="160" y="79"/>
                        <a:pt x="160" y="79"/>
                        <a:pt x="160" y="79"/>
                      </a:cubicBezTo>
                      <a:cubicBezTo>
                        <a:pt x="156" y="76"/>
                        <a:pt x="156" y="76"/>
                        <a:pt x="156" y="76"/>
                      </a:cubicBezTo>
                      <a:cubicBezTo>
                        <a:pt x="153" y="73"/>
                        <a:pt x="153" y="73"/>
                        <a:pt x="153" y="73"/>
                      </a:cubicBezTo>
                      <a:cubicBezTo>
                        <a:pt x="151" y="62"/>
                        <a:pt x="151" y="62"/>
                        <a:pt x="151" y="62"/>
                      </a:cubicBezTo>
                      <a:cubicBezTo>
                        <a:pt x="147" y="57"/>
                        <a:pt x="147" y="57"/>
                        <a:pt x="147" y="57"/>
                      </a:cubicBezTo>
                      <a:cubicBezTo>
                        <a:pt x="148" y="52"/>
                        <a:pt x="148" y="52"/>
                        <a:pt x="148" y="52"/>
                      </a:cubicBezTo>
                      <a:cubicBezTo>
                        <a:pt x="154" y="49"/>
                        <a:pt x="154" y="49"/>
                        <a:pt x="154" y="49"/>
                      </a:cubicBezTo>
                      <a:cubicBezTo>
                        <a:pt x="159" y="47"/>
                        <a:pt x="159" y="47"/>
                        <a:pt x="159" y="47"/>
                      </a:cubicBezTo>
                      <a:cubicBezTo>
                        <a:pt x="163" y="49"/>
                        <a:pt x="163" y="49"/>
                        <a:pt x="163" y="49"/>
                      </a:cubicBezTo>
                      <a:cubicBezTo>
                        <a:pt x="166" y="46"/>
                        <a:pt x="166" y="46"/>
                        <a:pt x="166" y="46"/>
                      </a:cubicBezTo>
                      <a:cubicBezTo>
                        <a:pt x="168" y="44"/>
                        <a:pt x="168" y="44"/>
                        <a:pt x="168" y="44"/>
                      </a:cubicBezTo>
                      <a:cubicBezTo>
                        <a:pt x="173" y="41"/>
                        <a:pt x="173" y="41"/>
                        <a:pt x="173" y="41"/>
                      </a:cubicBezTo>
                      <a:cubicBezTo>
                        <a:pt x="182" y="39"/>
                        <a:pt x="182" y="39"/>
                        <a:pt x="182" y="39"/>
                      </a:cubicBezTo>
                      <a:cubicBezTo>
                        <a:pt x="189" y="33"/>
                        <a:pt x="189" y="33"/>
                        <a:pt x="189" y="33"/>
                      </a:cubicBezTo>
                      <a:cubicBezTo>
                        <a:pt x="191" y="30"/>
                        <a:pt x="191" y="30"/>
                        <a:pt x="191" y="30"/>
                      </a:cubicBezTo>
                      <a:cubicBezTo>
                        <a:pt x="195" y="26"/>
                        <a:pt x="195" y="26"/>
                        <a:pt x="195" y="26"/>
                      </a:cubicBezTo>
                      <a:cubicBezTo>
                        <a:pt x="199" y="18"/>
                        <a:pt x="199" y="18"/>
                        <a:pt x="199" y="18"/>
                      </a:cubicBezTo>
                      <a:cubicBezTo>
                        <a:pt x="194" y="13"/>
                        <a:pt x="194" y="13"/>
                        <a:pt x="194" y="13"/>
                      </a:cubicBezTo>
                      <a:cubicBezTo>
                        <a:pt x="191" y="9"/>
                        <a:pt x="191" y="9"/>
                        <a:pt x="191" y="9"/>
                      </a:cubicBezTo>
                      <a:cubicBezTo>
                        <a:pt x="176" y="0"/>
                        <a:pt x="176" y="0"/>
                        <a:pt x="176" y="0"/>
                      </a:cubicBezTo>
                      <a:cubicBezTo>
                        <a:pt x="167" y="0"/>
                        <a:pt x="167" y="0"/>
                        <a:pt x="167" y="0"/>
                      </a:cubicBezTo>
                      <a:cubicBezTo>
                        <a:pt x="164" y="3"/>
                        <a:pt x="164" y="3"/>
                        <a:pt x="164" y="3"/>
                      </a:cubicBezTo>
                      <a:cubicBezTo>
                        <a:pt x="160" y="3"/>
                        <a:pt x="160" y="3"/>
                        <a:pt x="160" y="3"/>
                      </a:cubicBezTo>
                      <a:cubicBezTo>
                        <a:pt x="151" y="3"/>
                        <a:pt x="151" y="3"/>
                        <a:pt x="151" y="3"/>
                      </a:cubicBezTo>
                      <a:cubicBezTo>
                        <a:pt x="143" y="6"/>
                        <a:pt x="143" y="6"/>
                        <a:pt x="143" y="6"/>
                      </a:cubicBezTo>
                      <a:cubicBezTo>
                        <a:pt x="135" y="8"/>
                        <a:pt x="135" y="8"/>
                        <a:pt x="135" y="8"/>
                      </a:cubicBezTo>
                      <a:cubicBezTo>
                        <a:pt x="120" y="17"/>
                        <a:pt x="120" y="17"/>
                        <a:pt x="120" y="17"/>
                      </a:cubicBezTo>
                      <a:cubicBezTo>
                        <a:pt x="121" y="24"/>
                        <a:pt x="121" y="24"/>
                        <a:pt x="121" y="24"/>
                      </a:cubicBezTo>
                      <a:cubicBezTo>
                        <a:pt x="116" y="28"/>
                        <a:pt x="116" y="28"/>
                        <a:pt x="116" y="28"/>
                      </a:cubicBezTo>
                      <a:cubicBezTo>
                        <a:pt x="119" y="32"/>
                        <a:pt x="119" y="32"/>
                        <a:pt x="119" y="32"/>
                      </a:cubicBezTo>
                      <a:cubicBezTo>
                        <a:pt x="117" y="41"/>
                        <a:pt x="117" y="41"/>
                        <a:pt x="117" y="41"/>
                      </a:cubicBezTo>
                      <a:cubicBezTo>
                        <a:pt x="110" y="42"/>
                        <a:pt x="110" y="42"/>
                        <a:pt x="110" y="42"/>
                      </a:cubicBezTo>
                      <a:cubicBezTo>
                        <a:pt x="105" y="41"/>
                        <a:pt x="105" y="41"/>
                        <a:pt x="105" y="41"/>
                      </a:cubicBezTo>
                      <a:cubicBezTo>
                        <a:pt x="102" y="46"/>
                        <a:pt x="102" y="46"/>
                        <a:pt x="102" y="46"/>
                      </a:cubicBezTo>
                      <a:cubicBezTo>
                        <a:pt x="107" y="50"/>
                        <a:pt x="107" y="50"/>
                        <a:pt x="107" y="50"/>
                      </a:cubicBezTo>
                      <a:cubicBezTo>
                        <a:pt x="106" y="58"/>
                        <a:pt x="106" y="58"/>
                        <a:pt x="106" y="58"/>
                      </a:cubicBezTo>
                      <a:cubicBezTo>
                        <a:pt x="101" y="62"/>
                        <a:pt x="101" y="62"/>
                        <a:pt x="101" y="62"/>
                      </a:cubicBezTo>
                      <a:cubicBezTo>
                        <a:pt x="101" y="68"/>
                        <a:pt x="101" y="68"/>
                        <a:pt x="101" y="68"/>
                      </a:cubicBezTo>
                      <a:cubicBezTo>
                        <a:pt x="100" y="73"/>
                        <a:pt x="100" y="73"/>
                        <a:pt x="100" y="73"/>
                      </a:cubicBezTo>
                      <a:cubicBezTo>
                        <a:pt x="95" y="74"/>
                        <a:pt x="95" y="74"/>
                        <a:pt x="95" y="74"/>
                      </a:cubicBezTo>
                      <a:cubicBezTo>
                        <a:pt x="89" y="73"/>
                        <a:pt x="89" y="73"/>
                        <a:pt x="89" y="73"/>
                      </a:cubicBezTo>
                      <a:cubicBezTo>
                        <a:pt x="87" y="70"/>
                        <a:pt x="87" y="70"/>
                        <a:pt x="87" y="70"/>
                      </a:cubicBezTo>
                      <a:cubicBezTo>
                        <a:pt x="84" y="74"/>
                        <a:pt x="84" y="74"/>
                        <a:pt x="84" y="74"/>
                      </a:cubicBezTo>
                      <a:cubicBezTo>
                        <a:pt x="77" y="77"/>
                        <a:pt x="77" y="77"/>
                        <a:pt x="77" y="77"/>
                      </a:cubicBezTo>
                      <a:cubicBezTo>
                        <a:pt x="82" y="83"/>
                        <a:pt x="82" y="83"/>
                        <a:pt x="82" y="83"/>
                      </a:cubicBezTo>
                      <a:cubicBezTo>
                        <a:pt x="80" y="87"/>
                        <a:pt x="80" y="87"/>
                        <a:pt x="80" y="87"/>
                      </a:cubicBezTo>
                      <a:cubicBezTo>
                        <a:pt x="76" y="88"/>
                        <a:pt x="76" y="88"/>
                        <a:pt x="76" y="88"/>
                      </a:cubicBezTo>
                      <a:cubicBezTo>
                        <a:pt x="72" y="87"/>
                        <a:pt x="72" y="87"/>
                        <a:pt x="72" y="87"/>
                      </a:cubicBezTo>
                      <a:cubicBezTo>
                        <a:pt x="63" y="98"/>
                        <a:pt x="63" y="98"/>
                        <a:pt x="63" y="98"/>
                      </a:cubicBezTo>
                      <a:cubicBezTo>
                        <a:pt x="57" y="102"/>
                        <a:pt x="57" y="102"/>
                        <a:pt x="57" y="102"/>
                      </a:cubicBezTo>
                      <a:cubicBezTo>
                        <a:pt x="56" y="107"/>
                        <a:pt x="56" y="107"/>
                        <a:pt x="56" y="107"/>
                      </a:cubicBezTo>
                      <a:cubicBezTo>
                        <a:pt x="55" y="113"/>
                        <a:pt x="55" y="113"/>
                        <a:pt x="55" y="113"/>
                      </a:cubicBezTo>
                      <a:cubicBezTo>
                        <a:pt x="47" y="115"/>
                        <a:pt x="47" y="115"/>
                        <a:pt x="47" y="115"/>
                      </a:cubicBezTo>
                      <a:cubicBezTo>
                        <a:pt x="46" y="120"/>
                        <a:pt x="46" y="120"/>
                        <a:pt x="46" y="120"/>
                      </a:cubicBezTo>
                      <a:cubicBezTo>
                        <a:pt x="39" y="118"/>
                        <a:pt x="39" y="118"/>
                        <a:pt x="39" y="118"/>
                      </a:cubicBezTo>
                      <a:cubicBezTo>
                        <a:pt x="27" y="118"/>
                        <a:pt x="27" y="118"/>
                        <a:pt x="27" y="118"/>
                      </a:cubicBezTo>
                      <a:cubicBezTo>
                        <a:pt x="23" y="118"/>
                        <a:pt x="23" y="118"/>
                        <a:pt x="23" y="118"/>
                      </a:cubicBezTo>
                      <a:cubicBezTo>
                        <a:pt x="18" y="120"/>
                        <a:pt x="18" y="120"/>
                        <a:pt x="18" y="120"/>
                      </a:cubicBezTo>
                      <a:cubicBezTo>
                        <a:pt x="4" y="112"/>
                        <a:pt x="4" y="112"/>
                        <a:pt x="4" y="112"/>
                      </a:cubicBezTo>
                      <a:cubicBezTo>
                        <a:pt x="10" y="126"/>
                        <a:pt x="10" y="126"/>
                        <a:pt x="10" y="126"/>
                      </a:cubicBezTo>
                      <a:cubicBezTo>
                        <a:pt x="8" y="129"/>
                        <a:pt x="8" y="129"/>
                        <a:pt x="8" y="129"/>
                      </a:cubicBezTo>
                      <a:cubicBezTo>
                        <a:pt x="10" y="134"/>
                        <a:pt x="10" y="134"/>
                        <a:pt x="10" y="134"/>
                      </a:cubicBezTo>
                      <a:cubicBezTo>
                        <a:pt x="16" y="142"/>
                        <a:pt x="16" y="142"/>
                        <a:pt x="16" y="142"/>
                      </a:cubicBezTo>
                      <a:cubicBezTo>
                        <a:pt x="21" y="144"/>
                        <a:pt x="21" y="144"/>
                        <a:pt x="21" y="144"/>
                      </a:cubicBezTo>
                      <a:cubicBezTo>
                        <a:pt x="25" y="150"/>
                        <a:pt x="25" y="150"/>
                        <a:pt x="25" y="150"/>
                      </a:cubicBezTo>
                      <a:cubicBezTo>
                        <a:pt x="26" y="158"/>
                        <a:pt x="26" y="158"/>
                        <a:pt x="26" y="158"/>
                      </a:cubicBezTo>
                      <a:cubicBezTo>
                        <a:pt x="32" y="161"/>
                        <a:pt x="32" y="161"/>
                        <a:pt x="32" y="161"/>
                      </a:cubicBezTo>
                      <a:cubicBezTo>
                        <a:pt x="32" y="165"/>
                        <a:pt x="32" y="165"/>
                        <a:pt x="32" y="165"/>
                      </a:cubicBezTo>
                      <a:cubicBezTo>
                        <a:pt x="27" y="170"/>
                        <a:pt x="27" y="170"/>
                        <a:pt x="27" y="170"/>
                      </a:cubicBezTo>
                      <a:cubicBezTo>
                        <a:pt x="18" y="172"/>
                        <a:pt x="18" y="172"/>
                        <a:pt x="18" y="172"/>
                      </a:cubicBezTo>
                      <a:cubicBezTo>
                        <a:pt x="11" y="174"/>
                        <a:pt x="11" y="174"/>
                        <a:pt x="11" y="174"/>
                      </a:cubicBezTo>
                      <a:cubicBezTo>
                        <a:pt x="3" y="186"/>
                        <a:pt x="3" y="186"/>
                        <a:pt x="3" y="186"/>
                      </a:cubicBezTo>
                      <a:cubicBezTo>
                        <a:pt x="0" y="199"/>
                        <a:pt x="0" y="199"/>
                        <a:pt x="0" y="199"/>
                      </a:cubicBezTo>
                      <a:cubicBezTo>
                        <a:pt x="10" y="200"/>
                        <a:pt x="51" y="187"/>
                        <a:pt x="63" y="193"/>
                      </a:cubicBezTo>
                      <a:cubicBezTo>
                        <a:pt x="69" y="201"/>
                        <a:pt x="69" y="201"/>
                        <a:pt x="69" y="201"/>
                      </a:cubicBezTo>
                      <a:cubicBezTo>
                        <a:pt x="70" y="203"/>
                        <a:pt x="64" y="204"/>
                        <a:pt x="67" y="207"/>
                      </a:cubicBezTo>
                      <a:cubicBezTo>
                        <a:pt x="68" y="208"/>
                        <a:pt x="73" y="207"/>
                        <a:pt x="75" y="207"/>
                      </a:cubicBezTo>
                      <a:cubicBezTo>
                        <a:pt x="79" y="209"/>
                        <a:pt x="79" y="209"/>
                        <a:pt x="79" y="209"/>
                      </a:cubicBezTo>
                      <a:cubicBezTo>
                        <a:pt x="80" y="210"/>
                        <a:pt x="80" y="212"/>
                        <a:pt x="80" y="213"/>
                      </a:cubicBezTo>
                      <a:cubicBezTo>
                        <a:pt x="80" y="215"/>
                        <a:pt x="80" y="216"/>
                        <a:pt x="80" y="218"/>
                      </a:cubicBezTo>
                      <a:cubicBezTo>
                        <a:pt x="80" y="219"/>
                        <a:pt x="82" y="219"/>
                        <a:pt x="82" y="219"/>
                      </a:cubicBezTo>
                      <a:lnTo>
                        <a:pt x="90" y="22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8" name="Freeform 222"/>
                <p:cNvSpPr>
                  <a:spLocks/>
                </p:cNvSpPr>
                <p:nvPr/>
              </p:nvSpPr>
              <p:spPr bwMode="auto">
                <a:xfrm>
                  <a:off x="3875" y="2175"/>
                  <a:ext cx="11" cy="20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2" y="11"/>
                    </a:cxn>
                    <a:cxn ang="0">
                      <a:pos x="3" y="7"/>
                    </a:cxn>
                    <a:cxn ang="0">
                      <a:pos x="0" y="6"/>
                    </a:cxn>
                    <a:cxn ang="0">
                      <a:pos x="5" y="0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8" h="14">
                      <a:moveTo>
                        <a:pt x="8" y="14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3" y="7"/>
                        <a:pt x="3" y="7"/>
                        <a:pt x="3" y="7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4"/>
                        <a:pt x="2" y="3"/>
                        <a:pt x="5" y="0"/>
                      </a:cubicBezTo>
                      <a:cubicBezTo>
                        <a:pt x="5" y="6"/>
                        <a:pt x="6" y="10"/>
                        <a:pt x="8" y="1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49" name="Freeform 223"/>
                <p:cNvSpPr>
                  <a:spLocks/>
                </p:cNvSpPr>
                <p:nvPr/>
              </p:nvSpPr>
              <p:spPr bwMode="auto">
                <a:xfrm>
                  <a:off x="3816" y="2197"/>
                  <a:ext cx="123" cy="190"/>
                </a:xfrm>
                <a:custGeom>
                  <a:avLst/>
                  <a:gdLst/>
                  <a:ahLst/>
                  <a:cxnLst>
                    <a:cxn ang="0">
                      <a:pos x="20" y="138"/>
                    </a:cxn>
                    <a:cxn ang="0">
                      <a:pos x="24" y="137"/>
                    </a:cxn>
                    <a:cxn ang="0">
                      <a:pos x="30" y="131"/>
                    </a:cxn>
                    <a:cxn ang="0">
                      <a:pos x="38" y="131"/>
                    </a:cxn>
                    <a:cxn ang="0">
                      <a:pos x="44" y="119"/>
                    </a:cxn>
                    <a:cxn ang="0">
                      <a:pos x="56" y="119"/>
                    </a:cxn>
                    <a:cxn ang="0">
                      <a:pos x="76" y="104"/>
                    </a:cxn>
                    <a:cxn ang="0">
                      <a:pos x="78" y="82"/>
                    </a:cxn>
                    <a:cxn ang="0">
                      <a:pos x="84" y="82"/>
                    </a:cxn>
                    <a:cxn ang="0">
                      <a:pos x="87" y="66"/>
                    </a:cxn>
                    <a:cxn ang="0">
                      <a:pos x="99" y="42"/>
                    </a:cxn>
                    <a:cxn ang="0">
                      <a:pos x="93" y="40"/>
                    </a:cxn>
                    <a:cxn ang="0">
                      <a:pos x="87" y="24"/>
                    </a:cxn>
                    <a:cxn ang="0">
                      <a:pos x="72" y="18"/>
                    </a:cxn>
                    <a:cxn ang="0">
                      <a:pos x="58" y="0"/>
                    </a:cxn>
                    <a:cxn ang="0">
                      <a:pos x="53" y="5"/>
                    </a:cxn>
                    <a:cxn ang="0">
                      <a:pos x="48" y="5"/>
                    </a:cxn>
                    <a:cxn ang="0">
                      <a:pos x="50" y="9"/>
                    </a:cxn>
                    <a:cxn ang="0">
                      <a:pos x="47" y="12"/>
                    </a:cxn>
                    <a:cxn ang="0">
                      <a:pos x="47" y="16"/>
                    </a:cxn>
                    <a:cxn ang="0">
                      <a:pos x="45" y="26"/>
                    </a:cxn>
                    <a:cxn ang="0">
                      <a:pos x="42" y="36"/>
                    </a:cxn>
                    <a:cxn ang="0">
                      <a:pos x="51" y="47"/>
                    </a:cxn>
                    <a:cxn ang="0">
                      <a:pos x="42" y="85"/>
                    </a:cxn>
                    <a:cxn ang="0">
                      <a:pos x="0" y="103"/>
                    </a:cxn>
                    <a:cxn ang="0">
                      <a:pos x="0" y="107"/>
                    </a:cxn>
                    <a:cxn ang="0">
                      <a:pos x="13" y="131"/>
                    </a:cxn>
                    <a:cxn ang="0">
                      <a:pos x="20" y="138"/>
                    </a:cxn>
                  </a:cxnLst>
                  <a:rect l="0" t="0" r="r" b="b"/>
                  <a:pathLst>
                    <a:path w="101" h="138">
                      <a:moveTo>
                        <a:pt x="20" y="138"/>
                      </a:moveTo>
                      <a:cubicBezTo>
                        <a:pt x="21" y="138"/>
                        <a:pt x="23" y="138"/>
                        <a:pt x="24" y="137"/>
                      </a:cubicBezTo>
                      <a:cubicBezTo>
                        <a:pt x="25" y="137"/>
                        <a:pt x="28" y="132"/>
                        <a:pt x="30" y="131"/>
                      </a:cubicBezTo>
                      <a:cubicBezTo>
                        <a:pt x="32" y="131"/>
                        <a:pt x="34" y="134"/>
                        <a:pt x="38" y="131"/>
                      </a:cubicBezTo>
                      <a:cubicBezTo>
                        <a:pt x="41" y="129"/>
                        <a:pt x="40" y="121"/>
                        <a:pt x="44" y="119"/>
                      </a:cubicBezTo>
                      <a:cubicBezTo>
                        <a:pt x="46" y="118"/>
                        <a:pt x="53" y="119"/>
                        <a:pt x="56" y="119"/>
                      </a:cubicBezTo>
                      <a:cubicBezTo>
                        <a:pt x="63" y="106"/>
                        <a:pt x="60" y="109"/>
                        <a:pt x="76" y="104"/>
                      </a:cubicBezTo>
                      <a:cubicBezTo>
                        <a:pt x="72" y="101"/>
                        <a:pt x="76" y="85"/>
                        <a:pt x="78" y="82"/>
                      </a:cubicBezTo>
                      <a:cubicBezTo>
                        <a:pt x="78" y="82"/>
                        <a:pt x="83" y="82"/>
                        <a:pt x="84" y="82"/>
                      </a:cubicBezTo>
                      <a:cubicBezTo>
                        <a:pt x="86" y="76"/>
                        <a:pt x="85" y="71"/>
                        <a:pt x="87" y="66"/>
                      </a:cubicBezTo>
                      <a:cubicBezTo>
                        <a:pt x="90" y="60"/>
                        <a:pt x="101" y="52"/>
                        <a:pt x="99" y="42"/>
                      </a:cubicBezTo>
                      <a:cubicBezTo>
                        <a:pt x="99" y="40"/>
                        <a:pt x="95" y="41"/>
                        <a:pt x="93" y="40"/>
                      </a:cubicBezTo>
                      <a:cubicBezTo>
                        <a:pt x="92" y="38"/>
                        <a:pt x="90" y="26"/>
                        <a:pt x="87" y="24"/>
                      </a:cubicBezTo>
                      <a:cubicBezTo>
                        <a:pt x="83" y="20"/>
                        <a:pt x="77" y="21"/>
                        <a:pt x="72" y="18"/>
                      </a:cubicBezTo>
                      <a:cubicBezTo>
                        <a:pt x="66" y="14"/>
                        <a:pt x="61" y="8"/>
                        <a:pt x="58" y="0"/>
                      </a:cubicBezTo>
                      <a:cubicBezTo>
                        <a:pt x="58" y="0"/>
                        <a:pt x="54" y="3"/>
                        <a:pt x="53" y="5"/>
                      </a:cubicBezTo>
                      <a:cubicBezTo>
                        <a:pt x="53" y="7"/>
                        <a:pt x="47" y="2"/>
                        <a:pt x="48" y="5"/>
                      </a:cubicBezTo>
                      <a:cubicBezTo>
                        <a:pt x="48" y="7"/>
                        <a:pt x="50" y="9"/>
                        <a:pt x="50" y="9"/>
                      </a:cubicBezTo>
                      <a:cubicBezTo>
                        <a:pt x="50" y="9"/>
                        <a:pt x="50" y="10"/>
                        <a:pt x="47" y="12"/>
                      </a:cubicBezTo>
                      <a:cubicBezTo>
                        <a:pt x="44" y="14"/>
                        <a:pt x="44" y="17"/>
                        <a:pt x="47" y="16"/>
                      </a:cubicBezTo>
                      <a:cubicBezTo>
                        <a:pt x="48" y="15"/>
                        <a:pt x="49" y="21"/>
                        <a:pt x="45" y="26"/>
                      </a:cubicBezTo>
                      <a:cubicBezTo>
                        <a:pt x="43" y="30"/>
                        <a:pt x="42" y="36"/>
                        <a:pt x="42" y="36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0" y="49"/>
                        <a:pt x="45" y="84"/>
                        <a:pt x="42" y="85"/>
                      </a:cubicBezTo>
                      <a:cubicBezTo>
                        <a:pt x="35" y="88"/>
                        <a:pt x="0" y="103"/>
                        <a:pt x="0" y="103"/>
                      </a:cubicBezTo>
                      <a:cubicBezTo>
                        <a:pt x="0" y="107"/>
                        <a:pt x="0" y="107"/>
                        <a:pt x="0" y="107"/>
                      </a:cubicBezTo>
                      <a:cubicBezTo>
                        <a:pt x="13" y="131"/>
                        <a:pt x="13" y="131"/>
                        <a:pt x="13" y="131"/>
                      </a:cubicBezTo>
                      <a:lnTo>
                        <a:pt x="20" y="13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0" name="Freeform 224"/>
                <p:cNvSpPr>
                  <a:spLocks/>
                </p:cNvSpPr>
                <p:nvPr/>
              </p:nvSpPr>
              <p:spPr bwMode="auto">
                <a:xfrm>
                  <a:off x="3071" y="944"/>
                  <a:ext cx="416" cy="427"/>
                </a:xfrm>
                <a:custGeom>
                  <a:avLst/>
                  <a:gdLst/>
                  <a:ahLst/>
                  <a:cxnLst>
                    <a:cxn ang="0">
                      <a:pos x="89" y="274"/>
                    </a:cxn>
                    <a:cxn ang="0">
                      <a:pos x="93" y="250"/>
                    </a:cxn>
                    <a:cxn ang="0">
                      <a:pos x="96" y="226"/>
                    </a:cxn>
                    <a:cxn ang="0">
                      <a:pos x="95" y="187"/>
                    </a:cxn>
                    <a:cxn ang="0">
                      <a:pos x="127" y="164"/>
                    </a:cxn>
                    <a:cxn ang="0">
                      <a:pos x="146" y="120"/>
                    </a:cxn>
                    <a:cxn ang="0">
                      <a:pos x="165" y="96"/>
                    </a:cxn>
                    <a:cxn ang="0">
                      <a:pos x="183" y="81"/>
                    </a:cxn>
                    <a:cxn ang="0">
                      <a:pos x="203" y="65"/>
                    </a:cxn>
                    <a:cxn ang="0">
                      <a:pos x="213" y="54"/>
                    </a:cxn>
                    <a:cxn ang="0">
                      <a:pos x="253" y="66"/>
                    </a:cxn>
                    <a:cxn ang="0">
                      <a:pos x="273" y="60"/>
                    </a:cxn>
                    <a:cxn ang="0">
                      <a:pos x="284" y="37"/>
                    </a:cxn>
                    <a:cxn ang="0">
                      <a:pos x="319" y="50"/>
                    </a:cxn>
                    <a:cxn ang="0">
                      <a:pos x="330" y="46"/>
                    </a:cxn>
                    <a:cxn ang="0">
                      <a:pos x="334" y="34"/>
                    </a:cxn>
                    <a:cxn ang="0">
                      <a:pos x="328" y="32"/>
                    </a:cxn>
                    <a:cxn ang="0">
                      <a:pos x="334" y="20"/>
                    </a:cxn>
                    <a:cxn ang="0">
                      <a:pos x="324" y="14"/>
                    </a:cxn>
                    <a:cxn ang="0">
                      <a:pos x="314" y="14"/>
                    </a:cxn>
                    <a:cxn ang="0">
                      <a:pos x="300" y="0"/>
                    </a:cxn>
                    <a:cxn ang="0">
                      <a:pos x="288" y="20"/>
                    </a:cxn>
                    <a:cxn ang="0">
                      <a:pos x="282" y="14"/>
                    </a:cxn>
                    <a:cxn ang="0">
                      <a:pos x="268" y="20"/>
                    </a:cxn>
                    <a:cxn ang="0">
                      <a:pos x="264" y="8"/>
                    </a:cxn>
                    <a:cxn ang="0">
                      <a:pos x="250" y="12"/>
                    </a:cxn>
                    <a:cxn ang="0">
                      <a:pos x="215" y="24"/>
                    </a:cxn>
                    <a:cxn ang="0">
                      <a:pos x="215" y="36"/>
                    </a:cxn>
                    <a:cxn ang="0">
                      <a:pos x="199" y="36"/>
                    </a:cxn>
                    <a:cxn ang="0">
                      <a:pos x="187" y="44"/>
                    </a:cxn>
                    <a:cxn ang="0">
                      <a:pos x="175" y="54"/>
                    </a:cxn>
                    <a:cxn ang="0">
                      <a:pos x="155" y="76"/>
                    </a:cxn>
                    <a:cxn ang="0">
                      <a:pos x="155" y="99"/>
                    </a:cxn>
                    <a:cxn ang="0">
                      <a:pos x="131" y="111"/>
                    </a:cxn>
                    <a:cxn ang="0">
                      <a:pos x="125" y="123"/>
                    </a:cxn>
                    <a:cxn ang="0">
                      <a:pos x="96" y="149"/>
                    </a:cxn>
                    <a:cxn ang="0">
                      <a:pos x="78" y="179"/>
                    </a:cxn>
                    <a:cxn ang="0">
                      <a:pos x="80" y="185"/>
                    </a:cxn>
                    <a:cxn ang="0">
                      <a:pos x="54" y="175"/>
                    </a:cxn>
                    <a:cxn ang="0">
                      <a:pos x="56" y="191"/>
                    </a:cxn>
                    <a:cxn ang="0">
                      <a:pos x="32" y="203"/>
                    </a:cxn>
                    <a:cxn ang="0">
                      <a:pos x="22" y="215"/>
                    </a:cxn>
                    <a:cxn ang="0">
                      <a:pos x="14" y="227"/>
                    </a:cxn>
                    <a:cxn ang="0">
                      <a:pos x="2" y="243"/>
                    </a:cxn>
                    <a:cxn ang="0">
                      <a:pos x="2" y="252"/>
                    </a:cxn>
                    <a:cxn ang="0">
                      <a:pos x="13" y="262"/>
                    </a:cxn>
                    <a:cxn ang="0">
                      <a:pos x="22" y="258"/>
                    </a:cxn>
                    <a:cxn ang="0">
                      <a:pos x="12" y="284"/>
                    </a:cxn>
                    <a:cxn ang="0">
                      <a:pos x="12" y="292"/>
                    </a:cxn>
                    <a:cxn ang="0">
                      <a:pos x="26" y="304"/>
                    </a:cxn>
                    <a:cxn ang="0">
                      <a:pos x="60" y="294"/>
                    </a:cxn>
                  </a:cxnLst>
                  <a:rect l="0" t="0" r="r" b="b"/>
                  <a:pathLst>
                    <a:path w="340" h="311">
                      <a:moveTo>
                        <a:pt x="85" y="289"/>
                      </a:moveTo>
                      <a:cubicBezTo>
                        <a:pt x="85" y="289"/>
                        <a:pt x="86" y="288"/>
                        <a:pt x="89" y="289"/>
                      </a:cubicBezTo>
                      <a:cubicBezTo>
                        <a:pt x="92" y="290"/>
                        <a:pt x="92" y="285"/>
                        <a:pt x="92" y="281"/>
                      </a:cubicBezTo>
                      <a:cubicBezTo>
                        <a:pt x="92" y="278"/>
                        <a:pt x="89" y="277"/>
                        <a:pt x="89" y="274"/>
                      </a:cubicBezTo>
                      <a:cubicBezTo>
                        <a:pt x="89" y="270"/>
                        <a:pt x="86" y="271"/>
                        <a:pt x="90" y="270"/>
                      </a:cubicBezTo>
                      <a:cubicBezTo>
                        <a:pt x="93" y="268"/>
                        <a:pt x="90" y="265"/>
                        <a:pt x="93" y="264"/>
                      </a:cubicBezTo>
                      <a:cubicBezTo>
                        <a:pt x="97" y="262"/>
                        <a:pt x="96" y="261"/>
                        <a:pt x="93" y="258"/>
                      </a:cubicBezTo>
                      <a:cubicBezTo>
                        <a:pt x="91" y="255"/>
                        <a:pt x="93" y="253"/>
                        <a:pt x="93" y="250"/>
                      </a:cubicBezTo>
                      <a:cubicBezTo>
                        <a:pt x="93" y="247"/>
                        <a:pt x="94" y="242"/>
                        <a:pt x="94" y="242"/>
                      </a:cubicBezTo>
                      <a:cubicBezTo>
                        <a:pt x="94" y="242"/>
                        <a:pt x="95" y="243"/>
                        <a:pt x="98" y="241"/>
                      </a:cubicBezTo>
                      <a:cubicBezTo>
                        <a:pt x="101" y="239"/>
                        <a:pt x="100" y="236"/>
                        <a:pt x="100" y="232"/>
                      </a:cubicBezTo>
                      <a:cubicBezTo>
                        <a:pt x="100" y="227"/>
                        <a:pt x="98" y="226"/>
                        <a:pt x="96" y="226"/>
                      </a:cubicBezTo>
                      <a:cubicBezTo>
                        <a:pt x="94" y="226"/>
                        <a:pt x="93" y="222"/>
                        <a:pt x="96" y="218"/>
                      </a:cubicBezTo>
                      <a:cubicBezTo>
                        <a:pt x="98" y="215"/>
                        <a:pt x="96" y="211"/>
                        <a:pt x="96" y="207"/>
                      </a:cubicBezTo>
                      <a:cubicBezTo>
                        <a:pt x="96" y="203"/>
                        <a:pt x="96" y="199"/>
                        <a:pt x="97" y="196"/>
                      </a:cubicBezTo>
                      <a:cubicBezTo>
                        <a:pt x="98" y="193"/>
                        <a:pt x="97" y="190"/>
                        <a:pt x="95" y="187"/>
                      </a:cubicBezTo>
                      <a:cubicBezTo>
                        <a:pt x="93" y="184"/>
                        <a:pt x="102" y="181"/>
                        <a:pt x="102" y="178"/>
                      </a:cubicBezTo>
                      <a:cubicBezTo>
                        <a:pt x="102" y="175"/>
                        <a:pt x="108" y="170"/>
                        <a:pt x="108" y="167"/>
                      </a:cubicBezTo>
                      <a:cubicBezTo>
                        <a:pt x="108" y="163"/>
                        <a:pt x="115" y="160"/>
                        <a:pt x="118" y="158"/>
                      </a:cubicBezTo>
                      <a:cubicBezTo>
                        <a:pt x="121" y="157"/>
                        <a:pt x="124" y="163"/>
                        <a:pt x="127" y="164"/>
                      </a:cubicBezTo>
                      <a:cubicBezTo>
                        <a:pt x="130" y="166"/>
                        <a:pt x="130" y="161"/>
                        <a:pt x="132" y="157"/>
                      </a:cubicBezTo>
                      <a:cubicBezTo>
                        <a:pt x="133" y="152"/>
                        <a:pt x="131" y="146"/>
                        <a:pt x="131" y="143"/>
                      </a:cubicBezTo>
                      <a:cubicBezTo>
                        <a:pt x="131" y="141"/>
                        <a:pt x="136" y="139"/>
                        <a:pt x="139" y="137"/>
                      </a:cubicBezTo>
                      <a:cubicBezTo>
                        <a:pt x="142" y="135"/>
                        <a:pt x="146" y="123"/>
                        <a:pt x="146" y="120"/>
                      </a:cubicBezTo>
                      <a:cubicBezTo>
                        <a:pt x="146" y="118"/>
                        <a:pt x="146" y="111"/>
                        <a:pt x="149" y="111"/>
                      </a:cubicBezTo>
                      <a:cubicBezTo>
                        <a:pt x="152" y="111"/>
                        <a:pt x="155" y="111"/>
                        <a:pt x="155" y="108"/>
                      </a:cubicBezTo>
                      <a:cubicBezTo>
                        <a:pt x="155" y="105"/>
                        <a:pt x="159" y="104"/>
                        <a:pt x="161" y="102"/>
                      </a:cubicBezTo>
                      <a:cubicBezTo>
                        <a:pt x="163" y="100"/>
                        <a:pt x="165" y="99"/>
                        <a:pt x="165" y="96"/>
                      </a:cubicBezTo>
                      <a:cubicBezTo>
                        <a:pt x="165" y="93"/>
                        <a:pt x="167" y="88"/>
                        <a:pt x="168" y="85"/>
                      </a:cubicBezTo>
                      <a:cubicBezTo>
                        <a:pt x="169" y="82"/>
                        <a:pt x="173" y="80"/>
                        <a:pt x="173" y="80"/>
                      </a:cubicBezTo>
                      <a:cubicBezTo>
                        <a:pt x="173" y="80"/>
                        <a:pt x="186" y="92"/>
                        <a:pt x="182" y="88"/>
                      </a:cubicBezTo>
                      <a:cubicBezTo>
                        <a:pt x="181" y="85"/>
                        <a:pt x="184" y="84"/>
                        <a:pt x="183" y="81"/>
                      </a:cubicBezTo>
                      <a:cubicBezTo>
                        <a:pt x="181" y="78"/>
                        <a:pt x="186" y="78"/>
                        <a:pt x="187" y="77"/>
                      </a:cubicBezTo>
                      <a:cubicBezTo>
                        <a:pt x="188" y="76"/>
                        <a:pt x="193" y="79"/>
                        <a:pt x="196" y="79"/>
                      </a:cubicBezTo>
                      <a:cubicBezTo>
                        <a:pt x="198" y="80"/>
                        <a:pt x="200" y="73"/>
                        <a:pt x="200" y="73"/>
                      </a:cubicBezTo>
                      <a:cubicBezTo>
                        <a:pt x="203" y="65"/>
                        <a:pt x="203" y="65"/>
                        <a:pt x="203" y="65"/>
                      </a:cubicBezTo>
                      <a:cubicBezTo>
                        <a:pt x="200" y="60"/>
                        <a:pt x="200" y="60"/>
                        <a:pt x="200" y="60"/>
                      </a:cubicBezTo>
                      <a:cubicBezTo>
                        <a:pt x="206" y="60"/>
                        <a:pt x="206" y="60"/>
                        <a:pt x="206" y="60"/>
                      </a:cubicBezTo>
                      <a:cubicBezTo>
                        <a:pt x="213" y="57"/>
                        <a:pt x="213" y="57"/>
                        <a:pt x="213" y="57"/>
                      </a:cubicBezTo>
                      <a:cubicBezTo>
                        <a:pt x="213" y="54"/>
                        <a:pt x="213" y="54"/>
                        <a:pt x="213" y="54"/>
                      </a:cubicBezTo>
                      <a:cubicBezTo>
                        <a:pt x="213" y="51"/>
                        <a:pt x="219" y="52"/>
                        <a:pt x="219" y="52"/>
                      </a:cubicBezTo>
                      <a:cubicBezTo>
                        <a:pt x="233" y="68"/>
                        <a:pt x="233" y="68"/>
                        <a:pt x="233" y="68"/>
                      </a:cubicBezTo>
                      <a:cubicBezTo>
                        <a:pt x="233" y="68"/>
                        <a:pt x="244" y="66"/>
                        <a:pt x="246" y="67"/>
                      </a:cubicBezTo>
                      <a:cubicBezTo>
                        <a:pt x="253" y="70"/>
                        <a:pt x="249" y="66"/>
                        <a:pt x="253" y="66"/>
                      </a:cubicBezTo>
                      <a:cubicBezTo>
                        <a:pt x="257" y="66"/>
                        <a:pt x="256" y="68"/>
                        <a:pt x="256" y="68"/>
                      </a:cubicBezTo>
                      <a:cubicBezTo>
                        <a:pt x="265" y="74"/>
                        <a:pt x="265" y="74"/>
                        <a:pt x="265" y="74"/>
                      </a:cubicBezTo>
                      <a:cubicBezTo>
                        <a:pt x="265" y="74"/>
                        <a:pt x="263" y="71"/>
                        <a:pt x="266" y="69"/>
                      </a:cubicBezTo>
                      <a:cubicBezTo>
                        <a:pt x="270" y="67"/>
                        <a:pt x="272" y="64"/>
                        <a:pt x="273" y="60"/>
                      </a:cubicBezTo>
                      <a:cubicBezTo>
                        <a:pt x="274" y="56"/>
                        <a:pt x="272" y="55"/>
                        <a:pt x="272" y="52"/>
                      </a:cubicBezTo>
                      <a:cubicBezTo>
                        <a:pt x="272" y="49"/>
                        <a:pt x="273" y="51"/>
                        <a:pt x="274" y="48"/>
                      </a:cubicBezTo>
                      <a:cubicBezTo>
                        <a:pt x="275" y="45"/>
                        <a:pt x="277" y="44"/>
                        <a:pt x="280" y="43"/>
                      </a:cubicBezTo>
                      <a:cubicBezTo>
                        <a:pt x="283" y="42"/>
                        <a:pt x="284" y="37"/>
                        <a:pt x="284" y="37"/>
                      </a:cubicBezTo>
                      <a:cubicBezTo>
                        <a:pt x="284" y="37"/>
                        <a:pt x="290" y="38"/>
                        <a:pt x="293" y="39"/>
                      </a:cubicBezTo>
                      <a:cubicBezTo>
                        <a:pt x="295" y="40"/>
                        <a:pt x="303" y="33"/>
                        <a:pt x="303" y="33"/>
                      </a:cubicBezTo>
                      <a:cubicBezTo>
                        <a:pt x="303" y="33"/>
                        <a:pt x="307" y="43"/>
                        <a:pt x="310" y="44"/>
                      </a:cubicBezTo>
                      <a:cubicBezTo>
                        <a:pt x="313" y="46"/>
                        <a:pt x="316" y="49"/>
                        <a:pt x="319" y="50"/>
                      </a:cubicBezTo>
                      <a:cubicBezTo>
                        <a:pt x="322" y="53"/>
                        <a:pt x="324" y="51"/>
                        <a:pt x="324" y="51"/>
                      </a:cubicBezTo>
                      <a:cubicBezTo>
                        <a:pt x="324" y="55"/>
                        <a:pt x="324" y="55"/>
                        <a:pt x="324" y="55"/>
                      </a:cubicBezTo>
                      <a:cubicBezTo>
                        <a:pt x="324" y="55"/>
                        <a:pt x="325" y="59"/>
                        <a:pt x="328" y="57"/>
                      </a:cubicBezTo>
                      <a:cubicBezTo>
                        <a:pt x="330" y="54"/>
                        <a:pt x="330" y="49"/>
                        <a:pt x="330" y="46"/>
                      </a:cubicBezTo>
                      <a:cubicBezTo>
                        <a:pt x="330" y="43"/>
                        <a:pt x="329" y="44"/>
                        <a:pt x="329" y="44"/>
                      </a:cubicBezTo>
                      <a:cubicBezTo>
                        <a:pt x="329" y="44"/>
                        <a:pt x="335" y="43"/>
                        <a:pt x="335" y="41"/>
                      </a:cubicBezTo>
                      <a:cubicBezTo>
                        <a:pt x="336" y="38"/>
                        <a:pt x="340" y="35"/>
                        <a:pt x="340" y="35"/>
                      </a:cubicBezTo>
                      <a:cubicBezTo>
                        <a:pt x="338" y="34"/>
                        <a:pt x="336" y="34"/>
                        <a:pt x="334" y="34"/>
                      </a:cubicBezTo>
                      <a:cubicBezTo>
                        <a:pt x="332" y="38"/>
                        <a:pt x="332" y="38"/>
                        <a:pt x="332" y="38"/>
                      </a:cubicBezTo>
                      <a:cubicBezTo>
                        <a:pt x="328" y="39"/>
                        <a:pt x="328" y="38"/>
                        <a:pt x="322" y="40"/>
                      </a:cubicBezTo>
                      <a:cubicBezTo>
                        <a:pt x="320" y="37"/>
                        <a:pt x="321" y="33"/>
                        <a:pt x="318" y="32"/>
                      </a:cubicBezTo>
                      <a:cubicBezTo>
                        <a:pt x="321" y="31"/>
                        <a:pt x="325" y="33"/>
                        <a:pt x="328" y="32"/>
                      </a:cubicBezTo>
                      <a:cubicBezTo>
                        <a:pt x="329" y="32"/>
                        <a:pt x="331" y="26"/>
                        <a:pt x="332" y="26"/>
                      </a:cubicBezTo>
                      <a:cubicBezTo>
                        <a:pt x="337" y="25"/>
                        <a:pt x="335" y="29"/>
                        <a:pt x="340" y="28"/>
                      </a:cubicBezTo>
                      <a:cubicBezTo>
                        <a:pt x="338" y="26"/>
                        <a:pt x="337" y="21"/>
                        <a:pt x="336" y="18"/>
                      </a:cubicBezTo>
                      <a:cubicBezTo>
                        <a:pt x="335" y="18"/>
                        <a:pt x="332" y="17"/>
                        <a:pt x="334" y="20"/>
                      </a:cubicBezTo>
                      <a:cubicBezTo>
                        <a:pt x="332" y="20"/>
                        <a:pt x="330" y="21"/>
                        <a:pt x="328" y="20"/>
                      </a:cubicBezTo>
                      <a:cubicBezTo>
                        <a:pt x="328" y="20"/>
                        <a:pt x="330" y="17"/>
                        <a:pt x="330" y="16"/>
                      </a:cubicBezTo>
                      <a:cubicBezTo>
                        <a:pt x="333" y="10"/>
                        <a:pt x="326" y="18"/>
                        <a:pt x="324" y="18"/>
                      </a:cubicBezTo>
                      <a:cubicBezTo>
                        <a:pt x="324" y="14"/>
                        <a:pt x="324" y="14"/>
                        <a:pt x="324" y="14"/>
                      </a:cubicBezTo>
                      <a:cubicBezTo>
                        <a:pt x="320" y="14"/>
                        <a:pt x="320" y="14"/>
                        <a:pt x="320" y="14"/>
                      </a:cubicBezTo>
                      <a:cubicBezTo>
                        <a:pt x="319" y="14"/>
                        <a:pt x="322" y="10"/>
                        <a:pt x="322" y="10"/>
                      </a:cubicBezTo>
                      <a:cubicBezTo>
                        <a:pt x="318" y="12"/>
                        <a:pt x="321" y="6"/>
                        <a:pt x="316" y="8"/>
                      </a:cubicBezTo>
                      <a:cubicBezTo>
                        <a:pt x="314" y="9"/>
                        <a:pt x="315" y="13"/>
                        <a:pt x="314" y="14"/>
                      </a:cubicBezTo>
                      <a:cubicBezTo>
                        <a:pt x="314" y="14"/>
                        <a:pt x="308" y="15"/>
                        <a:pt x="306" y="16"/>
                      </a:cubicBezTo>
                      <a:cubicBezTo>
                        <a:pt x="307" y="16"/>
                        <a:pt x="306" y="8"/>
                        <a:pt x="306" y="8"/>
                      </a:cubicBezTo>
                      <a:cubicBezTo>
                        <a:pt x="314" y="8"/>
                        <a:pt x="311" y="4"/>
                        <a:pt x="308" y="4"/>
                      </a:cubicBezTo>
                      <a:cubicBezTo>
                        <a:pt x="311" y="5"/>
                        <a:pt x="303" y="1"/>
                        <a:pt x="300" y="0"/>
                      </a:cubicBezTo>
                      <a:cubicBezTo>
                        <a:pt x="298" y="6"/>
                        <a:pt x="298" y="6"/>
                        <a:pt x="298" y="6"/>
                      </a:cubicBezTo>
                      <a:cubicBezTo>
                        <a:pt x="298" y="6"/>
                        <a:pt x="295" y="8"/>
                        <a:pt x="294" y="8"/>
                      </a:cubicBezTo>
                      <a:cubicBezTo>
                        <a:pt x="296" y="14"/>
                        <a:pt x="296" y="14"/>
                        <a:pt x="296" y="14"/>
                      </a:cubicBezTo>
                      <a:cubicBezTo>
                        <a:pt x="294" y="16"/>
                        <a:pt x="290" y="19"/>
                        <a:pt x="288" y="20"/>
                      </a:cubicBezTo>
                      <a:cubicBezTo>
                        <a:pt x="288" y="22"/>
                        <a:pt x="288" y="22"/>
                        <a:pt x="288" y="22"/>
                      </a:cubicBezTo>
                      <a:cubicBezTo>
                        <a:pt x="285" y="23"/>
                        <a:pt x="286" y="16"/>
                        <a:pt x="286" y="14"/>
                      </a:cubicBezTo>
                      <a:cubicBezTo>
                        <a:pt x="290" y="14"/>
                        <a:pt x="288" y="9"/>
                        <a:pt x="286" y="8"/>
                      </a:cubicBezTo>
                      <a:cubicBezTo>
                        <a:pt x="286" y="8"/>
                        <a:pt x="279" y="14"/>
                        <a:pt x="282" y="14"/>
                      </a:cubicBezTo>
                      <a:cubicBezTo>
                        <a:pt x="280" y="17"/>
                        <a:pt x="274" y="21"/>
                        <a:pt x="272" y="24"/>
                      </a:cubicBezTo>
                      <a:cubicBezTo>
                        <a:pt x="271" y="26"/>
                        <a:pt x="273" y="28"/>
                        <a:pt x="272" y="30"/>
                      </a:cubicBezTo>
                      <a:cubicBezTo>
                        <a:pt x="271" y="31"/>
                        <a:pt x="267" y="32"/>
                        <a:pt x="266" y="34"/>
                      </a:cubicBezTo>
                      <a:cubicBezTo>
                        <a:pt x="268" y="28"/>
                        <a:pt x="267" y="26"/>
                        <a:pt x="268" y="20"/>
                      </a:cubicBezTo>
                      <a:cubicBezTo>
                        <a:pt x="271" y="19"/>
                        <a:pt x="273" y="20"/>
                        <a:pt x="274" y="18"/>
                      </a:cubicBezTo>
                      <a:cubicBezTo>
                        <a:pt x="270" y="8"/>
                        <a:pt x="270" y="8"/>
                        <a:pt x="270" y="8"/>
                      </a:cubicBezTo>
                      <a:cubicBezTo>
                        <a:pt x="270" y="8"/>
                        <a:pt x="266" y="10"/>
                        <a:pt x="268" y="12"/>
                      </a:cubicBezTo>
                      <a:cubicBezTo>
                        <a:pt x="265" y="11"/>
                        <a:pt x="267" y="10"/>
                        <a:pt x="264" y="8"/>
                      </a:cubicBezTo>
                      <a:cubicBezTo>
                        <a:pt x="262" y="10"/>
                        <a:pt x="259" y="6"/>
                        <a:pt x="258" y="6"/>
                      </a:cubicBezTo>
                      <a:cubicBezTo>
                        <a:pt x="258" y="8"/>
                        <a:pt x="259" y="17"/>
                        <a:pt x="258" y="18"/>
                      </a:cubicBezTo>
                      <a:cubicBezTo>
                        <a:pt x="258" y="18"/>
                        <a:pt x="254" y="16"/>
                        <a:pt x="254" y="16"/>
                      </a:cubicBezTo>
                      <a:cubicBezTo>
                        <a:pt x="258" y="13"/>
                        <a:pt x="251" y="12"/>
                        <a:pt x="250" y="12"/>
                      </a:cubicBezTo>
                      <a:cubicBezTo>
                        <a:pt x="249" y="13"/>
                        <a:pt x="251" y="17"/>
                        <a:pt x="250" y="18"/>
                      </a:cubicBezTo>
                      <a:cubicBezTo>
                        <a:pt x="239" y="28"/>
                        <a:pt x="239" y="28"/>
                        <a:pt x="239" y="28"/>
                      </a:cubicBezTo>
                      <a:cubicBezTo>
                        <a:pt x="234" y="24"/>
                        <a:pt x="223" y="17"/>
                        <a:pt x="219" y="18"/>
                      </a:cubicBezTo>
                      <a:cubicBezTo>
                        <a:pt x="218" y="18"/>
                        <a:pt x="215" y="24"/>
                        <a:pt x="215" y="24"/>
                      </a:cubicBezTo>
                      <a:cubicBezTo>
                        <a:pt x="215" y="24"/>
                        <a:pt x="220" y="24"/>
                        <a:pt x="221" y="24"/>
                      </a:cubicBezTo>
                      <a:cubicBezTo>
                        <a:pt x="222" y="29"/>
                        <a:pt x="221" y="29"/>
                        <a:pt x="223" y="32"/>
                      </a:cubicBezTo>
                      <a:cubicBezTo>
                        <a:pt x="218" y="30"/>
                        <a:pt x="217" y="30"/>
                        <a:pt x="213" y="28"/>
                      </a:cubicBezTo>
                      <a:cubicBezTo>
                        <a:pt x="215" y="36"/>
                        <a:pt x="215" y="36"/>
                        <a:pt x="215" y="36"/>
                      </a:cubicBezTo>
                      <a:cubicBezTo>
                        <a:pt x="214" y="36"/>
                        <a:pt x="209" y="35"/>
                        <a:pt x="209" y="36"/>
                      </a:cubicBezTo>
                      <a:cubicBezTo>
                        <a:pt x="210" y="31"/>
                        <a:pt x="211" y="29"/>
                        <a:pt x="209" y="28"/>
                      </a:cubicBezTo>
                      <a:cubicBezTo>
                        <a:pt x="204" y="37"/>
                        <a:pt x="204" y="43"/>
                        <a:pt x="201" y="28"/>
                      </a:cubicBezTo>
                      <a:cubicBezTo>
                        <a:pt x="199" y="31"/>
                        <a:pt x="201" y="33"/>
                        <a:pt x="199" y="36"/>
                      </a:cubicBezTo>
                      <a:cubicBezTo>
                        <a:pt x="198" y="37"/>
                        <a:pt x="192" y="39"/>
                        <a:pt x="191" y="40"/>
                      </a:cubicBezTo>
                      <a:cubicBezTo>
                        <a:pt x="187" y="37"/>
                        <a:pt x="193" y="36"/>
                        <a:pt x="187" y="34"/>
                      </a:cubicBezTo>
                      <a:cubicBezTo>
                        <a:pt x="187" y="34"/>
                        <a:pt x="185" y="40"/>
                        <a:pt x="185" y="42"/>
                      </a:cubicBezTo>
                      <a:cubicBezTo>
                        <a:pt x="187" y="41"/>
                        <a:pt x="192" y="42"/>
                        <a:pt x="187" y="44"/>
                      </a:cubicBezTo>
                      <a:cubicBezTo>
                        <a:pt x="186" y="44"/>
                        <a:pt x="178" y="46"/>
                        <a:pt x="183" y="46"/>
                      </a:cubicBezTo>
                      <a:cubicBezTo>
                        <a:pt x="183" y="50"/>
                        <a:pt x="183" y="50"/>
                        <a:pt x="183" y="50"/>
                      </a:cubicBezTo>
                      <a:cubicBezTo>
                        <a:pt x="178" y="51"/>
                        <a:pt x="180" y="47"/>
                        <a:pt x="175" y="48"/>
                      </a:cubicBezTo>
                      <a:cubicBezTo>
                        <a:pt x="175" y="54"/>
                        <a:pt x="175" y="54"/>
                        <a:pt x="175" y="54"/>
                      </a:cubicBezTo>
                      <a:cubicBezTo>
                        <a:pt x="165" y="54"/>
                        <a:pt x="180" y="35"/>
                        <a:pt x="167" y="42"/>
                      </a:cubicBezTo>
                      <a:cubicBezTo>
                        <a:pt x="165" y="43"/>
                        <a:pt x="165" y="44"/>
                        <a:pt x="161" y="46"/>
                      </a:cubicBezTo>
                      <a:cubicBezTo>
                        <a:pt x="163" y="60"/>
                        <a:pt x="159" y="56"/>
                        <a:pt x="171" y="54"/>
                      </a:cubicBezTo>
                      <a:cubicBezTo>
                        <a:pt x="167" y="69"/>
                        <a:pt x="170" y="69"/>
                        <a:pt x="155" y="76"/>
                      </a:cubicBezTo>
                      <a:cubicBezTo>
                        <a:pt x="156" y="81"/>
                        <a:pt x="155" y="77"/>
                        <a:pt x="159" y="80"/>
                      </a:cubicBezTo>
                      <a:cubicBezTo>
                        <a:pt x="159" y="80"/>
                        <a:pt x="159" y="87"/>
                        <a:pt x="159" y="88"/>
                      </a:cubicBezTo>
                      <a:cubicBezTo>
                        <a:pt x="156" y="86"/>
                        <a:pt x="151" y="83"/>
                        <a:pt x="147" y="82"/>
                      </a:cubicBezTo>
                      <a:cubicBezTo>
                        <a:pt x="151" y="93"/>
                        <a:pt x="152" y="88"/>
                        <a:pt x="155" y="99"/>
                      </a:cubicBezTo>
                      <a:cubicBezTo>
                        <a:pt x="153" y="101"/>
                        <a:pt x="148" y="98"/>
                        <a:pt x="145" y="99"/>
                      </a:cubicBezTo>
                      <a:cubicBezTo>
                        <a:pt x="145" y="100"/>
                        <a:pt x="145" y="107"/>
                        <a:pt x="145" y="107"/>
                      </a:cubicBezTo>
                      <a:cubicBezTo>
                        <a:pt x="143" y="109"/>
                        <a:pt x="135" y="114"/>
                        <a:pt x="133" y="113"/>
                      </a:cubicBezTo>
                      <a:cubicBezTo>
                        <a:pt x="132" y="113"/>
                        <a:pt x="135" y="109"/>
                        <a:pt x="131" y="111"/>
                      </a:cubicBezTo>
                      <a:cubicBezTo>
                        <a:pt x="130" y="112"/>
                        <a:pt x="129" y="119"/>
                        <a:pt x="127" y="119"/>
                      </a:cubicBezTo>
                      <a:cubicBezTo>
                        <a:pt x="126" y="120"/>
                        <a:pt x="123" y="118"/>
                        <a:pt x="121" y="119"/>
                      </a:cubicBezTo>
                      <a:cubicBezTo>
                        <a:pt x="121" y="123"/>
                        <a:pt x="121" y="123"/>
                        <a:pt x="121" y="123"/>
                      </a:cubicBezTo>
                      <a:cubicBezTo>
                        <a:pt x="125" y="123"/>
                        <a:pt x="125" y="123"/>
                        <a:pt x="125" y="123"/>
                      </a:cubicBezTo>
                      <a:cubicBezTo>
                        <a:pt x="118" y="127"/>
                        <a:pt x="126" y="128"/>
                        <a:pt x="123" y="133"/>
                      </a:cubicBezTo>
                      <a:cubicBezTo>
                        <a:pt x="122" y="135"/>
                        <a:pt x="120" y="134"/>
                        <a:pt x="117" y="135"/>
                      </a:cubicBezTo>
                      <a:cubicBezTo>
                        <a:pt x="108" y="141"/>
                        <a:pt x="105" y="140"/>
                        <a:pt x="103" y="153"/>
                      </a:cubicBezTo>
                      <a:cubicBezTo>
                        <a:pt x="101" y="153"/>
                        <a:pt x="98" y="150"/>
                        <a:pt x="96" y="149"/>
                      </a:cubicBezTo>
                      <a:cubicBezTo>
                        <a:pt x="94" y="151"/>
                        <a:pt x="87" y="162"/>
                        <a:pt x="86" y="163"/>
                      </a:cubicBezTo>
                      <a:cubicBezTo>
                        <a:pt x="83" y="165"/>
                        <a:pt x="81" y="163"/>
                        <a:pt x="80" y="165"/>
                      </a:cubicBezTo>
                      <a:cubicBezTo>
                        <a:pt x="77" y="168"/>
                        <a:pt x="77" y="172"/>
                        <a:pt x="76" y="175"/>
                      </a:cubicBezTo>
                      <a:cubicBezTo>
                        <a:pt x="68" y="175"/>
                        <a:pt x="72" y="180"/>
                        <a:pt x="78" y="179"/>
                      </a:cubicBezTo>
                      <a:cubicBezTo>
                        <a:pt x="79" y="179"/>
                        <a:pt x="83" y="173"/>
                        <a:pt x="84" y="173"/>
                      </a:cubicBezTo>
                      <a:cubicBezTo>
                        <a:pt x="86" y="172"/>
                        <a:pt x="90" y="175"/>
                        <a:pt x="88" y="177"/>
                      </a:cubicBezTo>
                      <a:cubicBezTo>
                        <a:pt x="85" y="179"/>
                        <a:pt x="82" y="180"/>
                        <a:pt x="80" y="181"/>
                      </a:cubicBezTo>
                      <a:cubicBezTo>
                        <a:pt x="80" y="185"/>
                        <a:pt x="80" y="185"/>
                        <a:pt x="80" y="185"/>
                      </a:cubicBezTo>
                      <a:cubicBezTo>
                        <a:pt x="74" y="183"/>
                        <a:pt x="73" y="185"/>
                        <a:pt x="70" y="185"/>
                      </a:cubicBezTo>
                      <a:cubicBezTo>
                        <a:pt x="69" y="182"/>
                        <a:pt x="70" y="178"/>
                        <a:pt x="68" y="177"/>
                      </a:cubicBezTo>
                      <a:cubicBezTo>
                        <a:pt x="65" y="176"/>
                        <a:pt x="65" y="180"/>
                        <a:pt x="64" y="181"/>
                      </a:cubicBezTo>
                      <a:cubicBezTo>
                        <a:pt x="57" y="176"/>
                        <a:pt x="59" y="178"/>
                        <a:pt x="54" y="175"/>
                      </a:cubicBezTo>
                      <a:cubicBezTo>
                        <a:pt x="53" y="176"/>
                        <a:pt x="51" y="180"/>
                        <a:pt x="50" y="181"/>
                      </a:cubicBezTo>
                      <a:cubicBezTo>
                        <a:pt x="52" y="183"/>
                        <a:pt x="54" y="179"/>
                        <a:pt x="56" y="179"/>
                      </a:cubicBezTo>
                      <a:cubicBezTo>
                        <a:pt x="55" y="184"/>
                        <a:pt x="57" y="184"/>
                        <a:pt x="58" y="187"/>
                      </a:cubicBezTo>
                      <a:cubicBezTo>
                        <a:pt x="55" y="189"/>
                        <a:pt x="57" y="187"/>
                        <a:pt x="56" y="191"/>
                      </a:cubicBezTo>
                      <a:cubicBezTo>
                        <a:pt x="55" y="191"/>
                        <a:pt x="50" y="190"/>
                        <a:pt x="50" y="191"/>
                      </a:cubicBezTo>
                      <a:cubicBezTo>
                        <a:pt x="49" y="191"/>
                        <a:pt x="46" y="199"/>
                        <a:pt x="46" y="199"/>
                      </a:cubicBezTo>
                      <a:cubicBezTo>
                        <a:pt x="42" y="201"/>
                        <a:pt x="36" y="198"/>
                        <a:pt x="32" y="199"/>
                      </a:cubicBezTo>
                      <a:cubicBezTo>
                        <a:pt x="32" y="203"/>
                        <a:pt x="32" y="203"/>
                        <a:pt x="32" y="203"/>
                      </a:cubicBezTo>
                      <a:cubicBezTo>
                        <a:pt x="36" y="199"/>
                        <a:pt x="35" y="206"/>
                        <a:pt x="36" y="207"/>
                      </a:cubicBezTo>
                      <a:cubicBezTo>
                        <a:pt x="35" y="207"/>
                        <a:pt x="27" y="211"/>
                        <a:pt x="30" y="209"/>
                      </a:cubicBezTo>
                      <a:cubicBezTo>
                        <a:pt x="28" y="209"/>
                        <a:pt x="24" y="209"/>
                        <a:pt x="22" y="209"/>
                      </a:cubicBezTo>
                      <a:cubicBezTo>
                        <a:pt x="22" y="209"/>
                        <a:pt x="22" y="215"/>
                        <a:pt x="22" y="215"/>
                      </a:cubicBezTo>
                      <a:cubicBezTo>
                        <a:pt x="30" y="213"/>
                        <a:pt x="31" y="214"/>
                        <a:pt x="24" y="217"/>
                      </a:cubicBezTo>
                      <a:cubicBezTo>
                        <a:pt x="20" y="218"/>
                        <a:pt x="16" y="220"/>
                        <a:pt x="6" y="221"/>
                      </a:cubicBezTo>
                      <a:cubicBezTo>
                        <a:pt x="6" y="225"/>
                        <a:pt x="6" y="225"/>
                        <a:pt x="6" y="225"/>
                      </a:cubicBezTo>
                      <a:cubicBezTo>
                        <a:pt x="14" y="227"/>
                        <a:pt x="14" y="227"/>
                        <a:pt x="14" y="227"/>
                      </a:cubicBezTo>
                      <a:cubicBezTo>
                        <a:pt x="29" y="231"/>
                        <a:pt x="7" y="226"/>
                        <a:pt x="4" y="227"/>
                      </a:cubicBezTo>
                      <a:cubicBezTo>
                        <a:pt x="0" y="231"/>
                        <a:pt x="0" y="231"/>
                        <a:pt x="0" y="231"/>
                      </a:cubicBezTo>
                      <a:cubicBezTo>
                        <a:pt x="3" y="241"/>
                        <a:pt x="2" y="240"/>
                        <a:pt x="12" y="239"/>
                      </a:cubicBezTo>
                      <a:cubicBezTo>
                        <a:pt x="9" y="240"/>
                        <a:pt x="6" y="241"/>
                        <a:pt x="2" y="243"/>
                      </a:cubicBezTo>
                      <a:cubicBezTo>
                        <a:pt x="2" y="243"/>
                        <a:pt x="5" y="246"/>
                        <a:pt x="4" y="247"/>
                      </a:cubicBezTo>
                      <a:cubicBezTo>
                        <a:pt x="8" y="247"/>
                        <a:pt x="8" y="247"/>
                        <a:pt x="8" y="247"/>
                      </a:cubicBezTo>
                      <a:cubicBezTo>
                        <a:pt x="8" y="251"/>
                        <a:pt x="8" y="251"/>
                        <a:pt x="8" y="251"/>
                      </a:cubicBezTo>
                      <a:cubicBezTo>
                        <a:pt x="8" y="251"/>
                        <a:pt x="2" y="252"/>
                        <a:pt x="2" y="252"/>
                      </a:cubicBezTo>
                      <a:cubicBezTo>
                        <a:pt x="8" y="254"/>
                        <a:pt x="8" y="254"/>
                        <a:pt x="8" y="254"/>
                      </a:cubicBezTo>
                      <a:cubicBezTo>
                        <a:pt x="10" y="254"/>
                        <a:pt x="10" y="254"/>
                        <a:pt x="10" y="254"/>
                      </a:cubicBezTo>
                      <a:cubicBezTo>
                        <a:pt x="12" y="256"/>
                        <a:pt x="8" y="260"/>
                        <a:pt x="8" y="260"/>
                      </a:cubicBezTo>
                      <a:cubicBezTo>
                        <a:pt x="12" y="262"/>
                        <a:pt x="13" y="262"/>
                        <a:pt x="13" y="262"/>
                      </a:cubicBezTo>
                      <a:cubicBezTo>
                        <a:pt x="13" y="262"/>
                        <a:pt x="9" y="260"/>
                        <a:pt x="14" y="264"/>
                      </a:cubicBezTo>
                      <a:cubicBezTo>
                        <a:pt x="17" y="262"/>
                        <a:pt x="18" y="260"/>
                        <a:pt x="20" y="256"/>
                      </a:cubicBezTo>
                      <a:cubicBezTo>
                        <a:pt x="20" y="256"/>
                        <a:pt x="29" y="258"/>
                        <a:pt x="26" y="258"/>
                      </a:cubicBezTo>
                      <a:cubicBezTo>
                        <a:pt x="22" y="258"/>
                        <a:pt x="22" y="258"/>
                        <a:pt x="22" y="258"/>
                      </a:cubicBezTo>
                      <a:cubicBezTo>
                        <a:pt x="19" y="264"/>
                        <a:pt x="17" y="268"/>
                        <a:pt x="14" y="274"/>
                      </a:cubicBezTo>
                      <a:cubicBezTo>
                        <a:pt x="13" y="274"/>
                        <a:pt x="7" y="273"/>
                        <a:pt x="6" y="274"/>
                      </a:cubicBezTo>
                      <a:cubicBezTo>
                        <a:pt x="7" y="275"/>
                        <a:pt x="5" y="279"/>
                        <a:pt x="6" y="280"/>
                      </a:cubicBezTo>
                      <a:cubicBezTo>
                        <a:pt x="6" y="281"/>
                        <a:pt x="11" y="283"/>
                        <a:pt x="12" y="284"/>
                      </a:cubicBezTo>
                      <a:cubicBezTo>
                        <a:pt x="13" y="277"/>
                        <a:pt x="14" y="280"/>
                        <a:pt x="14" y="280"/>
                      </a:cubicBezTo>
                      <a:cubicBezTo>
                        <a:pt x="18" y="280"/>
                        <a:pt x="18" y="280"/>
                        <a:pt x="18" y="280"/>
                      </a:cubicBezTo>
                      <a:cubicBezTo>
                        <a:pt x="18" y="282"/>
                        <a:pt x="21" y="288"/>
                        <a:pt x="18" y="286"/>
                      </a:cubicBezTo>
                      <a:cubicBezTo>
                        <a:pt x="16" y="289"/>
                        <a:pt x="12" y="292"/>
                        <a:pt x="12" y="292"/>
                      </a:cubicBezTo>
                      <a:cubicBezTo>
                        <a:pt x="11" y="294"/>
                        <a:pt x="13" y="298"/>
                        <a:pt x="12" y="300"/>
                      </a:cubicBezTo>
                      <a:cubicBezTo>
                        <a:pt x="16" y="300"/>
                        <a:pt x="16" y="300"/>
                        <a:pt x="16" y="300"/>
                      </a:cubicBezTo>
                      <a:cubicBezTo>
                        <a:pt x="18" y="306"/>
                        <a:pt x="18" y="306"/>
                        <a:pt x="18" y="306"/>
                      </a:cubicBezTo>
                      <a:cubicBezTo>
                        <a:pt x="22" y="307"/>
                        <a:pt x="24" y="305"/>
                        <a:pt x="26" y="304"/>
                      </a:cubicBezTo>
                      <a:cubicBezTo>
                        <a:pt x="27" y="304"/>
                        <a:pt x="27" y="304"/>
                        <a:pt x="28" y="304"/>
                      </a:cubicBezTo>
                      <a:cubicBezTo>
                        <a:pt x="28" y="304"/>
                        <a:pt x="28" y="310"/>
                        <a:pt x="28" y="310"/>
                      </a:cubicBezTo>
                      <a:cubicBezTo>
                        <a:pt x="37" y="311"/>
                        <a:pt x="49" y="304"/>
                        <a:pt x="56" y="300"/>
                      </a:cubicBezTo>
                      <a:cubicBezTo>
                        <a:pt x="57" y="299"/>
                        <a:pt x="58" y="295"/>
                        <a:pt x="60" y="294"/>
                      </a:cubicBezTo>
                      <a:cubicBezTo>
                        <a:pt x="62" y="293"/>
                        <a:pt x="66" y="295"/>
                        <a:pt x="68" y="294"/>
                      </a:cubicBezTo>
                      <a:cubicBezTo>
                        <a:pt x="72" y="293"/>
                        <a:pt x="79" y="287"/>
                        <a:pt x="84" y="284"/>
                      </a:cubicBezTo>
                      <a:cubicBezTo>
                        <a:pt x="84" y="287"/>
                        <a:pt x="85" y="286"/>
                        <a:pt x="85" y="289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1" name="Freeform 225"/>
                <p:cNvSpPr>
                  <a:spLocks/>
                </p:cNvSpPr>
                <p:nvPr/>
              </p:nvSpPr>
              <p:spPr bwMode="auto">
                <a:xfrm>
                  <a:off x="3084" y="1304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2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2" name="Freeform 226"/>
                <p:cNvSpPr>
                  <a:spLocks/>
                </p:cNvSpPr>
                <p:nvPr/>
              </p:nvSpPr>
              <p:spPr bwMode="auto">
                <a:xfrm>
                  <a:off x="3105" y="1267"/>
                  <a:ext cx="7" cy="8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3"/>
                        <a:pt x="1" y="6"/>
                        <a:pt x="1" y="6"/>
                      </a:cubicBezTo>
                      <a:cubicBezTo>
                        <a:pt x="1" y="4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3" name="Freeform 227"/>
                <p:cNvSpPr>
                  <a:spLocks/>
                </p:cNvSpPr>
                <p:nvPr/>
              </p:nvSpPr>
              <p:spPr bwMode="auto">
                <a:xfrm>
                  <a:off x="3076" y="1269"/>
                  <a:ext cx="28" cy="11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20" y="8"/>
                    </a:cxn>
                    <a:cxn ang="0">
                      <a:pos x="14" y="4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22" h="8">
                      <a:moveTo>
                        <a:pt x="16" y="0"/>
                      </a:moveTo>
                      <a:cubicBezTo>
                        <a:pt x="22" y="0"/>
                        <a:pt x="20" y="8"/>
                        <a:pt x="20" y="8"/>
                      </a:cubicBezTo>
                      <a:cubicBezTo>
                        <a:pt x="18" y="7"/>
                        <a:pt x="0" y="1"/>
                        <a:pt x="14" y="4"/>
                      </a:cubicBezTo>
                      <a:cubicBezTo>
                        <a:pt x="15" y="1"/>
                        <a:pt x="12" y="0"/>
                        <a:pt x="1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4" name="Freeform 228"/>
                <p:cNvSpPr>
                  <a:spLocks/>
                </p:cNvSpPr>
                <p:nvPr/>
              </p:nvSpPr>
              <p:spPr bwMode="auto">
                <a:xfrm>
                  <a:off x="3105" y="1239"/>
                  <a:ext cx="11" cy="8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7" h="6">
                      <a:moveTo>
                        <a:pt x="4" y="2"/>
                      </a:moveTo>
                      <a:cubicBezTo>
                        <a:pt x="7" y="3"/>
                        <a:pt x="2" y="6"/>
                        <a:pt x="2" y="6"/>
                      </a:cubicBezTo>
                      <a:cubicBezTo>
                        <a:pt x="2" y="4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5" name="Freeform 229"/>
                <p:cNvSpPr>
                  <a:spLocks/>
                </p:cNvSpPr>
                <p:nvPr/>
              </p:nvSpPr>
              <p:spPr bwMode="auto">
                <a:xfrm>
                  <a:off x="3214" y="1051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5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6" name="Freeform 230"/>
                <p:cNvSpPr>
                  <a:spLocks/>
                </p:cNvSpPr>
                <p:nvPr/>
              </p:nvSpPr>
              <p:spPr bwMode="auto">
                <a:xfrm>
                  <a:off x="3265" y="1047"/>
                  <a:ext cx="14" cy="7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9" y="5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11" h="5">
                      <a:moveTo>
                        <a:pt x="7" y="1"/>
                      </a:moveTo>
                      <a:cubicBezTo>
                        <a:pt x="11" y="0"/>
                        <a:pt x="8" y="2"/>
                        <a:pt x="9" y="5"/>
                      </a:cubicBezTo>
                      <a:cubicBezTo>
                        <a:pt x="0" y="5"/>
                        <a:pt x="0" y="1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7" name="Freeform 231"/>
                <p:cNvSpPr>
                  <a:spLocks/>
                </p:cNvSpPr>
                <p:nvPr/>
              </p:nvSpPr>
              <p:spPr bwMode="auto">
                <a:xfrm>
                  <a:off x="3221" y="1040"/>
                  <a:ext cx="15" cy="15"/>
                </a:xfrm>
                <a:custGeom>
                  <a:avLst/>
                  <a:gdLst/>
                  <a:ahLst/>
                  <a:cxnLst>
                    <a:cxn ang="0">
                      <a:pos x="9" y="2"/>
                    </a:cxn>
                    <a:cxn ang="0">
                      <a:pos x="11" y="6"/>
                    </a:cxn>
                    <a:cxn ang="0">
                      <a:pos x="9" y="2"/>
                    </a:cxn>
                  </a:cxnLst>
                  <a:rect l="0" t="0" r="r" b="b"/>
                  <a:pathLst>
                    <a:path w="12" h="11">
                      <a:moveTo>
                        <a:pt x="9" y="2"/>
                      </a:moveTo>
                      <a:cubicBezTo>
                        <a:pt x="3" y="6"/>
                        <a:pt x="0" y="11"/>
                        <a:pt x="11" y="6"/>
                      </a:cubicBezTo>
                      <a:cubicBezTo>
                        <a:pt x="11" y="5"/>
                        <a:pt x="12" y="0"/>
                        <a:pt x="9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8" name="Freeform 232"/>
                <p:cNvSpPr>
                  <a:spLocks/>
                </p:cNvSpPr>
                <p:nvPr/>
              </p:nvSpPr>
              <p:spPr bwMode="auto">
                <a:xfrm>
                  <a:off x="3233" y="1024"/>
                  <a:ext cx="14" cy="11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6" y="8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12" h="8">
                      <a:moveTo>
                        <a:pt x="4" y="2"/>
                      </a:moveTo>
                      <a:cubicBezTo>
                        <a:pt x="0" y="3"/>
                        <a:pt x="5" y="7"/>
                        <a:pt x="6" y="8"/>
                      </a:cubicBezTo>
                      <a:cubicBezTo>
                        <a:pt x="6" y="8"/>
                        <a:pt x="12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59" name="Freeform 233"/>
                <p:cNvSpPr>
                  <a:spLocks/>
                </p:cNvSpPr>
                <p:nvPr/>
              </p:nvSpPr>
              <p:spPr bwMode="auto">
                <a:xfrm>
                  <a:off x="3239" y="1021"/>
                  <a:ext cx="35" cy="30"/>
                </a:xfrm>
                <a:custGeom>
                  <a:avLst/>
                  <a:gdLst/>
                  <a:ahLst/>
                  <a:cxnLst>
                    <a:cxn ang="0">
                      <a:pos x="8" y="2"/>
                    </a:cxn>
                    <a:cxn ang="0">
                      <a:pos x="4" y="12"/>
                    </a:cxn>
                    <a:cxn ang="0">
                      <a:pos x="0" y="12"/>
                    </a:cxn>
                    <a:cxn ang="0">
                      <a:pos x="4" y="22"/>
                    </a:cxn>
                    <a:cxn ang="0">
                      <a:pos x="18" y="12"/>
                    </a:cxn>
                    <a:cxn ang="0">
                      <a:pos x="18" y="8"/>
                    </a:cxn>
                    <a:cxn ang="0">
                      <a:pos x="10" y="8"/>
                    </a:cxn>
                    <a:cxn ang="0">
                      <a:pos x="8" y="2"/>
                    </a:cxn>
                  </a:cxnLst>
                  <a:rect l="0" t="0" r="r" b="b"/>
                  <a:pathLst>
                    <a:path w="28" h="22">
                      <a:moveTo>
                        <a:pt x="8" y="2"/>
                      </a:moveTo>
                      <a:cubicBezTo>
                        <a:pt x="6" y="5"/>
                        <a:pt x="6" y="7"/>
                        <a:pt x="4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1" y="12"/>
                        <a:pt x="4" y="21"/>
                        <a:pt x="4" y="22"/>
                      </a:cubicBezTo>
                      <a:cubicBezTo>
                        <a:pt x="7" y="20"/>
                        <a:pt x="17" y="15"/>
                        <a:pt x="18" y="12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28" y="0"/>
                        <a:pt x="10" y="8"/>
                        <a:pt x="10" y="8"/>
                      </a:cubicBezTo>
                      <a:cubicBezTo>
                        <a:pt x="10" y="5"/>
                        <a:pt x="12" y="2"/>
                        <a:pt x="8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0" name="Freeform 234"/>
                <p:cNvSpPr>
                  <a:spLocks/>
                </p:cNvSpPr>
                <p:nvPr/>
              </p:nvSpPr>
              <p:spPr bwMode="auto">
                <a:xfrm>
                  <a:off x="3257" y="1010"/>
                  <a:ext cx="9" cy="11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4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8" h="8">
                      <a:moveTo>
                        <a:pt x="4" y="2"/>
                      </a:moveTo>
                      <a:cubicBezTo>
                        <a:pt x="4" y="2"/>
                        <a:pt x="0" y="8"/>
                        <a:pt x="4" y="6"/>
                      </a:cubicBezTo>
                      <a:cubicBezTo>
                        <a:pt x="4" y="6"/>
                        <a:pt x="8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1" name="Freeform 235"/>
                <p:cNvSpPr>
                  <a:spLocks/>
                </p:cNvSpPr>
                <p:nvPr/>
              </p:nvSpPr>
              <p:spPr bwMode="auto">
                <a:xfrm>
                  <a:off x="3286" y="982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0" y="10"/>
                    </a:cxn>
                    <a:cxn ang="0">
                      <a:pos x="8" y="8"/>
                    </a:cxn>
                    <a:cxn ang="0">
                      <a:pos x="2" y="2"/>
                    </a:cxn>
                  </a:cxnLst>
                  <a:rect l="0" t="0" r="r" b="b"/>
                  <a:pathLst>
                    <a:path w="10" h="10">
                      <a:moveTo>
                        <a:pt x="2" y="2"/>
                      </a:moveTo>
                      <a:cubicBezTo>
                        <a:pt x="3" y="2"/>
                        <a:pt x="0" y="9"/>
                        <a:pt x="0" y="10"/>
                      </a:cubicBezTo>
                      <a:cubicBezTo>
                        <a:pt x="3" y="8"/>
                        <a:pt x="5" y="9"/>
                        <a:pt x="8" y="8"/>
                      </a:cubicBezTo>
                      <a:cubicBezTo>
                        <a:pt x="5" y="6"/>
                        <a:pt x="10" y="0"/>
                        <a:pt x="2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2" name="Freeform 236"/>
                <p:cNvSpPr>
                  <a:spLocks/>
                </p:cNvSpPr>
                <p:nvPr/>
              </p:nvSpPr>
              <p:spPr bwMode="auto">
                <a:xfrm>
                  <a:off x="3296" y="974"/>
                  <a:ext cx="13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9">
                      <a:moveTo>
                        <a:pt x="0" y="0"/>
                      </a:moveTo>
                      <a:cubicBezTo>
                        <a:pt x="0" y="0"/>
                        <a:pt x="1" y="8"/>
                        <a:pt x="2" y="8"/>
                      </a:cubicBezTo>
                      <a:cubicBezTo>
                        <a:pt x="7" y="9"/>
                        <a:pt x="10" y="3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3" name="Freeform 237"/>
                <p:cNvSpPr>
                  <a:spLocks/>
                </p:cNvSpPr>
                <p:nvPr/>
              </p:nvSpPr>
              <p:spPr bwMode="auto">
                <a:xfrm>
                  <a:off x="3320" y="969"/>
                  <a:ext cx="6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4" name="Freeform 238"/>
                <p:cNvSpPr>
                  <a:spLocks/>
                </p:cNvSpPr>
                <p:nvPr/>
              </p:nvSpPr>
              <p:spPr bwMode="auto">
                <a:xfrm>
                  <a:off x="3309" y="966"/>
                  <a:ext cx="6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cubicBezTo>
                        <a:pt x="1" y="0"/>
                        <a:pt x="2" y="6"/>
                        <a:pt x="2" y="6"/>
                      </a:cubicBezTo>
                      <a:cubicBezTo>
                        <a:pt x="6" y="7"/>
                        <a:pt x="6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5" name="Freeform 239"/>
                <p:cNvSpPr>
                  <a:spLocks/>
                </p:cNvSpPr>
                <p:nvPr/>
              </p:nvSpPr>
              <p:spPr bwMode="auto">
                <a:xfrm>
                  <a:off x="3449" y="963"/>
                  <a:ext cx="7" cy="1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6" y="6"/>
                    </a:cxn>
                    <a:cxn ang="0">
                      <a:pos x="2" y="8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6" h="8">
                      <a:moveTo>
                        <a:pt x="4" y="0"/>
                      </a:moveTo>
                      <a:cubicBezTo>
                        <a:pt x="4" y="0"/>
                        <a:pt x="6" y="5"/>
                        <a:pt x="6" y="6"/>
                      </a:cubicBezTo>
                      <a:cubicBezTo>
                        <a:pt x="5" y="5"/>
                        <a:pt x="3" y="7"/>
                        <a:pt x="2" y="8"/>
                      </a:cubicBezTo>
                      <a:cubicBezTo>
                        <a:pt x="2" y="5"/>
                        <a:pt x="0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6" name="Freeform 240"/>
                <p:cNvSpPr>
                  <a:spLocks/>
                </p:cNvSpPr>
                <p:nvPr/>
              </p:nvSpPr>
              <p:spPr bwMode="auto">
                <a:xfrm>
                  <a:off x="3350" y="963"/>
                  <a:ext cx="7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1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7" name="Freeform 241"/>
                <p:cNvSpPr>
                  <a:spLocks/>
                </p:cNvSpPr>
                <p:nvPr/>
              </p:nvSpPr>
              <p:spPr bwMode="auto">
                <a:xfrm>
                  <a:off x="3357" y="956"/>
                  <a:ext cx="15" cy="15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8" y="11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12" h="11">
                      <a:moveTo>
                        <a:pt x="8" y="1"/>
                      </a:moveTo>
                      <a:cubicBezTo>
                        <a:pt x="0" y="2"/>
                        <a:pt x="0" y="9"/>
                        <a:pt x="8" y="11"/>
                      </a:cubicBezTo>
                      <a:cubicBezTo>
                        <a:pt x="8" y="9"/>
                        <a:pt x="12" y="0"/>
                        <a:pt x="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8" name="Freeform 242"/>
                <p:cNvSpPr>
                  <a:spLocks/>
                </p:cNvSpPr>
                <p:nvPr/>
              </p:nvSpPr>
              <p:spPr bwMode="auto">
                <a:xfrm>
                  <a:off x="3375" y="944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69" name="Freeform 243"/>
                <p:cNvSpPr>
                  <a:spLocks/>
                </p:cNvSpPr>
                <p:nvPr/>
              </p:nvSpPr>
              <p:spPr bwMode="auto">
                <a:xfrm>
                  <a:off x="3341" y="938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14" y="4"/>
                    </a:cxn>
                    <a:cxn ang="0">
                      <a:pos x="10" y="10"/>
                    </a:cxn>
                    <a:cxn ang="0">
                      <a:pos x="0" y="12"/>
                    </a:cxn>
                    <a:cxn ang="0">
                      <a:pos x="0" y="18"/>
                    </a:cxn>
                    <a:cxn ang="0">
                      <a:pos x="2" y="18"/>
                    </a:cxn>
                    <a:cxn ang="0">
                      <a:pos x="14" y="4"/>
                    </a:cxn>
                  </a:cxnLst>
                  <a:rect l="0" t="0" r="r" b="b"/>
                  <a:pathLst>
                    <a:path w="25" h="18">
                      <a:moveTo>
                        <a:pt x="14" y="4"/>
                      </a:moveTo>
                      <a:cubicBezTo>
                        <a:pt x="13" y="4"/>
                        <a:pt x="10" y="10"/>
                        <a:pt x="10" y="10"/>
                      </a:cubicBezTo>
                      <a:cubicBezTo>
                        <a:pt x="6" y="12"/>
                        <a:pt x="2" y="11"/>
                        <a:pt x="0" y="12"/>
                      </a:cubicBezTo>
                      <a:cubicBezTo>
                        <a:pt x="0" y="12"/>
                        <a:pt x="0" y="18"/>
                        <a:pt x="0" y="18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7" y="17"/>
                        <a:pt x="25" y="0"/>
                        <a:pt x="14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0" name="Freeform 244"/>
                <p:cNvSpPr>
                  <a:spLocks/>
                </p:cNvSpPr>
                <p:nvPr/>
              </p:nvSpPr>
              <p:spPr bwMode="auto">
                <a:xfrm>
                  <a:off x="3403" y="939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0" y="9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9" h="9">
                      <a:moveTo>
                        <a:pt x="0" y="1"/>
                      </a:move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6" y="8"/>
                        <a:pt x="9" y="0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1" name="Freeform 245"/>
                <p:cNvSpPr>
                  <a:spLocks/>
                </p:cNvSpPr>
                <p:nvPr/>
              </p:nvSpPr>
              <p:spPr bwMode="auto">
                <a:xfrm>
                  <a:off x="3323" y="725"/>
                  <a:ext cx="57" cy="27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5" y="14"/>
                    </a:cxn>
                    <a:cxn ang="0">
                      <a:pos x="1" y="20"/>
                    </a:cxn>
                    <a:cxn ang="0">
                      <a:pos x="46" y="16"/>
                    </a:cxn>
                    <a:cxn ang="0">
                      <a:pos x="48" y="8"/>
                    </a:cxn>
                    <a:cxn ang="0">
                      <a:pos x="39" y="10"/>
                    </a:cxn>
                    <a:cxn ang="0">
                      <a:pos x="27" y="0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8" h="20">
                      <a:moveTo>
                        <a:pt x="7" y="0"/>
                      </a:moveTo>
                      <a:cubicBezTo>
                        <a:pt x="0" y="2"/>
                        <a:pt x="0" y="10"/>
                        <a:pt x="5" y="14"/>
                      </a:cubicBezTo>
                      <a:cubicBezTo>
                        <a:pt x="1" y="13"/>
                        <a:pt x="2" y="18"/>
                        <a:pt x="1" y="20"/>
                      </a:cubicBezTo>
                      <a:cubicBezTo>
                        <a:pt x="15" y="15"/>
                        <a:pt x="27" y="20"/>
                        <a:pt x="46" y="16"/>
                      </a:cubicBezTo>
                      <a:cubicBezTo>
                        <a:pt x="48" y="8"/>
                        <a:pt x="48" y="8"/>
                        <a:pt x="48" y="8"/>
                      </a:cubicBezTo>
                      <a:cubicBezTo>
                        <a:pt x="43" y="8"/>
                        <a:pt x="44" y="11"/>
                        <a:pt x="39" y="10"/>
                      </a:cubicBezTo>
                      <a:cubicBezTo>
                        <a:pt x="33" y="9"/>
                        <a:pt x="30" y="1"/>
                        <a:pt x="27" y="0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2" name="Freeform 246"/>
                <p:cNvSpPr>
                  <a:spLocks/>
                </p:cNvSpPr>
                <p:nvPr/>
              </p:nvSpPr>
              <p:spPr bwMode="auto">
                <a:xfrm>
                  <a:off x="3293" y="702"/>
                  <a:ext cx="51" cy="27"/>
                </a:xfrm>
                <a:custGeom>
                  <a:avLst/>
                  <a:gdLst/>
                  <a:ahLst/>
                  <a:cxnLst>
                    <a:cxn ang="0">
                      <a:pos x="27" y="1"/>
                    </a:cxn>
                    <a:cxn ang="0">
                      <a:pos x="37" y="15"/>
                    </a:cxn>
                    <a:cxn ang="0">
                      <a:pos x="37" y="9"/>
                    </a:cxn>
                    <a:cxn ang="0">
                      <a:pos x="27" y="1"/>
                    </a:cxn>
                  </a:cxnLst>
                  <a:rect l="0" t="0" r="r" b="b"/>
                  <a:pathLst>
                    <a:path w="42" h="20">
                      <a:moveTo>
                        <a:pt x="27" y="1"/>
                      </a:moveTo>
                      <a:cubicBezTo>
                        <a:pt x="0" y="4"/>
                        <a:pt x="24" y="20"/>
                        <a:pt x="37" y="15"/>
                      </a:cubicBezTo>
                      <a:cubicBezTo>
                        <a:pt x="37" y="15"/>
                        <a:pt x="37" y="9"/>
                        <a:pt x="37" y="9"/>
                      </a:cubicBezTo>
                      <a:cubicBezTo>
                        <a:pt x="42" y="13"/>
                        <a:pt x="37" y="0"/>
                        <a:pt x="27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3" name="Freeform 247"/>
                <p:cNvSpPr>
                  <a:spLocks/>
                </p:cNvSpPr>
                <p:nvPr/>
              </p:nvSpPr>
              <p:spPr bwMode="auto">
                <a:xfrm>
                  <a:off x="3424" y="692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9">
                      <a:moveTo>
                        <a:pt x="0" y="0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8" y="9"/>
                        <a:pt x="4" y="2"/>
                        <a:pt x="0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4" name="Freeform 248"/>
                <p:cNvSpPr>
                  <a:spLocks/>
                </p:cNvSpPr>
                <p:nvPr/>
              </p:nvSpPr>
              <p:spPr bwMode="auto">
                <a:xfrm>
                  <a:off x="3449" y="681"/>
                  <a:ext cx="34" cy="9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6"/>
                    </a:cxn>
                    <a:cxn ang="0">
                      <a:pos x="16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7" h="6">
                      <a:moveTo>
                        <a:pt x="2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6"/>
                        <a:pt x="27" y="6"/>
                        <a:pt x="16" y="2"/>
                      </a:cubicBezTo>
                      <a:cubicBezTo>
                        <a:pt x="11" y="1"/>
                        <a:pt x="8" y="2"/>
                        <a:pt x="2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5" name="Freeform 249"/>
                <p:cNvSpPr>
                  <a:spLocks/>
                </p:cNvSpPr>
                <p:nvPr/>
              </p:nvSpPr>
              <p:spPr bwMode="auto">
                <a:xfrm>
                  <a:off x="3244" y="678"/>
                  <a:ext cx="7" cy="6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6" h="5">
                      <a:moveTo>
                        <a:pt x="3" y="1"/>
                      </a:moveTo>
                      <a:cubicBezTo>
                        <a:pt x="6" y="3"/>
                        <a:pt x="1" y="5"/>
                        <a:pt x="1" y="5"/>
                      </a:cubicBezTo>
                      <a:cubicBezTo>
                        <a:pt x="2" y="4"/>
                        <a:pt x="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6" name="Freeform 250"/>
                <p:cNvSpPr>
                  <a:spLocks/>
                </p:cNvSpPr>
                <p:nvPr/>
              </p:nvSpPr>
              <p:spPr bwMode="auto">
                <a:xfrm>
                  <a:off x="3179" y="673"/>
                  <a:ext cx="11" cy="2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18"/>
                    </a:cxn>
                    <a:cxn ang="0">
                      <a:pos x="8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20">
                      <a:moveTo>
                        <a:pt x="0" y="0"/>
                      </a:moveTo>
                      <a:cubicBezTo>
                        <a:pt x="2" y="9"/>
                        <a:pt x="2" y="12"/>
                        <a:pt x="4" y="18"/>
                      </a:cubicBezTo>
                      <a:cubicBezTo>
                        <a:pt x="5" y="18"/>
                        <a:pt x="9" y="20"/>
                        <a:pt x="8" y="16"/>
                      </a:cubicBezTo>
                      <a:cubicBezTo>
                        <a:pt x="6" y="12"/>
                        <a:pt x="1" y="5"/>
                        <a:pt x="0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7" name="Freeform 251"/>
                <p:cNvSpPr>
                  <a:spLocks/>
                </p:cNvSpPr>
                <p:nvPr/>
              </p:nvSpPr>
              <p:spPr bwMode="auto">
                <a:xfrm>
                  <a:off x="3184" y="636"/>
                  <a:ext cx="136" cy="142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49" y="31"/>
                    </a:cxn>
                    <a:cxn ang="0">
                      <a:pos x="31" y="8"/>
                    </a:cxn>
                    <a:cxn ang="0">
                      <a:pos x="25" y="15"/>
                    </a:cxn>
                    <a:cxn ang="0">
                      <a:pos x="25" y="19"/>
                    </a:cxn>
                    <a:cxn ang="0">
                      <a:pos x="25" y="8"/>
                    </a:cxn>
                    <a:cxn ang="0">
                      <a:pos x="23" y="6"/>
                    </a:cxn>
                    <a:cxn ang="0">
                      <a:pos x="9" y="6"/>
                    </a:cxn>
                    <a:cxn ang="0">
                      <a:pos x="8" y="10"/>
                    </a:cxn>
                    <a:cxn ang="0">
                      <a:pos x="2" y="8"/>
                    </a:cxn>
                    <a:cxn ang="0">
                      <a:pos x="0" y="19"/>
                    </a:cxn>
                    <a:cxn ang="0">
                      <a:pos x="6" y="17"/>
                    </a:cxn>
                    <a:cxn ang="0">
                      <a:pos x="6" y="25"/>
                    </a:cxn>
                    <a:cxn ang="0">
                      <a:pos x="2" y="31"/>
                    </a:cxn>
                    <a:cxn ang="0">
                      <a:pos x="9" y="35"/>
                    </a:cxn>
                    <a:cxn ang="0">
                      <a:pos x="11" y="49"/>
                    </a:cxn>
                    <a:cxn ang="0">
                      <a:pos x="21" y="49"/>
                    </a:cxn>
                    <a:cxn ang="0">
                      <a:pos x="23" y="43"/>
                    </a:cxn>
                    <a:cxn ang="0">
                      <a:pos x="31" y="45"/>
                    </a:cxn>
                    <a:cxn ang="0">
                      <a:pos x="33" y="37"/>
                    </a:cxn>
                    <a:cxn ang="0">
                      <a:pos x="41" y="37"/>
                    </a:cxn>
                    <a:cxn ang="0">
                      <a:pos x="41" y="45"/>
                    </a:cxn>
                    <a:cxn ang="0">
                      <a:pos x="63" y="51"/>
                    </a:cxn>
                    <a:cxn ang="0">
                      <a:pos x="51" y="53"/>
                    </a:cxn>
                    <a:cxn ang="0">
                      <a:pos x="35" y="55"/>
                    </a:cxn>
                    <a:cxn ang="0">
                      <a:pos x="29" y="57"/>
                    </a:cxn>
                    <a:cxn ang="0">
                      <a:pos x="27" y="53"/>
                    </a:cxn>
                    <a:cxn ang="0">
                      <a:pos x="19" y="55"/>
                    </a:cxn>
                    <a:cxn ang="0">
                      <a:pos x="21" y="67"/>
                    </a:cxn>
                    <a:cxn ang="0">
                      <a:pos x="25" y="63"/>
                    </a:cxn>
                    <a:cxn ang="0">
                      <a:pos x="47" y="63"/>
                    </a:cxn>
                    <a:cxn ang="0">
                      <a:pos x="41" y="77"/>
                    </a:cxn>
                    <a:cxn ang="0">
                      <a:pos x="23" y="75"/>
                    </a:cxn>
                    <a:cxn ang="0">
                      <a:pos x="25" y="85"/>
                    </a:cxn>
                    <a:cxn ang="0">
                      <a:pos x="39" y="87"/>
                    </a:cxn>
                    <a:cxn ang="0">
                      <a:pos x="39" y="91"/>
                    </a:cxn>
                    <a:cxn ang="0">
                      <a:pos x="45" y="93"/>
                    </a:cxn>
                    <a:cxn ang="0">
                      <a:pos x="51" y="91"/>
                    </a:cxn>
                    <a:cxn ang="0">
                      <a:pos x="53" y="101"/>
                    </a:cxn>
                    <a:cxn ang="0">
                      <a:pos x="57" y="103"/>
                    </a:cxn>
                    <a:cxn ang="0">
                      <a:pos x="63" y="101"/>
                    </a:cxn>
                    <a:cxn ang="0">
                      <a:pos x="61" y="95"/>
                    </a:cxn>
                    <a:cxn ang="0">
                      <a:pos x="61" y="91"/>
                    </a:cxn>
                    <a:cxn ang="0">
                      <a:pos x="71" y="91"/>
                    </a:cxn>
                    <a:cxn ang="0">
                      <a:pos x="77" y="85"/>
                    </a:cxn>
                    <a:cxn ang="0">
                      <a:pos x="79" y="79"/>
                    </a:cxn>
                    <a:cxn ang="0">
                      <a:pos x="87" y="79"/>
                    </a:cxn>
                    <a:cxn ang="0">
                      <a:pos x="87" y="69"/>
                    </a:cxn>
                    <a:cxn ang="0">
                      <a:pos x="93" y="67"/>
                    </a:cxn>
                    <a:cxn ang="0">
                      <a:pos x="91" y="65"/>
                    </a:cxn>
                    <a:cxn ang="0">
                      <a:pos x="91" y="51"/>
                    </a:cxn>
                    <a:cxn ang="0">
                      <a:pos x="111" y="47"/>
                    </a:cxn>
                    <a:cxn ang="0">
                      <a:pos x="109" y="41"/>
                    </a:cxn>
                    <a:cxn ang="0">
                      <a:pos x="91" y="37"/>
                    </a:cxn>
                    <a:cxn ang="0">
                      <a:pos x="87" y="23"/>
                    </a:cxn>
                    <a:cxn ang="0">
                      <a:pos x="79" y="23"/>
                    </a:cxn>
                    <a:cxn ang="0">
                      <a:pos x="81" y="14"/>
                    </a:cxn>
                    <a:cxn ang="0">
                      <a:pos x="75" y="12"/>
                    </a:cxn>
                    <a:cxn ang="0">
                      <a:pos x="69" y="6"/>
                    </a:cxn>
                    <a:cxn ang="0">
                      <a:pos x="63" y="8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111" h="103">
                      <a:moveTo>
                        <a:pt x="57" y="0"/>
                      </a:moveTo>
                      <a:cubicBezTo>
                        <a:pt x="47" y="12"/>
                        <a:pt x="44" y="12"/>
                        <a:pt x="49" y="31"/>
                      </a:cubicBezTo>
                      <a:cubicBezTo>
                        <a:pt x="44" y="23"/>
                        <a:pt x="36" y="16"/>
                        <a:pt x="31" y="8"/>
                      </a:cubicBezTo>
                      <a:cubicBezTo>
                        <a:pt x="31" y="8"/>
                        <a:pt x="26" y="15"/>
                        <a:pt x="25" y="15"/>
                      </a:cubicBezTo>
                      <a:cubicBezTo>
                        <a:pt x="25" y="19"/>
                        <a:pt x="25" y="19"/>
                        <a:pt x="25" y="19"/>
                      </a:cubicBezTo>
                      <a:cubicBezTo>
                        <a:pt x="18" y="13"/>
                        <a:pt x="16" y="14"/>
                        <a:pt x="25" y="8"/>
                      </a:cubicBezTo>
                      <a:cubicBezTo>
                        <a:pt x="25" y="8"/>
                        <a:pt x="20" y="8"/>
                        <a:pt x="23" y="6"/>
                      </a:cubicBezTo>
                      <a:cubicBezTo>
                        <a:pt x="16" y="6"/>
                        <a:pt x="16" y="5"/>
                        <a:pt x="9" y="6"/>
                      </a:cubicBezTo>
                      <a:cubicBezTo>
                        <a:pt x="9" y="6"/>
                        <a:pt x="8" y="9"/>
                        <a:pt x="8" y="10"/>
                      </a:cubicBezTo>
                      <a:cubicBezTo>
                        <a:pt x="3" y="11"/>
                        <a:pt x="5" y="7"/>
                        <a:pt x="2" y="8"/>
                      </a:cubicBezTo>
                      <a:cubicBezTo>
                        <a:pt x="0" y="13"/>
                        <a:pt x="1" y="15"/>
                        <a:pt x="0" y="19"/>
                      </a:cubicBezTo>
                      <a:cubicBezTo>
                        <a:pt x="1" y="19"/>
                        <a:pt x="3" y="16"/>
                        <a:pt x="6" y="17"/>
                      </a:cubicBezTo>
                      <a:cubicBezTo>
                        <a:pt x="6" y="17"/>
                        <a:pt x="3" y="24"/>
                        <a:pt x="6" y="25"/>
                      </a:cubicBezTo>
                      <a:cubicBezTo>
                        <a:pt x="0" y="21"/>
                        <a:pt x="2" y="31"/>
                        <a:pt x="2" y="31"/>
                      </a:cubicBezTo>
                      <a:cubicBezTo>
                        <a:pt x="4" y="33"/>
                        <a:pt x="8" y="33"/>
                        <a:pt x="9" y="35"/>
                      </a:cubicBezTo>
                      <a:cubicBezTo>
                        <a:pt x="12" y="41"/>
                        <a:pt x="11" y="46"/>
                        <a:pt x="11" y="49"/>
                      </a:cubicBezTo>
                      <a:cubicBezTo>
                        <a:pt x="14" y="48"/>
                        <a:pt x="19" y="50"/>
                        <a:pt x="21" y="49"/>
                      </a:cubicBezTo>
                      <a:cubicBezTo>
                        <a:pt x="22" y="49"/>
                        <a:pt x="22" y="44"/>
                        <a:pt x="23" y="43"/>
                      </a:cubicBezTo>
                      <a:cubicBezTo>
                        <a:pt x="26" y="43"/>
                        <a:pt x="27" y="47"/>
                        <a:pt x="31" y="45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7" y="37"/>
                        <a:pt x="36" y="39"/>
                        <a:pt x="41" y="37"/>
                      </a:cubicBezTo>
                      <a:cubicBezTo>
                        <a:pt x="41" y="38"/>
                        <a:pt x="41" y="45"/>
                        <a:pt x="41" y="45"/>
                      </a:cubicBezTo>
                      <a:cubicBezTo>
                        <a:pt x="44" y="47"/>
                        <a:pt x="74" y="49"/>
                        <a:pt x="63" y="51"/>
                      </a:cubicBezTo>
                      <a:cubicBezTo>
                        <a:pt x="62" y="52"/>
                        <a:pt x="55" y="52"/>
                        <a:pt x="51" y="53"/>
                      </a:cubicBezTo>
                      <a:cubicBezTo>
                        <a:pt x="51" y="53"/>
                        <a:pt x="40" y="55"/>
                        <a:pt x="35" y="55"/>
                      </a:cubicBezTo>
                      <a:cubicBezTo>
                        <a:pt x="33" y="57"/>
                        <a:pt x="30" y="57"/>
                        <a:pt x="29" y="57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25" y="53"/>
                        <a:pt x="24" y="56"/>
                        <a:pt x="19" y="55"/>
                      </a:cubicBezTo>
                      <a:cubicBezTo>
                        <a:pt x="21" y="67"/>
                        <a:pt x="21" y="67"/>
                        <a:pt x="21" y="67"/>
                      </a:cubicBezTo>
                      <a:cubicBezTo>
                        <a:pt x="24" y="67"/>
                        <a:pt x="24" y="63"/>
                        <a:pt x="25" y="63"/>
                      </a:cubicBezTo>
                      <a:cubicBezTo>
                        <a:pt x="30" y="62"/>
                        <a:pt x="40" y="64"/>
                        <a:pt x="47" y="63"/>
                      </a:cubicBezTo>
                      <a:cubicBezTo>
                        <a:pt x="43" y="66"/>
                        <a:pt x="30" y="71"/>
                        <a:pt x="41" y="77"/>
                      </a:cubicBezTo>
                      <a:cubicBezTo>
                        <a:pt x="36" y="76"/>
                        <a:pt x="20" y="74"/>
                        <a:pt x="23" y="75"/>
                      </a:cubicBezTo>
                      <a:cubicBezTo>
                        <a:pt x="22" y="73"/>
                        <a:pt x="24" y="84"/>
                        <a:pt x="25" y="85"/>
                      </a:cubicBezTo>
                      <a:cubicBezTo>
                        <a:pt x="29" y="88"/>
                        <a:pt x="35" y="85"/>
                        <a:pt x="39" y="87"/>
                      </a:cubicBezTo>
                      <a:cubicBezTo>
                        <a:pt x="39" y="91"/>
                        <a:pt x="39" y="91"/>
                        <a:pt x="39" y="91"/>
                      </a:cubicBezTo>
                      <a:cubicBezTo>
                        <a:pt x="41" y="91"/>
                        <a:pt x="45" y="93"/>
                        <a:pt x="45" y="93"/>
                      </a:cubicBezTo>
                      <a:cubicBezTo>
                        <a:pt x="48" y="93"/>
                        <a:pt x="50" y="90"/>
                        <a:pt x="51" y="91"/>
                      </a:cubicBezTo>
                      <a:cubicBezTo>
                        <a:pt x="52" y="92"/>
                        <a:pt x="52" y="99"/>
                        <a:pt x="53" y="101"/>
                      </a:cubicBezTo>
                      <a:cubicBezTo>
                        <a:pt x="54" y="101"/>
                        <a:pt x="57" y="102"/>
                        <a:pt x="57" y="103"/>
                      </a:cubicBezTo>
                      <a:cubicBezTo>
                        <a:pt x="59" y="101"/>
                        <a:pt x="59" y="102"/>
                        <a:pt x="63" y="101"/>
                      </a:cubicBezTo>
                      <a:cubicBezTo>
                        <a:pt x="63" y="100"/>
                        <a:pt x="64" y="93"/>
                        <a:pt x="61" y="95"/>
                      </a:cubicBezTo>
                      <a:cubicBezTo>
                        <a:pt x="61" y="91"/>
                        <a:pt x="61" y="91"/>
                        <a:pt x="61" y="91"/>
                      </a:cubicBezTo>
                      <a:cubicBezTo>
                        <a:pt x="66" y="87"/>
                        <a:pt x="66" y="93"/>
                        <a:pt x="71" y="91"/>
                      </a:cubicBezTo>
                      <a:cubicBezTo>
                        <a:pt x="72" y="91"/>
                        <a:pt x="75" y="86"/>
                        <a:pt x="77" y="85"/>
                      </a:cubicBezTo>
                      <a:cubicBezTo>
                        <a:pt x="79" y="83"/>
                        <a:pt x="78" y="82"/>
                        <a:pt x="79" y="79"/>
                      </a:cubicBezTo>
                      <a:cubicBezTo>
                        <a:pt x="80" y="79"/>
                        <a:pt x="87" y="80"/>
                        <a:pt x="87" y="79"/>
                      </a:cubicBezTo>
                      <a:cubicBezTo>
                        <a:pt x="88" y="77"/>
                        <a:pt x="87" y="71"/>
                        <a:pt x="87" y="69"/>
                      </a:cubicBezTo>
                      <a:cubicBezTo>
                        <a:pt x="93" y="67"/>
                        <a:pt x="93" y="67"/>
                        <a:pt x="93" y="67"/>
                      </a:cubicBezTo>
                      <a:cubicBezTo>
                        <a:pt x="93" y="67"/>
                        <a:pt x="92" y="62"/>
                        <a:pt x="91" y="65"/>
                      </a:cubicBezTo>
                      <a:cubicBezTo>
                        <a:pt x="92" y="61"/>
                        <a:pt x="91" y="56"/>
                        <a:pt x="91" y="51"/>
                      </a:cubicBezTo>
                      <a:cubicBezTo>
                        <a:pt x="100" y="47"/>
                        <a:pt x="101" y="48"/>
                        <a:pt x="111" y="47"/>
                      </a:cubicBezTo>
                      <a:cubicBezTo>
                        <a:pt x="110" y="47"/>
                        <a:pt x="110" y="42"/>
                        <a:pt x="109" y="41"/>
                      </a:cubicBezTo>
                      <a:cubicBezTo>
                        <a:pt x="104" y="38"/>
                        <a:pt x="96" y="41"/>
                        <a:pt x="91" y="37"/>
                      </a:cubicBezTo>
                      <a:cubicBezTo>
                        <a:pt x="88" y="35"/>
                        <a:pt x="88" y="27"/>
                        <a:pt x="87" y="23"/>
                      </a:cubicBezTo>
                      <a:cubicBezTo>
                        <a:pt x="81" y="24"/>
                        <a:pt x="84" y="25"/>
                        <a:pt x="79" y="23"/>
                      </a:cubicBezTo>
                      <a:cubicBezTo>
                        <a:pt x="79" y="21"/>
                        <a:pt x="83" y="18"/>
                        <a:pt x="81" y="14"/>
                      </a:cubicBezTo>
                      <a:cubicBezTo>
                        <a:pt x="75" y="12"/>
                        <a:pt x="75" y="12"/>
                        <a:pt x="75" y="12"/>
                      </a:cubicBezTo>
                      <a:cubicBezTo>
                        <a:pt x="75" y="11"/>
                        <a:pt x="67" y="2"/>
                        <a:pt x="69" y="6"/>
                      </a:cubicBezTo>
                      <a:cubicBezTo>
                        <a:pt x="66" y="6"/>
                        <a:pt x="65" y="8"/>
                        <a:pt x="63" y="8"/>
                      </a:cubicBezTo>
                      <a:cubicBezTo>
                        <a:pt x="61" y="2"/>
                        <a:pt x="61" y="3"/>
                        <a:pt x="57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8" name="Freeform 252"/>
                <p:cNvSpPr>
                  <a:spLocks/>
                </p:cNvSpPr>
                <p:nvPr/>
              </p:nvSpPr>
              <p:spPr bwMode="auto">
                <a:xfrm>
                  <a:off x="3286" y="613"/>
                  <a:ext cx="149" cy="73"/>
                </a:xfrm>
                <a:custGeom>
                  <a:avLst/>
                  <a:gdLst/>
                  <a:ahLst/>
                  <a:cxnLst>
                    <a:cxn ang="0">
                      <a:pos x="22" y="1"/>
                    </a:cxn>
                    <a:cxn ang="0">
                      <a:pos x="22" y="7"/>
                    </a:cxn>
                    <a:cxn ang="0">
                      <a:pos x="24" y="11"/>
                    </a:cxn>
                    <a:cxn ang="0">
                      <a:pos x="18" y="11"/>
                    </a:cxn>
                    <a:cxn ang="0">
                      <a:pos x="18" y="19"/>
                    </a:cxn>
                    <a:cxn ang="0">
                      <a:pos x="0" y="13"/>
                    </a:cxn>
                    <a:cxn ang="0">
                      <a:pos x="0" y="17"/>
                    </a:cxn>
                    <a:cxn ang="0">
                      <a:pos x="12" y="19"/>
                    </a:cxn>
                    <a:cxn ang="0">
                      <a:pos x="6" y="25"/>
                    </a:cxn>
                    <a:cxn ang="0">
                      <a:pos x="6" y="31"/>
                    </a:cxn>
                    <a:cxn ang="0">
                      <a:pos x="40" y="29"/>
                    </a:cxn>
                    <a:cxn ang="0">
                      <a:pos x="40" y="34"/>
                    </a:cxn>
                    <a:cxn ang="0">
                      <a:pos x="26" y="36"/>
                    </a:cxn>
                    <a:cxn ang="0">
                      <a:pos x="18" y="34"/>
                    </a:cxn>
                    <a:cxn ang="0">
                      <a:pos x="16" y="40"/>
                    </a:cxn>
                    <a:cxn ang="0">
                      <a:pos x="46" y="44"/>
                    </a:cxn>
                    <a:cxn ang="0">
                      <a:pos x="50" y="48"/>
                    </a:cxn>
                    <a:cxn ang="0">
                      <a:pos x="56" y="46"/>
                    </a:cxn>
                    <a:cxn ang="0">
                      <a:pos x="87" y="50"/>
                    </a:cxn>
                    <a:cxn ang="0">
                      <a:pos x="89" y="42"/>
                    </a:cxn>
                    <a:cxn ang="0">
                      <a:pos x="103" y="40"/>
                    </a:cxn>
                    <a:cxn ang="0">
                      <a:pos x="103" y="32"/>
                    </a:cxn>
                    <a:cxn ang="0">
                      <a:pos x="111" y="32"/>
                    </a:cxn>
                    <a:cxn ang="0">
                      <a:pos x="121" y="19"/>
                    </a:cxn>
                    <a:cxn ang="0">
                      <a:pos x="101" y="17"/>
                    </a:cxn>
                    <a:cxn ang="0">
                      <a:pos x="103" y="13"/>
                    </a:cxn>
                    <a:cxn ang="0">
                      <a:pos x="97" y="17"/>
                    </a:cxn>
                    <a:cxn ang="0">
                      <a:pos x="91" y="15"/>
                    </a:cxn>
                    <a:cxn ang="0">
                      <a:pos x="95" y="11"/>
                    </a:cxn>
                    <a:cxn ang="0">
                      <a:pos x="85" y="17"/>
                    </a:cxn>
                    <a:cxn ang="0">
                      <a:pos x="81" y="19"/>
                    </a:cxn>
                    <a:cxn ang="0">
                      <a:pos x="77" y="19"/>
                    </a:cxn>
                    <a:cxn ang="0">
                      <a:pos x="79" y="13"/>
                    </a:cxn>
                    <a:cxn ang="0">
                      <a:pos x="75" y="7"/>
                    </a:cxn>
                    <a:cxn ang="0">
                      <a:pos x="75" y="17"/>
                    </a:cxn>
                    <a:cxn ang="0">
                      <a:pos x="70" y="13"/>
                    </a:cxn>
                    <a:cxn ang="0">
                      <a:pos x="68" y="21"/>
                    </a:cxn>
                    <a:cxn ang="0">
                      <a:pos x="54" y="17"/>
                    </a:cxn>
                    <a:cxn ang="0">
                      <a:pos x="52" y="13"/>
                    </a:cxn>
                    <a:cxn ang="0">
                      <a:pos x="38" y="11"/>
                    </a:cxn>
                    <a:cxn ang="0">
                      <a:pos x="22" y="1"/>
                    </a:cxn>
                  </a:cxnLst>
                  <a:rect l="0" t="0" r="r" b="b"/>
                  <a:pathLst>
                    <a:path w="121" h="54">
                      <a:moveTo>
                        <a:pt x="22" y="1"/>
                      </a:moveTo>
                      <a:cubicBezTo>
                        <a:pt x="22" y="1"/>
                        <a:pt x="22" y="6"/>
                        <a:pt x="22" y="7"/>
                      </a:cubicBezTo>
                      <a:cubicBezTo>
                        <a:pt x="24" y="8"/>
                        <a:pt x="24" y="11"/>
                        <a:pt x="24" y="11"/>
                      </a:cubicBezTo>
                      <a:cubicBezTo>
                        <a:pt x="22" y="11"/>
                        <a:pt x="19" y="10"/>
                        <a:pt x="18" y="11"/>
                      </a:cubicBezTo>
                      <a:cubicBezTo>
                        <a:pt x="18" y="12"/>
                        <a:pt x="19" y="17"/>
                        <a:pt x="18" y="19"/>
                      </a:cubicBezTo>
                      <a:cubicBezTo>
                        <a:pt x="11" y="16"/>
                        <a:pt x="8" y="15"/>
                        <a:pt x="0" y="13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4" y="18"/>
                        <a:pt x="7" y="17"/>
                        <a:pt x="12" y="19"/>
                      </a:cubicBezTo>
                      <a:cubicBezTo>
                        <a:pt x="8" y="26"/>
                        <a:pt x="13" y="21"/>
                        <a:pt x="6" y="25"/>
                      </a:cubicBezTo>
                      <a:cubicBezTo>
                        <a:pt x="5" y="25"/>
                        <a:pt x="7" y="30"/>
                        <a:pt x="6" y="31"/>
                      </a:cubicBezTo>
                      <a:cubicBezTo>
                        <a:pt x="17" y="31"/>
                        <a:pt x="28" y="30"/>
                        <a:pt x="40" y="29"/>
                      </a:cubicBezTo>
                      <a:cubicBezTo>
                        <a:pt x="40" y="29"/>
                        <a:pt x="43" y="33"/>
                        <a:pt x="40" y="34"/>
                      </a:cubicBezTo>
                      <a:cubicBezTo>
                        <a:pt x="37" y="35"/>
                        <a:pt x="26" y="36"/>
                        <a:pt x="26" y="36"/>
                      </a:cubicBezTo>
                      <a:cubicBezTo>
                        <a:pt x="23" y="36"/>
                        <a:pt x="19" y="35"/>
                        <a:pt x="18" y="34"/>
                      </a:cubicBezTo>
                      <a:cubicBezTo>
                        <a:pt x="16" y="40"/>
                        <a:pt x="16" y="40"/>
                        <a:pt x="16" y="40"/>
                      </a:cubicBezTo>
                      <a:cubicBezTo>
                        <a:pt x="28" y="43"/>
                        <a:pt x="33" y="42"/>
                        <a:pt x="46" y="44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54" y="49"/>
                        <a:pt x="52" y="46"/>
                        <a:pt x="56" y="46"/>
                      </a:cubicBezTo>
                      <a:cubicBezTo>
                        <a:pt x="61" y="47"/>
                        <a:pt x="76" y="54"/>
                        <a:pt x="87" y="50"/>
                      </a:cubicBezTo>
                      <a:cubicBezTo>
                        <a:pt x="92" y="49"/>
                        <a:pt x="89" y="42"/>
                        <a:pt x="89" y="42"/>
                      </a:cubicBezTo>
                      <a:cubicBezTo>
                        <a:pt x="93" y="40"/>
                        <a:pt x="99" y="43"/>
                        <a:pt x="103" y="40"/>
                      </a:cubicBezTo>
                      <a:cubicBezTo>
                        <a:pt x="105" y="40"/>
                        <a:pt x="105" y="33"/>
                        <a:pt x="103" y="32"/>
                      </a:cubicBezTo>
                      <a:cubicBezTo>
                        <a:pt x="105" y="31"/>
                        <a:pt x="109" y="33"/>
                        <a:pt x="111" y="32"/>
                      </a:cubicBezTo>
                      <a:cubicBezTo>
                        <a:pt x="115" y="31"/>
                        <a:pt x="119" y="22"/>
                        <a:pt x="121" y="19"/>
                      </a:cubicBezTo>
                      <a:cubicBezTo>
                        <a:pt x="113" y="18"/>
                        <a:pt x="110" y="19"/>
                        <a:pt x="101" y="17"/>
                      </a:cubicBezTo>
                      <a:cubicBezTo>
                        <a:pt x="101" y="16"/>
                        <a:pt x="104" y="13"/>
                        <a:pt x="103" y="13"/>
                      </a:cubicBezTo>
                      <a:cubicBezTo>
                        <a:pt x="100" y="12"/>
                        <a:pt x="99" y="14"/>
                        <a:pt x="97" y="17"/>
                      </a:cubicBezTo>
                      <a:cubicBezTo>
                        <a:pt x="91" y="15"/>
                        <a:pt x="91" y="15"/>
                        <a:pt x="91" y="15"/>
                      </a:cubicBezTo>
                      <a:cubicBezTo>
                        <a:pt x="95" y="13"/>
                        <a:pt x="93" y="12"/>
                        <a:pt x="95" y="11"/>
                      </a:cubicBezTo>
                      <a:cubicBezTo>
                        <a:pt x="92" y="13"/>
                        <a:pt x="88" y="15"/>
                        <a:pt x="85" y="17"/>
                      </a:cubicBezTo>
                      <a:cubicBezTo>
                        <a:pt x="84" y="18"/>
                        <a:pt x="85" y="18"/>
                        <a:pt x="81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82" y="13"/>
                        <a:pt x="79" y="13"/>
                      </a:cubicBezTo>
                      <a:cubicBezTo>
                        <a:pt x="75" y="7"/>
                        <a:pt x="75" y="7"/>
                        <a:pt x="75" y="7"/>
                      </a:cubicBezTo>
                      <a:cubicBezTo>
                        <a:pt x="75" y="7"/>
                        <a:pt x="75" y="16"/>
                        <a:pt x="75" y="17"/>
                      </a:cubicBezTo>
                      <a:cubicBezTo>
                        <a:pt x="71" y="18"/>
                        <a:pt x="73" y="11"/>
                        <a:pt x="70" y="13"/>
                      </a:cubicBezTo>
                      <a:cubicBezTo>
                        <a:pt x="69" y="13"/>
                        <a:pt x="68" y="19"/>
                        <a:pt x="68" y="21"/>
                      </a:cubicBezTo>
                      <a:cubicBezTo>
                        <a:pt x="63" y="19"/>
                        <a:pt x="59" y="19"/>
                        <a:pt x="54" y="17"/>
                      </a:cubicBezTo>
                      <a:cubicBezTo>
                        <a:pt x="53" y="16"/>
                        <a:pt x="52" y="13"/>
                        <a:pt x="52" y="13"/>
                      </a:cubicBezTo>
                      <a:cubicBezTo>
                        <a:pt x="52" y="13"/>
                        <a:pt x="42" y="12"/>
                        <a:pt x="38" y="11"/>
                      </a:cubicBezTo>
                      <a:cubicBezTo>
                        <a:pt x="36" y="10"/>
                        <a:pt x="26" y="0"/>
                        <a:pt x="22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79" name="Freeform 253"/>
                <p:cNvSpPr>
                  <a:spLocks/>
                </p:cNvSpPr>
                <p:nvPr/>
              </p:nvSpPr>
              <p:spPr bwMode="auto">
                <a:xfrm>
                  <a:off x="4966" y="1758"/>
                  <a:ext cx="95" cy="146"/>
                </a:xfrm>
                <a:custGeom>
                  <a:avLst/>
                  <a:gdLst/>
                  <a:ahLst/>
                  <a:cxnLst>
                    <a:cxn ang="0">
                      <a:pos x="78" y="13"/>
                    </a:cxn>
                    <a:cxn ang="0">
                      <a:pos x="59" y="29"/>
                    </a:cxn>
                    <a:cxn ang="0">
                      <a:pos x="59" y="35"/>
                    </a:cxn>
                    <a:cxn ang="0">
                      <a:pos x="65" y="37"/>
                    </a:cxn>
                    <a:cxn ang="0">
                      <a:pos x="61" y="53"/>
                    </a:cxn>
                    <a:cxn ang="0">
                      <a:pos x="51" y="55"/>
                    </a:cxn>
                    <a:cxn ang="0">
                      <a:pos x="47" y="63"/>
                    </a:cxn>
                    <a:cxn ang="0">
                      <a:pos x="38" y="67"/>
                    </a:cxn>
                    <a:cxn ang="0">
                      <a:pos x="34" y="81"/>
                    </a:cxn>
                    <a:cxn ang="0">
                      <a:pos x="47" y="87"/>
                    </a:cxn>
                    <a:cxn ang="0">
                      <a:pos x="45" y="93"/>
                    </a:cxn>
                    <a:cxn ang="0">
                      <a:pos x="48" y="96"/>
                    </a:cxn>
                    <a:cxn ang="0">
                      <a:pos x="42" y="99"/>
                    </a:cxn>
                    <a:cxn ang="0">
                      <a:pos x="35" y="95"/>
                    </a:cxn>
                    <a:cxn ang="0">
                      <a:pos x="31" y="97"/>
                    </a:cxn>
                    <a:cxn ang="0">
                      <a:pos x="23" y="105"/>
                    </a:cxn>
                    <a:cxn ang="0">
                      <a:pos x="14" y="105"/>
                    </a:cxn>
                    <a:cxn ang="0">
                      <a:pos x="6" y="105"/>
                    </a:cxn>
                    <a:cxn ang="0">
                      <a:pos x="8" y="99"/>
                    </a:cxn>
                    <a:cxn ang="0">
                      <a:pos x="0" y="97"/>
                    </a:cxn>
                    <a:cxn ang="0">
                      <a:pos x="0" y="91"/>
                    </a:cxn>
                    <a:cxn ang="0">
                      <a:pos x="2" y="91"/>
                    </a:cxn>
                    <a:cxn ang="0">
                      <a:pos x="4" y="87"/>
                    </a:cxn>
                    <a:cxn ang="0">
                      <a:pos x="10" y="87"/>
                    </a:cxn>
                    <a:cxn ang="0">
                      <a:pos x="6" y="81"/>
                    </a:cxn>
                    <a:cxn ang="0">
                      <a:pos x="8" y="73"/>
                    </a:cxn>
                    <a:cxn ang="0">
                      <a:pos x="1" y="69"/>
                    </a:cxn>
                    <a:cxn ang="0">
                      <a:pos x="6" y="58"/>
                    </a:cxn>
                    <a:cxn ang="0">
                      <a:pos x="11" y="53"/>
                    </a:cxn>
                    <a:cxn ang="0">
                      <a:pos x="16" y="44"/>
                    </a:cxn>
                    <a:cxn ang="0">
                      <a:pos x="20" y="38"/>
                    </a:cxn>
                    <a:cxn ang="0">
                      <a:pos x="28" y="32"/>
                    </a:cxn>
                    <a:cxn ang="0">
                      <a:pos x="27" y="24"/>
                    </a:cxn>
                    <a:cxn ang="0">
                      <a:pos x="33" y="22"/>
                    </a:cxn>
                    <a:cxn ang="0">
                      <a:pos x="36" y="27"/>
                    </a:cxn>
                    <a:cxn ang="0">
                      <a:pos x="41" y="29"/>
                    </a:cxn>
                    <a:cxn ang="0">
                      <a:pos x="49" y="30"/>
                    </a:cxn>
                    <a:cxn ang="0">
                      <a:pos x="49" y="25"/>
                    </a:cxn>
                    <a:cxn ang="0">
                      <a:pos x="48" y="21"/>
                    </a:cxn>
                    <a:cxn ang="0">
                      <a:pos x="53" y="17"/>
                    </a:cxn>
                    <a:cxn ang="0">
                      <a:pos x="59" y="18"/>
                    </a:cxn>
                    <a:cxn ang="0">
                      <a:pos x="62" y="15"/>
                    </a:cxn>
                    <a:cxn ang="0">
                      <a:pos x="62" y="12"/>
                    </a:cxn>
                    <a:cxn ang="0">
                      <a:pos x="68" y="9"/>
                    </a:cxn>
                    <a:cxn ang="0">
                      <a:pos x="69" y="0"/>
                    </a:cxn>
                    <a:cxn ang="0">
                      <a:pos x="78" y="13"/>
                    </a:cxn>
                  </a:cxnLst>
                  <a:rect l="0" t="0" r="r" b="b"/>
                  <a:pathLst>
                    <a:path w="78" h="106">
                      <a:moveTo>
                        <a:pt x="78" y="13"/>
                      </a:moveTo>
                      <a:cubicBezTo>
                        <a:pt x="71" y="19"/>
                        <a:pt x="66" y="23"/>
                        <a:pt x="59" y="29"/>
                      </a:cubicBezTo>
                      <a:cubicBezTo>
                        <a:pt x="61" y="31"/>
                        <a:pt x="58" y="33"/>
                        <a:pt x="59" y="35"/>
                      </a:cubicBezTo>
                      <a:cubicBezTo>
                        <a:pt x="60" y="37"/>
                        <a:pt x="63" y="36"/>
                        <a:pt x="65" y="37"/>
                      </a:cubicBezTo>
                      <a:cubicBezTo>
                        <a:pt x="63" y="44"/>
                        <a:pt x="65" y="48"/>
                        <a:pt x="61" y="53"/>
                      </a:cubicBezTo>
                      <a:cubicBezTo>
                        <a:pt x="60" y="54"/>
                        <a:pt x="53" y="54"/>
                        <a:pt x="51" y="55"/>
                      </a:cubicBezTo>
                      <a:cubicBezTo>
                        <a:pt x="50" y="56"/>
                        <a:pt x="49" y="61"/>
                        <a:pt x="47" y="63"/>
                      </a:cubicBezTo>
                      <a:cubicBezTo>
                        <a:pt x="45" y="64"/>
                        <a:pt x="39" y="65"/>
                        <a:pt x="38" y="67"/>
                      </a:cubicBezTo>
                      <a:cubicBezTo>
                        <a:pt x="37" y="67"/>
                        <a:pt x="34" y="80"/>
                        <a:pt x="34" y="81"/>
                      </a:cubicBezTo>
                      <a:cubicBezTo>
                        <a:pt x="38" y="83"/>
                        <a:pt x="45" y="83"/>
                        <a:pt x="47" y="87"/>
                      </a:cubicBezTo>
                      <a:cubicBezTo>
                        <a:pt x="48" y="88"/>
                        <a:pt x="45" y="89"/>
                        <a:pt x="45" y="93"/>
                      </a:cubicBezTo>
                      <a:cubicBezTo>
                        <a:pt x="46" y="94"/>
                        <a:pt x="47" y="95"/>
                        <a:pt x="48" y="96"/>
                      </a:cubicBezTo>
                      <a:cubicBezTo>
                        <a:pt x="48" y="96"/>
                        <a:pt x="44" y="98"/>
                        <a:pt x="42" y="99"/>
                      </a:cubicBezTo>
                      <a:cubicBezTo>
                        <a:pt x="39" y="98"/>
                        <a:pt x="35" y="95"/>
                        <a:pt x="35" y="95"/>
                      </a:cubicBezTo>
                      <a:cubicBezTo>
                        <a:pt x="31" y="97"/>
                        <a:pt x="31" y="97"/>
                        <a:pt x="31" y="97"/>
                      </a:cubicBezTo>
                      <a:cubicBezTo>
                        <a:pt x="23" y="105"/>
                        <a:pt x="23" y="105"/>
                        <a:pt x="23" y="105"/>
                      </a:cubicBezTo>
                      <a:cubicBezTo>
                        <a:pt x="20" y="105"/>
                        <a:pt x="17" y="105"/>
                        <a:pt x="14" y="105"/>
                      </a:cubicBezTo>
                      <a:cubicBezTo>
                        <a:pt x="17" y="106"/>
                        <a:pt x="6" y="105"/>
                        <a:pt x="6" y="105"/>
                      </a:cubicBezTo>
                      <a:cubicBezTo>
                        <a:pt x="6" y="103"/>
                        <a:pt x="8" y="99"/>
                        <a:pt x="8" y="99"/>
                      </a:cubicBezTo>
                      <a:cubicBezTo>
                        <a:pt x="5" y="97"/>
                        <a:pt x="2" y="98"/>
                        <a:pt x="0" y="97"/>
                      </a:cubicBezTo>
                      <a:cubicBezTo>
                        <a:pt x="0" y="96"/>
                        <a:pt x="0" y="92"/>
                        <a:pt x="0" y="91"/>
                      </a:cubicBezTo>
                      <a:cubicBezTo>
                        <a:pt x="0" y="91"/>
                        <a:pt x="1" y="91"/>
                        <a:pt x="2" y="91"/>
                      </a:cubicBezTo>
                      <a:cubicBezTo>
                        <a:pt x="3" y="90"/>
                        <a:pt x="3" y="88"/>
                        <a:pt x="4" y="87"/>
                      </a:cubicBezTo>
                      <a:cubicBezTo>
                        <a:pt x="4" y="87"/>
                        <a:pt x="10" y="87"/>
                        <a:pt x="10" y="87"/>
                      </a:cubicBezTo>
                      <a:cubicBezTo>
                        <a:pt x="10" y="85"/>
                        <a:pt x="6" y="81"/>
                        <a:pt x="6" y="81"/>
                      </a:cubicBezTo>
                      <a:cubicBezTo>
                        <a:pt x="5" y="79"/>
                        <a:pt x="10" y="77"/>
                        <a:pt x="8" y="73"/>
                      </a:cubicBezTo>
                      <a:cubicBezTo>
                        <a:pt x="6" y="70"/>
                        <a:pt x="1" y="68"/>
                        <a:pt x="1" y="69"/>
                      </a:cubicBezTo>
                      <a:cubicBezTo>
                        <a:pt x="6" y="58"/>
                        <a:pt x="6" y="58"/>
                        <a:pt x="6" y="58"/>
                      </a:cubicBezTo>
                      <a:cubicBezTo>
                        <a:pt x="11" y="53"/>
                        <a:pt x="11" y="53"/>
                        <a:pt x="11" y="53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20" y="38"/>
                        <a:pt x="20" y="38"/>
                        <a:pt x="20" y="38"/>
                      </a:cubicBezTo>
                      <a:cubicBezTo>
                        <a:pt x="28" y="32"/>
                        <a:pt x="28" y="32"/>
                        <a:pt x="28" y="32"/>
                      </a:cubicBezTo>
                      <a:cubicBezTo>
                        <a:pt x="27" y="24"/>
                        <a:pt x="27" y="24"/>
                        <a:pt x="27" y="24"/>
                      </a:cubicBezTo>
                      <a:cubicBezTo>
                        <a:pt x="33" y="22"/>
                        <a:pt x="33" y="22"/>
                        <a:pt x="33" y="22"/>
                      </a:cubicBezTo>
                      <a:cubicBezTo>
                        <a:pt x="36" y="27"/>
                        <a:pt x="36" y="27"/>
                        <a:pt x="36" y="27"/>
                      </a:cubicBezTo>
                      <a:cubicBezTo>
                        <a:pt x="41" y="29"/>
                        <a:pt x="41" y="29"/>
                        <a:pt x="41" y="29"/>
                      </a:cubicBezTo>
                      <a:cubicBezTo>
                        <a:pt x="49" y="30"/>
                        <a:pt x="49" y="30"/>
                        <a:pt x="49" y="30"/>
                      </a:cubicBezTo>
                      <a:cubicBezTo>
                        <a:pt x="49" y="25"/>
                        <a:pt x="49" y="25"/>
                        <a:pt x="49" y="25"/>
                      </a:cubicBezTo>
                      <a:cubicBezTo>
                        <a:pt x="48" y="21"/>
                        <a:pt x="48" y="21"/>
                        <a:pt x="48" y="21"/>
                      </a:cubicBezTo>
                      <a:cubicBezTo>
                        <a:pt x="53" y="17"/>
                        <a:pt x="53" y="17"/>
                        <a:pt x="53" y="17"/>
                      </a:cubicBezTo>
                      <a:cubicBezTo>
                        <a:pt x="59" y="18"/>
                        <a:pt x="59" y="18"/>
                        <a:pt x="59" y="18"/>
                      </a:cubicBezTo>
                      <a:cubicBezTo>
                        <a:pt x="62" y="15"/>
                        <a:pt x="62" y="15"/>
                        <a:pt x="62" y="15"/>
                      </a:cubicBezTo>
                      <a:cubicBezTo>
                        <a:pt x="62" y="12"/>
                        <a:pt x="62" y="12"/>
                        <a:pt x="62" y="12"/>
                      </a:cubicBezTo>
                      <a:cubicBezTo>
                        <a:pt x="68" y="9"/>
                        <a:pt x="68" y="9"/>
                        <a:pt x="68" y="9"/>
                      </a:cubicBezTo>
                      <a:cubicBezTo>
                        <a:pt x="69" y="0"/>
                        <a:pt x="69" y="0"/>
                        <a:pt x="69" y="0"/>
                      </a:cubicBezTo>
                      <a:lnTo>
                        <a:pt x="78" y="1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0" name="Freeform 254"/>
                <p:cNvSpPr>
                  <a:spLocks/>
                </p:cNvSpPr>
                <p:nvPr/>
              </p:nvSpPr>
              <p:spPr bwMode="auto">
                <a:xfrm>
                  <a:off x="3033" y="2442"/>
                  <a:ext cx="192" cy="225"/>
                </a:xfrm>
                <a:custGeom>
                  <a:avLst/>
                  <a:gdLst/>
                  <a:ahLst/>
                  <a:cxnLst>
                    <a:cxn ang="0">
                      <a:pos x="152" y="25"/>
                    </a:cxn>
                    <a:cxn ang="0">
                      <a:pos x="152" y="40"/>
                    </a:cxn>
                    <a:cxn ang="0">
                      <a:pos x="143" y="51"/>
                    </a:cxn>
                    <a:cxn ang="0">
                      <a:pos x="138" y="64"/>
                    </a:cxn>
                    <a:cxn ang="0">
                      <a:pos x="136" y="76"/>
                    </a:cxn>
                    <a:cxn ang="0">
                      <a:pos x="123" y="86"/>
                    </a:cxn>
                    <a:cxn ang="0">
                      <a:pos x="118" y="101"/>
                    </a:cxn>
                    <a:cxn ang="0">
                      <a:pos x="109" y="116"/>
                    </a:cxn>
                    <a:cxn ang="0">
                      <a:pos x="100" y="131"/>
                    </a:cxn>
                    <a:cxn ang="0">
                      <a:pos x="94" y="120"/>
                    </a:cxn>
                    <a:cxn ang="0">
                      <a:pos x="80" y="127"/>
                    </a:cxn>
                    <a:cxn ang="0">
                      <a:pos x="76" y="140"/>
                    </a:cxn>
                    <a:cxn ang="0">
                      <a:pos x="76" y="149"/>
                    </a:cxn>
                    <a:cxn ang="0">
                      <a:pos x="74" y="156"/>
                    </a:cxn>
                    <a:cxn ang="0">
                      <a:pos x="64" y="156"/>
                    </a:cxn>
                    <a:cxn ang="0">
                      <a:pos x="44" y="164"/>
                    </a:cxn>
                    <a:cxn ang="0">
                      <a:pos x="38" y="142"/>
                    </a:cxn>
                    <a:cxn ang="0">
                      <a:pos x="3" y="127"/>
                    </a:cxn>
                    <a:cxn ang="0">
                      <a:pos x="2" y="107"/>
                    </a:cxn>
                    <a:cxn ang="0">
                      <a:pos x="4" y="84"/>
                    </a:cxn>
                    <a:cxn ang="0">
                      <a:pos x="8" y="74"/>
                    </a:cxn>
                    <a:cxn ang="0">
                      <a:pos x="13" y="61"/>
                    </a:cxn>
                    <a:cxn ang="0">
                      <a:pos x="12" y="46"/>
                    </a:cxn>
                    <a:cxn ang="0">
                      <a:pos x="10" y="33"/>
                    </a:cxn>
                    <a:cxn ang="0">
                      <a:pos x="20" y="15"/>
                    </a:cxn>
                    <a:cxn ang="0">
                      <a:pos x="34" y="2"/>
                    </a:cxn>
                    <a:cxn ang="0">
                      <a:pos x="50" y="3"/>
                    </a:cxn>
                    <a:cxn ang="0">
                      <a:pos x="65" y="10"/>
                    </a:cxn>
                    <a:cxn ang="0">
                      <a:pos x="82" y="12"/>
                    </a:cxn>
                    <a:cxn ang="0">
                      <a:pos x="103" y="7"/>
                    </a:cxn>
                    <a:cxn ang="0">
                      <a:pos x="131" y="9"/>
                    </a:cxn>
                    <a:cxn ang="0">
                      <a:pos x="146" y="0"/>
                    </a:cxn>
                    <a:cxn ang="0">
                      <a:pos x="153" y="11"/>
                    </a:cxn>
                  </a:cxnLst>
                  <a:rect l="0" t="0" r="r" b="b"/>
                  <a:pathLst>
                    <a:path w="157" h="164">
                      <a:moveTo>
                        <a:pt x="154" y="13"/>
                      </a:moveTo>
                      <a:cubicBezTo>
                        <a:pt x="152" y="25"/>
                        <a:pt x="152" y="25"/>
                        <a:pt x="152" y="25"/>
                      </a:cubicBezTo>
                      <a:cubicBezTo>
                        <a:pt x="152" y="25"/>
                        <a:pt x="157" y="27"/>
                        <a:pt x="157" y="29"/>
                      </a:cubicBezTo>
                      <a:cubicBezTo>
                        <a:pt x="157" y="31"/>
                        <a:pt x="154" y="40"/>
                        <a:pt x="152" y="40"/>
                      </a:cubicBezTo>
                      <a:cubicBezTo>
                        <a:pt x="149" y="40"/>
                        <a:pt x="148" y="41"/>
                        <a:pt x="148" y="44"/>
                      </a:cubicBezTo>
                      <a:cubicBezTo>
                        <a:pt x="148" y="46"/>
                        <a:pt x="145" y="49"/>
                        <a:pt x="143" y="51"/>
                      </a:cubicBezTo>
                      <a:cubicBezTo>
                        <a:pt x="140" y="53"/>
                        <a:pt x="144" y="54"/>
                        <a:pt x="142" y="58"/>
                      </a:cubicBezTo>
                      <a:cubicBezTo>
                        <a:pt x="140" y="61"/>
                        <a:pt x="140" y="63"/>
                        <a:pt x="138" y="64"/>
                      </a:cubicBezTo>
                      <a:cubicBezTo>
                        <a:pt x="136" y="64"/>
                        <a:pt x="136" y="69"/>
                        <a:pt x="136" y="69"/>
                      </a:cubicBezTo>
                      <a:cubicBezTo>
                        <a:pt x="136" y="69"/>
                        <a:pt x="138" y="75"/>
                        <a:pt x="136" y="76"/>
                      </a:cubicBezTo>
                      <a:cubicBezTo>
                        <a:pt x="134" y="77"/>
                        <a:pt x="130" y="79"/>
                        <a:pt x="127" y="80"/>
                      </a:cubicBezTo>
                      <a:cubicBezTo>
                        <a:pt x="124" y="81"/>
                        <a:pt x="123" y="82"/>
                        <a:pt x="123" y="86"/>
                      </a:cubicBezTo>
                      <a:cubicBezTo>
                        <a:pt x="122" y="90"/>
                        <a:pt x="123" y="92"/>
                        <a:pt x="121" y="94"/>
                      </a:cubicBezTo>
                      <a:cubicBezTo>
                        <a:pt x="118" y="97"/>
                        <a:pt x="120" y="97"/>
                        <a:pt x="118" y="101"/>
                      </a:cubicBezTo>
                      <a:cubicBezTo>
                        <a:pt x="116" y="105"/>
                        <a:pt x="114" y="104"/>
                        <a:pt x="112" y="107"/>
                      </a:cubicBezTo>
                      <a:cubicBezTo>
                        <a:pt x="110" y="111"/>
                        <a:pt x="109" y="113"/>
                        <a:pt x="109" y="116"/>
                      </a:cubicBezTo>
                      <a:cubicBezTo>
                        <a:pt x="109" y="119"/>
                        <a:pt x="112" y="121"/>
                        <a:pt x="109" y="123"/>
                      </a:cubicBezTo>
                      <a:cubicBezTo>
                        <a:pt x="106" y="124"/>
                        <a:pt x="105" y="132"/>
                        <a:pt x="100" y="131"/>
                      </a:cubicBezTo>
                      <a:cubicBezTo>
                        <a:pt x="100" y="127"/>
                        <a:pt x="102" y="123"/>
                        <a:pt x="99" y="122"/>
                      </a:cubicBezTo>
                      <a:cubicBezTo>
                        <a:pt x="95" y="120"/>
                        <a:pt x="94" y="120"/>
                        <a:pt x="94" y="120"/>
                      </a:cubicBezTo>
                      <a:cubicBezTo>
                        <a:pt x="94" y="120"/>
                        <a:pt x="92" y="119"/>
                        <a:pt x="89" y="122"/>
                      </a:cubicBezTo>
                      <a:cubicBezTo>
                        <a:pt x="87" y="124"/>
                        <a:pt x="81" y="124"/>
                        <a:pt x="80" y="127"/>
                      </a:cubicBezTo>
                      <a:cubicBezTo>
                        <a:pt x="79" y="130"/>
                        <a:pt x="79" y="135"/>
                        <a:pt x="77" y="136"/>
                      </a:cubicBezTo>
                      <a:cubicBezTo>
                        <a:pt x="75" y="136"/>
                        <a:pt x="76" y="137"/>
                        <a:pt x="76" y="140"/>
                      </a:cubicBezTo>
                      <a:cubicBezTo>
                        <a:pt x="76" y="143"/>
                        <a:pt x="78" y="143"/>
                        <a:pt x="78" y="143"/>
                      </a:cubicBezTo>
                      <a:cubicBezTo>
                        <a:pt x="76" y="149"/>
                        <a:pt x="76" y="149"/>
                        <a:pt x="76" y="149"/>
                      </a:cubicBezTo>
                      <a:cubicBezTo>
                        <a:pt x="76" y="160"/>
                        <a:pt x="76" y="160"/>
                        <a:pt x="76" y="160"/>
                      </a:cubicBezTo>
                      <a:cubicBezTo>
                        <a:pt x="75" y="159"/>
                        <a:pt x="75" y="157"/>
                        <a:pt x="74" y="156"/>
                      </a:cubicBezTo>
                      <a:cubicBezTo>
                        <a:pt x="74" y="156"/>
                        <a:pt x="71" y="160"/>
                        <a:pt x="70" y="160"/>
                      </a:cubicBezTo>
                      <a:cubicBezTo>
                        <a:pt x="69" y="160"/>
                        <a:pt x="70" y="155"/>
                        <a:pt x="64" y="156"/>
                      </a:cubicBezTo>
                      <a:cubicBezTo>
                        <a:pt x="64" y="160"/>
                        <a:pt x="64" y="160"/>
                        <a:pt x="64" y="160"/>
                      </a:cubicBezTo>
                      <a:cubicBezTo>
                        <a:pt x="54" y="162"/>
                        <a:pt x="54" y="162"/>
                        <a:pt x="44" y="164"/>
                      </a:cubicBezTo>
                      <a:cubicBezTo>
                        <a:pt x="42" y="161"/>
                        <a:pt x="37" y="157"/>
                        <a:pt x="36" y="154"/>
                      </a:cubicBezTo>
                      <a:cubicBezTo>
                        <a:pt x="34" y="148"/>
                        <a:pt x="40" y="149"/>
                        <a:pt x="38" y="142"/>
                      </a:cubicBezTo>
                      <a:cubicBezTo>
                        <a:pt x="38" y="140"/>
                        <a:pt x="25" y="129"/>
                        <a:pt x="22" y="128"/>
                      </a:cubicBezTo>
                      <a:cubicBezTo>
                        <a:pt x="17" y="126"/>
                        <a:pt x="9" y="126"/>
                        <a:pt x="3" y="127"/>
                      </a:cubicBezTo>
                      <a:cubicBezTo>
                        <a:pt x="3" y="127"/>
                        <a:pt x="4" y="119"/>
                        <a:pt x="4" y="116"/>
                      </a:cubicBezTo>
                      <a:cubicBezTo>
                        <a:pt x="4" y="113"/>
                        <a:pt x="5" y="110"/>
                        <a:pt x="2" y="107"/>
                      </a:cubicBezTo>
                      <a:cubicBezTo>
                        <a:pt x="0" y="104"/>
                        <a:pt x="5" y="92"/>
                        <a:pt x="3" y="89"/>
                      </a:cubicBezTo>
                      <a:cubicBezTo>
                        <a:pt x="2" y="86"/>
                        <a:pt x="2" y="83"/>
                        <a:pt x="4" y="84"/>
                      </a:cubicBezTo>
                      <a:cubicBezTo>
                        <a:pt x="7" y="86"/>
                        <a:pt x="8" y="82"/>
                        <a:pt x="6" y="80"/>
                      </a:cubicBezTo>
                      <a:cubicBezTo>
                        <a:pt x="5" y="77"/>
                        <a:pt x="7" y="77"/>
                        <a:pt x="8" y="74"/>
                      </a:cubicBezTo>
                      <a:cubicBezTo>
                        <a:pt x="10" y="71"/>
                        <a:pt x="10" y="70"/>
                        <a:pt x="10" y="66"/>
                      </a:cubicBezTo>
                      <a:cubicBezTo>
                        <a:pt x="10" y="62"/>
                        <a:pt x="10" y="61"/>
                        <a:pt x="13" y="61"/>
                      </a:cubicBezTo>
                      <a:cubicBezTo>
                        <a:pt x="15" y="61"/>
                        <a:pt x="11" y="58"/>
                        <a:pt x="13" y="53"/>
                      </a:cubicBezTo>
                      <a:cubicBezTo>
                        <a:pt x="14" y="49"/>
                        <a:pt x="14" y="47"/>
                        <a:pt x="12" y="46"/>
                      </a:cubicBezTo>
                      <a:cubicBezTo>
                        <a:pt x="9" y="44"/>
                        <a:pt x="7" y="43"/>
                        <a:pt x="10" y="41"/>
                      </a:cubicBezTo>
                      <a:cubicBezTo>
                        <a:pt x="12" y="39"/>
                        <a:pt x="10" y="33"/>
                        <a:pt x="10" y="33"/>
                      </a:cubicBezTo>
                      <a:cubicBezTo>
                        <a:pt x="15" y="23"/>
                        <a:pt x="15" y="23"/>
                        <a:pt x="15" y="23"/>
                      </a:cubicBezTo>
                      <a:cubicBezTo>
                        <a:pt x="15" y="23"/>
                        <a:pt x="20" y="18"/>
                        <a:pt x="20" y="15"/>
                      </a:cubicBezTo>
                      <a:cubicBezTo>
                        <a:pt x="20" y="12"/>
                        <a:pt x="21" y="8"/>
                        <a:pt x="21" y="8"/>
                      </a:cubicBezTo>
                      <a:cubicBezTo>
                        <a:pt x="21" y="8"/>
                        <a:pt x="30" y="3"/>
                        <a:pt x="34" y="2"/>
                      </a:cubicBezTo>
                      <a:cubicBezTo>
                        <a:pt x="37" y="0"/>
                        <a:pt x="41" y="0"/>
                        <a:pt x="44" y="0"/>
                      </a:cubicBezTo>
                      <a:cubicBezTo>
                        <a:pt x="48" y="0"/>
                        <a:pt x="48" y="3"/>
                        <a:pt x="50" y="3"/>
                      </a:cubicBezTo>
                      <a:cubicBezTo>
                        <a:pt x="53" y="3"/>
                        <a:pt x="57" y="11"/>
                        <a:pt x="57" y="11"/>
                      </a:cubicBezTo>
                      <a:cubicBezTo>
                        <a:pt x="57" y="11"/>
                        <a:pt x="62" y="12"/>
                        <a:pt x="65" y="10"/>
                      </a:cubicBezTo>
                      <a:cubicBezTo>
                        <a:pt x="69" y="8"/>
                        <a:pt x="73" y="6"/>
                        <a:pt x="75" y="9"/>
                      </a:cubicBezTo>
                      <a:cubicBezTo>
                        <a:pt x="77" y="11"/>
                        <a:pt x="75" y="12"/>
                        <a:pt x="82" y="12"/>
                      </a:cubicBezTo>
                      <a:cubicBezTo>
                        <a:pt x="89" y="13"/>
                        <a:pt x="94" y="14"/>
                        <a:pt x="94" y="12"/>
                      </a:cubicBezTo>
                      <a:cubicBezTo>
                        <a:pt x="95" y="10"/>
                        <a:pt x="100" y="7"/>
                        <a:pt x="103" y="7"/>
                      </a:cubicBezTo>
                      <a:cubicBezTo>
                        <a:pt x="106" y="7"/>
                        <a:pt x="110" y="6"/>
                        <a:pt x="116" y="8"/>
                      </a:cubicBezTo>
                      <a:cubicBezTo>
                        <a:pt x="122" y="10"/>
                        <a:pt x="127" y="9"/>
                        <a:pt x="131" y="9"/>
                      </a:cubicBezTo>
                      <a:cubicBezTo>
                        <a:pt x="135" y="9"/>
                        <a:pt x="138" y="3"/>
                        <a:pt x="138" y="3"/>
                      </a:cubicBezTo>
                      <a:cubicBezTo>
                        <a:pt x="146" y="0"/>
                        <a:pt x="146" y="0"/>
                        <a:pt x="146" y="0"/>
                      </a:cubicBezTo>
                      <a:cubicBezTo>
                        <a:pt x="151" y="11"/>
                        <a:pt x="151" y="11"/>
                        <a:pt x="151" y="11"/>
                      </a:cubicBezTo>
                      <a:cubicBezTo>
                        <a:pt x="153" y="11"/>
                        <a:pt x="153" y="11"/>
                        <a:pt x="153" y="11"/>
                      </a:cubicBezTo>
                      <a:lnTo>
                        <a:pt x="154" y="1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1" name="Freeform 255"/>
                <p:cNvSpPr>
                  <a:spLocks/>
                </p:cNvSpPr>
                <p:nvPr/>
              </p:nvSpPr>
              <p:spPr bwMode="auto">
                <a:xfrm>
                  <a:off x="2989" y="2230"/>
                  <a:ext cx="256" cy="257"/>
                </a:xfrm>
                <a:custGeom>
                  <a:avLst/>
                  <a:gdLst/>
                  <a:ahLst/>
                  <a:cxnLst>
                    <a:cxn ang="0">
                      <a:pos x="182" y="154"/>
                    </a:cxn>
                    <a:cxn ang="0">
                      <a:pos x="174" y="157"/>
                    </a:cxn>
                    <a:cxn ang="0">
                      <a:pos x="167" y="163"/>
                    </a:cxn>
                    <a:cxn ang="0">
                      <a:pos x="152" y="162"/>
                    </a:cxn>
                    <a:cxn ang="0">
                      <a:pos x="139" y="161"/>
                    </a:cxn>
                    <a:cxn ang="0">
                      <a:pos x="130" y="166"/>
                    </a:cxn>
                    <a:cxn ang="0">
                      <a:pos x="118" y="166"/>
                    </a:cxn>
                    <a:cxn ang="0">
                      <a:pos x="111" y="163"/>
                    </a:cxn>
                    <a:cxn ang="0">
                      <a:pos x="101" y="164"/>
                    </a:cxn>
                    <a:cxn ang="0">
                      <a:pos x="93" y="165"/>
                    </a:cxn>
                    <a:cxn ang="0">
                      <a:pos x="86" y="157"/>
                    </a:cxn>
                    <a:cxn ang="0">
                      <a:pos x="80" y="154"/>
                    </a:cxn>
                    <a:cxn ang="0">
                      <a:pos x="70" y="156"/>
                    </a:cxn>
                    <a:cxn ang="0">
                      <a:pos x="57" y="162"/>
                    </a:cxn>
                    <a:cxn ang="0">
                      <a:pos x="56" y="169"/>
                    </a:cxn>
                    <a:cxn ang="0">
                      <a:pos x="51" y="177"/>
                    </a:cxn>
                    <a:cxn ang="0">
                      <a:pos x="46" y="187"/>
                    </a:cxn>
                    <a:cxn ang="0">
                      <a:pos x="38" y="184"/>
                    </a:cxn>
                    <a:cxn ang="0">
                      <a:pos x="37" y="179"/>
                    </a:cxn>
                    <a:cxn ang="0">
                      <a:pos x="31" y="178"/>
                    </a:cxn>
                    <a:cxn ang="0">
                      <a:pos x="26" y="185"/>
                    </a:cxn>
                    <a:cxn ang="0">
                      <a:pos x="22" y="173"/>
                    </a:cxn>
                    <a:cxn ang="0">
                      <a:pos x="24" y="167"/>
                    </a:cxn>
                    <a:cxn ang="0">
                      <a:pos x="19" y="166"/>
                    </a:cxn>
                    <a:cxn ang="0">
                      <a:pos x="13" y="154"/>
                    </a:cxn>
                    <a:cxn ang="0">
                      <a:pos x="14" y="149"/>
                    </a:cxn>
                    <a:cxn ang="0">
                      <a:pos x="5" y="144"/>
                    </a:cxn>
                    <a:cxn ang="0">
                      <a:pos x="0" y="137"/>
                    </a:cxn>
                    <a:cxn ang="0">
                      <a:pos x="2" y="133"/>
                    </a:cxn>
                    <a:cxn ang="0">
                      <a:pos x="5" y="133"/>
                    </a:cxn>
                    <a:cxn ang="0">
                      <a:pos x="6" y="131"/>
                    </a:cxn>
                    <a:cxn ang="0">
                      <a:pos x="14" y="129"/>
                    </a:cxn>
                    <a:cxn ang="0">
                      <a:pos x="28" y="127"/>
                    </a:cxn>
                    <a:cxn ang="0">
                      <a:pos x="44" y="120"/>
                    </a:cxn>
                    <a:cxn ang="0">
                      <a:pos x="52" y="120"/>
                    </a:cxn>
                    <a:cxn ang="0">
                      <a:pos x="54" y="117"/>
                    </a:cxn>
                    <a:cxn ang="0">
                      <a:pos x="54" y="110"/>
                    </a:cxn>
                    <a:cxn ang="0">
                      <a:pos x="58" y="107"/>
                    </a:cxn>
                    <a:cxn ang="0">
                      <a:pos x="57" y="70"/>
                    </a:cxn>
                    <a:cxn ang="0">
                      <a:pos x="75" y="66"/>
                    </a:cxn>
                    <a:cxn ang="0">
                      <a:pos x="82" y="54"/>
                    </a:cxn>
                    <a:cxn ang="0">
                      <a:pos x="152" y="0"/>
                    </a:cxn>
                    <a:cxn ang="0">
                      <a:pos x="183" y="18"/>
                    </a:cxn>
                    <a:cxn ang="0">
                      <a:pos x="184" y="15"/>
                    </a:cxn>
                    <a:cxn ang="0">
                      <a:pos x="194" y="9"/>
                    </a:cxn>
                    <a:cxn ang="0">
                      <a:pos x="201" y="41"/>
                    </a:cxn>
                    <a:cxn ang="0">
                      <a:pos x="206" y="55"/>
                    </a:cxn>
                    <a:cxn ang="0">
                      <a:pos x="202" y="68"/>
                    </a:cxn>
                    <a:cxn ang="0">
                      <a:pos x="202" y="122"/>
                    </a:cxn>
                    <a:cxn ang="0">
                      <a:pos x="182" y="139"/>
                    </a:cxn>
                    <a:cxn ang="0">
                      <a:pos x="182" y="150"/>
                    </a:cxn>
                    <a:cxn ang="0">
                      <a:pos x="181" y="151"/>
                    </a:cxn>
                    <a:cxn ang="0">
                      <a:pos x="182" y="154"/>
                    </a:cxn>
                  </a:cxnLst>
                  <a:rect l="0" t="0" r="r" b="b"/>
                  <a:pathLst>
                    <a:path w="209" h="187">
                      <a:moveTo>
                        <a:pt x="182" y="154"/>
                      </a:moveTo>
                      <a:cubicBezTo>
                        <a:pt x="174" y="157"/>
                        <a:pt x="174" y="157"/>
                        <a:pt x="174" y="157"/>
                      </a:cubicBezTo>
                      <a:cubicBezTo>
                        <a:pt x="174" y="157"/>
                        <a:pt x="171" y="163"/>
                        <a:pt x="167" y="163"/>
                      </a:cubicBezTo>
                      <a:cubicBezTo>
                        <a:pt x="163" y="163"/>
                        <a:pt x="158" y="164"/>
                        <a:pt x="152" y="162"/>
                      </a:cubicBezTo>
                      <a:cubicBezTo>
                        <a:pt x="146" y="160"/>
                        <a:pt x="142" y="161"/>
                        <a:pt x="139" y="161"/>
                      </a:cubicBezTo>
                      <a:cubicBezTo>
                        <a:pt x="136" y="161"/>
                        <a:pt x="131" y="164"/>
                        <a:pt x="130" y="166"/>
                      </a:cubicBezTo>
                      <a:cubicBezTo>
                        <a:pt x="130" y="168"/>
                        <a:pt x="125" y="167"/>
                        <a:pt x="118" y="166"/>
                      </a:cubicBezTo>
                      <a:cubicBezTo>
                        <a:pt x="111" y="166"/>
                        <a:pt x="113" y="165"/>
                        <a:pt x="111" y="163"/>
                      </a:cubicBezTo>
                      <a:cubicBezTo>
                        <a:pt x="109" y="160"/>
                        <a:pt x="105" y="162"/>
                        <a:pt x="101" y="164"/>
                      </a:cubicBezTo>
                      <a:cubicBezTo>
                        <a:pt x="98" y="166"/>
                        <a:pt x="93" y="165"/>
                        <a:pt x="93" y="165"/>
                      </a:cubicBezTo>
                      <a:cubicBezTo>
                        <a:pt x="93" y="165"/>
                        <a:pt x="89" y="157"/>
                        <a:pt x="86" y="157"/>
                      </a:cubicBezTo>
                      <a:cubicBezTo>
                        <a:pt x="84" y="157"/>
                        <a:pt x="84" y="154"/>
                        <a:pt x="80" y="154"/>
                      </a:cubicBezTo>
                      <a:cubicBezTo>
                        <a:pt x="77" y="154"/>
                        <a:pt x="73" y="154"/>
                        <a:pt x="70" y="156"/>
                      </a:cubicBezTo>
                      <a:cubicBezTo>
                        <a:pt x="66" y="157"/>
                        <a:pt x="57" y="162"/>
                        <a:pt x="57" y="162"/>
                      </a:cubicBezTo>
                      <a:cubicBezTo>
                        <a:pt x="57" y="162"/>
                        <a:pt x="56" y="166"/>
                        <a:pt x="56" y="169"/>
                      </a:cubicBezTo>
                      <a:cubicBezTo>
                        <a:pt x="56" y="172"/>
                        <a:pt x="51" y="177"/>
                        <a:pt x="51" y="177"/>
                      </a:cubicBezTo>
                      <a:cubicBezTo>
                        <a:pt x="46" y="187"/>
                        <a:pt x="46" y="187"/>
                        <a:pt x="46" y="187"/>
                      </a:cubicBezTo>
                      <a:cubicBezTo>
                        <a:pt x="38" y="184"/>
                        <a:pt x="38" y="184"/>
                        <a:pt x="38" y="184"/>
                      </a:cubicBezTo>
                      <a:cubicBezTo>
                        <a:pt x="38" y="184"/>
                        <a:pt x="40" y="181"/>
                        <a:pt x="37" y="179"/>
                      </a:cubicBezTo>
                      <a:cubicBezTo>
                        <a:pt x="34" y="177"/>
                        <a:pt x="31" y="178"/>
                        <a:pt x="31" y="178"/>
                      </a:cubicBezTo>
                      <a:cubicBezTo>
                        <a:pt x="26" y="185"/>
                        <a:pt x="26" y="185"/>
                        <a:pt x="26" y="185"/>
                      </a:cubicBezTo>
                      <a:cubicBezTo>
                        <a:pt x="22" y="173"/>
                        <a:pt x="22" y="173"/>
                        <a:pt x="22" y="173"/>
                      </a:cubicBezTo>
                      <a:cubicBezTo>
                        <a:pt x="22" y="173"/>
                        <a:pt x="24" y="170"/>
                        <a:pt x="24" y="167"/>
                      </a:cubicBezTo>
                      <a:cubicBezTo>
                        <a:pt x="23" y="164"/>
                        <a:pt x="19" y="166"/>
                        <a:pt x="19" y="166"/>
                      </a:cubicBezTo>
                      <a:cubicBezTo>
                        <a:pt x="13" y="154"/>
                        <a:pt x="13" y="154"/>
                        <a:pt x="13" y="154"/>
                      </a:cubicBezTo>
                      <a:cubicBezTo>
                        <a:pt x="14" y="149"/>
                        <a:pt x="14" y="149"/>
                        <a:pt x="14" y="149"/>
                      </a:cubicBezTo>
                      <a:cubicBezTo>
                        <a:pt x="5" y="144"/>
                        <a:pt x="5" y="144"/>
                        <a:pt x="5" y="144"/>
                      </a:cubicBezTo>
                      <a:cubicBezTo>
                        <a:pt x="0" y="137"/>
                        <a:pt x="0" y="137"/>
                        <a:pt x="0" y="137"/>
                      </a:cubicBezTo>
                      <a:cubicBezTo>
                        <a:pt x="2" y="133"/>
                        <a:pt x="2" y="133"/>
                        <a:pt x="2" y="133"/>
                      </a:cubicBezTo>
                      <a:cubicBezTo>
                        <a:pt x="5" y="133"/>
                        <a:pt x="5" y="133"/>
                        <a:pt x="5" y="133"/>
                      </a:cubicBezTo>
                      <a:cubicBezTo>
                        <a:pt x="6" y="131"/>
                        <a:pt x="6" y="131"/>
                        <a:pt x="6" y="131"/>
                      </a:cubicBezTo>
                      <a:cubicBezTo>
                        <a:pt x="6" y="131"/>
                        <a:pt x="12" y="131"/>
                        <a:pt x="14" y="129"/>
                      </a:cubicBezTo>
                      <a:cubicBezTo>
                        <a:pt x="17" y="127"/>
                        <a:pt x="24" y="127"/>
                        <a:pt x="28" y="127"/>
                      </a:cubicBezTo>
                      <a:cubicBezTo>
                        <a:pt x="32" y="126"/>
                        <a:pt x="44" y="120"/>
                        <a:pt x="44" y="120"/>
                      </a:cubicBezTo>
                      <a:cubicBezTo>
                        <a:pt x="52" y="120"/>
                        <a:pt x="52" y="120"/>
                        <a:pt x="52" y="120"/>
                      </a:cubicBezTo>
                      <a:cubicBezTo>
                        <a:pt x="52" y="120"/>
                        <a:pt x="53" y="120"/>
                        <a:pt x="54" y="117"/>
                      </a:cubicBezTo>
                      <a:cubicBezTo>
                        <a:pt x="54" y="114"/>
                        <a:pt x="54" y="110"/>
                        <a:pt x="54" y="110"/>
                      </a:cubicBezTo>
                      <a:cubicBezTo>
                        <a:pt x="58" y="107"/>
                        <a:pt x="58" y="107"/>
                        <a:pt x="58" y="107"/>
                      </a:cubicBezTo>
                      <a:cubicBezTo>
                        <a:pt x="57" y="70"/>
                        <a:pt x="57" y="70"/>
                        <a:pt x="57" y="70"/>
                      </a:cubicBezTo>
                      <a:cubicBezTo>
                        <a:pt x="75" y="66"/>
                        <a:pt x="75" y="66"/>
                        <a:pt x="75" y="66"/>
                      </a:cubicBezTo>
                      <a:cubicBezTo>
                        <a:pt x="82" y="54"/>
                        <a:pt x="82" y="54"/>
                        <a:pt x="82" y="54"/>
                      </a:cubicBezTo>
                      <a:cubicBezTo>
                        <a:pt x="152" y="0"/>
                        <a:pt x="152" y="0"/>
                        <a:pt x="152" y="0"/>
                      </a:cubicBezTo>
                      <a:cubicBezTo>
                        <a:pt x="183" y="18"/>
                        <a:pt x="183" y="18"/>
                        <a:pt x="183" y="18"/>
                      </a:cubicBezTo>
                      <a:cubicBezTo>
                        <a:pt x="184" y="15"/>
                        <a:pt x="184" y="15"/>
                        <a:pt x="184" y="15"/>
                      </a:cubicBezTo>
                      <a:cubicBezTo>
                        <a:pt x="194" y="9"/>
                        <a:pt x="194" y="9"/>
                        <a:pt x="194" y="9"/>
                      </a:cubicBezTo>
                      <a:cubicBezTo>
                        <a:pt x="201" y="41"/>
                        <a:pt x="201" y="41"/>
                        <a:pt x="201" y="41"/>
                      </a:cubicBezTo>
                      <a:cubicBezTo>
                        <a:pt x="201" y="41"/>
                        <a:pt x="209" y="52"/>
                        <a:pt x="206" y="55"/>
                      </a:cubicBezTo>
                      <a:cubicBezTo>
                        <a:pt x="203" y="59"/>
                        <a:pt x="203" y="63"/>
                        <a:pt x="202" y="68"/>
                      </a:cubicBezTo>
                      <a:cubicBezTo>
                        <a:pt x="201" y="73"/>
                        <a:pt x="202" y="122"/>
                        <a:pt x="202" y="122"/>
                      </a:cubicBezTo>
                      <a:cubicBezTo>
                        <a:pt x="182" y="139"/>
                        <a:pt x="182" y="139"/>
                        <a:pt x="182" y="139"/>
                      </a:cubicBezTo>
                      <a:cubicBezTo>
                        <a:pt x="182" y="150"/>
                        <a:pt x="182" y="150"/>
                        <a:pt x="182" y="150"/>
                      </a:cubicBezTo>
                      <a:cubicBezTo>
                        <a:pt x="182" y="150"/>
                        <a:pt x="182" y="150"/>
                        <a:pt x="181" y="151"/>
                      </a:cubicBezTo>
                      <a:cubicBezTo>
                        <a:pt x="181" y="153"/>
                        <a:pt x="182" y="154"/>
                        <a:pt x="182" y="15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2" name="Freeform 256"/>
                <p:cNvSpPr>
                  <a:spLocks/>
                </p:cNvSpPr>
                <p:nvPr/>
              </p:nvSpPr>
              <p:spPr bwMode="auto">
                <a:xfrm>
                  <a:off x="1610" y="2428"/>
                  <a:ext cx="66" cy="85"/>
                </a:xfrm>
                <a:custGeom>
                  <a:avLst/>
                  <a:gdLst/>
                  <a:ahLst/>
                  <a:cxnLst>
                    <a:cxn ang="0">
                      <a:pos x="23" y="55"/>
                    </a:cxn>
                    <a:cxn ang="0">
                      <a:pos x="23" y="45"/>
                    </a:cxn>
                    <a:cxn ang="0">
                      <a:pos x="34" y="59"/>
                    </a:cxn>
                    <a:cxn ang="0">
                      <a:pos x="39" y="59"/>
                    </a:cxn>
                    <a:cxn ang="0">
                      <a:pos x="43" y="62"/>
                    </a:cxn>
                    <a:cxn ang="0">
                      <a:pos x="46" y="61"/>
                    </a:cxn>
                    <a:cxn ang="0">
                      <a:pos x="45" y="59"/>
                    </a:cxn>
                    <a:cxn ang="0">
                      <a:pos x="54" y="0"/>
                    </a:cxn>
                    <a:cxn ang="0">
                      <a:pos x="45" y="1"/>
                    </a:cxn>
                    <a:cxn ang="0">
                      <a:pos x="39" y="7"/>
                    </a:cxn>
                    <a:cxn ang="0">
                      <a:pos x="31" y="11"/>
                    </a:cxn>
                    <a:cxn ang="0">
                      <a:pos x="24" y="11"/>
                    </a:cxn>
                    <a:cxn ang="0">
                      <a:pos x="17" y="10"/>
                    </a:cxn>
                    <a:cxn ang="0">
                      <a:pos x="7" y="14"/>
                    </a:cxn>
                    <a:cxn ang="0">
                      <a:pos x="7" y="26"/>
                    </a:cxn>
                    <a:cxn ang="0">
                      <a:pos x="2" y="28"/>
                    </a:cxn>
                    <a:cxn ang="0">
                      <a:pos x="1" y="33"/>
                    </a:cxn>
                    <a:cxn ang="0">
                      <a:pos x="9" y="39"/>
                    </a:cxn>
                    <a:cxn ang="0">
                      <a:pos x="13" y="51"/>
                    </a:cxn>
                    <a:cxn ang="0">
                      <a:pos x="19" y="54"/>
                    </a:cxn>
                    <a:cxn ang="0">
                      <a:pos x="23" y="55"/>
                    </a:cxn>
                  </a:cxnLst>
                  <a:rect l="0" t="0" r="r" b="b"/>
                  <a:pathLst>
                    <a:path w="54" h="62">
                      <a:moveTo>
                        <a:pt x="23" y="55"/>
                      </a:moveTo>
                      <a:cubicBezTo>
                        <a:pt x="20" y="50"/>
                        <a:pt x="17" y="43"/>
                        <a:pt x="23" y="45"/>
                      </a:cubicBezTo>
                      <a:cubicBezTo>
                        <a:pt x="28" y="46"/>
                        <a:pt x="31" y="54"/>
                        <a:pt x="34" y="59"/>
                      </a:cubicBezTo>
                      <a:cubicBezTo>
                        <a:pt x="36" y="58"/>
                        <a:pt x="39" y="59"/>
                        <a:pt x="39" y="59"/>
                      </a:cubicBezTo>
                      <a:cubicBezTo>
                        <a:pt x="39" y="59"/>
                        <a:pt x="40" y="62"/>
                        <a:pt x="43" y="62"/>
                      </a:cubicBezTo>
                      <a:cubicBezTo>
                        <a:pt x="47" y="62"/>
                        <a:pt x="46" y="61"/>
                        <a:pt x="46" y="61"/>
                      </a:cubicBezTo>
                      <a:cubicBezTo>
                        <a:pt x="46" y="60"/>
                        <a:pt x="45" y="60"/>
                        <a:pt x="45" y="59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45" y="1"/>
                        <a:pt x="45" y="1"/>
                        <a:pt x="45" y="1"/>
                      </a:cubicBezTo>
                      <a:cubicBezTo>
                        <a:pt x="45" y="1"/>
                        <a:pt x="39" y="5"/>
                        <a:pt x="39" y="7"/>
                      </a:cubicBezTo>
                      <a:cubicBezTo>
                        <a:pt x="39" y="9"/>
                        <a:pt x="34" y="10"/>
                        <a:pt x="31" y="11"/>
                      </a:cubicBezTo>
                      <a:cubicBezTo>
                        <a:pt x="27" y="12"/>
                        <a:pt x="25" y="13"/>
                        <a:pt x="24" y="11"/>
                      </a:cubicBezTo>
                      <a:cubicBezTo>
                        <a:pt x="23" y="9"/>
                        <a:pt x="20" y="9"/>
                        <a:pt x="17" y="10"/>
                      </a:cubicBezTo>
                      <a:cubicBezTo>
                        <a:pt x="13" y="11"/>
                        <a:pt x="7" y="14"/>
                        <a:pt x="7" y="14"/>
                      </a:cubicBezTo>
                      <a:cubicBezTo>
                        <a:pt x="7" y="14"/>
                        <a:pt x="8" y="22"/>
                        <a:pt x="7" y="26"/>
                      </a:cubicBezTo>
                      <a:cubicBezTo>
                        <a:pt x="6" y="28"/>
                        <a:pt x="4" y="28"/>
                        <a:pt x="2" y="28"/>
                      </a:cubicBezTo>
                      <a:cubicBezTo>
                        <a:pt x="3" y="30"/>
                        <a:pt x="0" y="30"/>
                        <a:pt x="1" y="33"/>
                      </a:cubicBezTo>
                      <a:cubicBezTo>
                        <a:pt x="2" y="35"/>
                        <a:pt x="8" y="37"/>
                        <a:pt x="9" y="39"/>
                      </a:cubicBezTo>
                      <a:cubicBezTo>
                        <a:pt x="12" y="43"/>
                        <a:pt x="11" y="47"/>
                        <a:pt x="13" y="51"/>
                      </a:cubicBezTo>
                      <a:cubicBezTo>
                        <a:pt x="14" y="53"/>
                        <a:pt x="18" y="53"/>
                        <a:pt x="19" y="54"/>
                      </a:cubicBezTo>
                      <a:cubicBezTo>
                        <a:pt x="20" y="54"/>
                        <a:pt x="21" y="54"/>
                        <a:pt x="23" y="5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3" name="Freeform 257"/>
                <p:cNvSpPr>
                  <a:spLocks/>
                </p:cNvSpPr>
                <p:nvPr/>
              </p:nvSpPr>
              <p:spPr bwMode="auto">
                <a:xfrm>
                  <a:off x="1621" y="2477"/>
                  <a:ext cx="13" cy="9"/>
                </a:xfrm>
                <a:custGeom>
                  <a:avLst/>
                  <a:gdLst/>
                  <a:ahLst/>
                  <a:cxnLst>
                    <a:cxn ang="0">
                      <a:pos x="5" y="1"/>
                    </a:cxn>
                    <a:cxn ang="0">
                      <a:pos x="5" y="5"/>
                    </a:cxn>
                    <a:cxn ang="0">
                      <a:pos x="5" y="1"/>
                    </a:cxn>
                  </a:cxnLst>
                  <a:rect l="0" t="0" r="r" b="b"/>
                  <a:pathLst>
                    <a:path w="11" h="6">
                      <a:moveTo>
                        <a:pt x="5" y="1"/>
                      </a:moveTo>
                      <a:cubicBezTo>
                        <a:pt x="10" y="1"/>
                        <a:pt x="11" y="6"/>
                        <a:pt x="5" y="5"/>
                      </a:cubicBezTo>
                      <a:cubicBezTo>
                        <a:pt x="5" y="5"/>
                        <a:pt x="0" y="0"/>
                        <a:pt x="5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4" name="Freeform 258"/>
                <p:cNvSpPr>
                  <a:spLocks/>
                </p:cNvSpPr>
                <p:nvPr/>
              </p:nvSpPr>
              <p:spPr bwMode="auto">
                <a:xfrm>
                  <a:off x="5627" y="3854"/>
                  <a:ext cx="25" cy="2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12"/>
                    </a:cxn>
                    <a:cxn ang="0">
                      <a:pos x="10" y="8"/>
                    </a:cxn>
                    <a:cxn ang="0">
                      <a:pos x="8" y="2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9" h="15">
                      <a:moveTo>
                        <a:pt x="2" y="0"/>
                      </a:moveTo>
                      <a:cubicBezTo>
                        <a:pt x="2" y="4"/>
                        <a:pt x="0" y="12"/>
                        <a:pt x="0" y="12"/>
                      </a:cubicBezTo>
                      <a:cubicBezTo>
                        <a:pt x="1" y="12"/>
                        <a:pt x="19" y="15"/>
                        <a:pt x="10" y="8"/>
                      </a:cubicBezTo>
                      <a:cubicBezTo>
                        <a:pt x="9" y="8"/>
                        <a:pt x="9" y="3"/>
                        <a:pt x="8" y="2"/>
                      </a:cubicBezTo>
                      <a:cubicBezTo>
                        <a:pt x="6" y="1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5" name="Freeform 259"/>
                <p:cNvSpPr>
                  <a:spLocks/>
                </p:cNvSpPr>
                <p:nvPr/>
              </p:nvSpPr>
              <p:spPr bwMode="auto">
                <a:xfrm>
                  <a:off x="5613" y="3698"/>
                  <a:ext cx="125" cy="159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72" y="6"/>
                    </a:cxn>
                    <a:cxn ang="0">
                      <a:pos x="72" y="20"/>
                    </a:cxn>
                    <a:cxn ang="0">
                      <a:pos x="66" y="24"/>
                    </a:cxn>
                    <a:cxn ang="0">
                      <a:pos x="66" y="30"/>
                    </a:cxn>
                    <a:cxn ang="0">
                      <a:pos x="62" y="32"/>
                    </a:cxn>
                    <a:cxn ang="0">
                      <a:pos x="44" y="60"/>
                    </a:cxn>
                    <a:cxn ang="0">
                      <a:pos x="26" y="66"/>
                    </a:cxn>
                    <a:cxn ang="0">
                      <a:pos x="24" y="72"/>
                    </a:cxn>
                    <a:cxn ang="0">
                      <a:pos x="20" y="72"/>
                    </a:cxn>
                    <a:cxn ang="0">
                      <a:pos x="20" y="76"/>
                    </a:cxn>
                    <a:cxn ang="0">
                      <a:pos x="14" y="76"/>
                    </a:cxn>
                    <a:cxn ang="0">
                      <a:pos x="8" y="86"/>
                    </a:cxn>
                    <a:cxn ang="0">
                      <a:pos x="4" y="86"/>
                    </a:cxn>
                    <a:cxn ang="0">
                      <a:pos x="2" y="97"/>
                    </a:cxn>
                    <a:cxn ang="0">
                      <a:pos x="2" y="105"/>
                    </a:cxn>
                    <a:cxn ang="0">
                      <a:pos x="16" y="105"/>
                    </a:cxn>
                    <a:cxn ang="0">
                      <a:pos x="18" y="111"/>
                    </a:cxn>
                    <a:cxn ang="0">
                      <a:pos x="38" y="113"/>
                    </a:cxn>
                    <a:cxn ang="0">
                      <a:pos x="60" y="82"/>
                    </a:cxn>
                    <a:cxn ang="0">
                      <a:pos x="60" y="72"/>
                    </a:cxn>
                    <a:cxn ang="0">
                      <a:pos x="82" y="64"/>
                    </a:cxn>
                    <a:cxn ang="0">
                      <a:pos x="80" y="54"/>
                    </a:cxn>
                    <a:cxn ang="0">
                      <a:pos x="102" y="28"/>
                    </a:cxn>
                    <a:cxn ang="0">
                      <a:pos x="102" y="10"/>
                    </a:cxn>
                    <a:cxn ang="0">
                      <a:pos x="99" y="14"/>
                    </a:cxn>
                    <a:cxn ang="0">
                      <a:pos x="94" y="8"/>
                    </a:cxn>
                    <a:cxn ang="0">
                      <a:pos x="92" y="14"/>
                    </a:cxn>
                    <a:cxn ang="0">
                      <a:pos x="86" y="14"/>
                    </a:cxn>
                    <a:cxn ang="0">
                      <a:pos x="84" y="0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102" h="115">
                      <a:moveTo>
                        <a:pt x="78" y="0"/>
                      </a:moveTo>
                      <a:cubicBezTo>
                        <a:pt x="77" y="2"/>
                        <a:pt x="72" y="5"/>
                        <a:pt x="72" y="6"/>
                      </a:cubicBezTo>
                      <a:cubicBezTo>
                        <a:pt x="70" y="10"/>
                        <a:pt x="73" y="16"/>
                        <a:pt x="72" y="20"/>
                      </a:cubicBezTo>
                      <a:cubicBezTo>
                        <a:pt x="71" y="21"/>
                        <a:pt x="66" y="23"/>
                        <a:pt x="66" y="24"/>
                      </a:cubicBezTo>
                      <a:cubicBezTo>
                        <a:pt x="65" y="26"/>
                        <a:pt x="67" y="28"/>
                        <a:pt x="66" y="30"/>
                      </a:cubicBezTo>
                      <a:cubicBezTo>
                        <a:pt x="65" y="31"/>
                        <a:pt x="62" y="31"/>
                        <a:pt x="62" y="32"/>
                      </a:cubicBezTo>
                      <a:cubicBezTo>
                        <a:pt x="57" y="44"/>
                        <a:pt x="53" y="53"/>
                        <a:pt x="44" y="60"/>
                      </a:cubicBezTo>
                      <a:cubicBezTo>
                        <a:pt x="39" y="63"/>
                        <a:pt x="30" y="63"/>
                        <a:pt x="26" y="66"/>
                      </a:cubicBezTo>
                      <a:cubicBezTo>
                        <a:pt x="24" y="67"/>
                        <a:pt x="26" y="69"/>
                        <a:pt x="24" y="72"/>
                      </a:cubicBezTo>
                      <a:cubicBezTo>
                        <a:pt x="20" y="72"/>
                        <a:pt x="20" y="72"/>
                        <a:pt x="20" y="72"/>
                      </a:cubicBezTo>
                      <a:cubicBezTo>
                        <a:pt x="20" y="76"/>
                        <a:pt x="20" y="76"/>
                        <a:pt x="20" y="76"/>
                      </a:cubicBezTo>
                      <a:cubicBezTo>
                        <a:pt x="18" y="77"/>
                        <a:pt x="16" y="75"/>
                        <a:pt x="14" y="76"/>
                      </a:cubicBezTo>
                      <a:cubicBezTo>
                        <a:pt x="11" y="77"/>
                        <a:pt x="10" y="82"/>
                        <a:pt x="8" y="86"/>
                      </a:cubicBezTo>
                      <a:cubicBezTo>
                        <a:pt x="4" y="86"/>
                        <a:pt x="4" y="86"/>
                        <a:pt x="4" y="86"/>
                      </a:cubicBezTo>
                      <a:cubicBezTo>
                        <a:pt x="3" y="91"/>
                        <a:pt x="4" y="93"/>
                        <a:pt x="2" y="97"/>
                      </a:cubicBezTo>
                      <a:cubicBezTo>
                        <a:pt x="0" y="96"/>
                        <a:pt x="0" y="104"/>
                        <a:pt x="2" y="105"/>
                      </a:cubicBezTo>
                      <a:cubicBezTo>
                        <a:pt x="8" y="109"/>
                        <a:pt x="11" y="104"/>
                        <a:pt x="16" y="105"/>
                      </a:cubicBezTo>
                      <a:cubicBezTo>
                        <a:pt x="18" y="111"/>
                        <a:pt x="18" y="111"/>
                        <a:pt x="18" y="111"/>
                      </a:cubicBezTo>
                      <a:cubicBezTo>
                        <a:pt x="18" y="111"/>
                        <a:pt x="32" y="115"/>
                        <a:pt x="38" y="113"/>
                      </a:cubicBezTo>
                      <a:cubicBezTo>
                        <a:pt x="44" y="112"/>
                        <a:pt x="58" y="88"/>
                        <a:pt x="60" y="82"/>
                      </a:cubicBezTo>
                      <a:cubicBezTo>
                        <a:pt x="60" y="79"/>
                        <a:pt x="58" y="74"/>
                        <a:pt x="60" y="72"/>
                      </a:cubicBezTo>
                      <a:cubicBezTo>
                        <a:pt x="62" y="69"/>
                        <a:pt x="77" y="66"/>
                        <a:pt x="82" y="64"/>
                      </a:cubicBezTo>
                      <a:cubicBezTo>
                        <a:pt x="82" y="60"/>
                        <a:pt x="79" y="55"/>
                        <a:pt x="80" y="54"/>
                      </a:cubicBezTo>
                      <a:cubicBezTo>
                        <a:pt x="80" y="54"/>
                        <a:pt x="101" y="31"/>
                        <a:pt x="102" y="28"/>
                      </a:cubicBezTo>
                      <a:cubicBezTo>
                        <a:pt x="102" y="25"/>
                        <a:pt x="101" y="16"/>
                        <a:pt x="102" y="10"/>
                      </a:cubicBezTo>
                      <a:cubicBezTo>
                        <a:pt x="98" y="9"/>
                        <a:pt x="100" y="12"/>
                        <a:pt x="99" y="14"/>
                      </a:cubicBezTo>
                      <a:cubicBezTo>
                        <a:pt x="95" y="13"/>
                        <a:pt x="95" y="11"/>
                        <a:pt x="94" y="8"/>
                      </a:cubicBezTo>
                      <a:cubicBezTo>
                        <a:pt x="94" y="8"/>
                        <a:pt x="90" y="14"/>
                        <a:pt x="92" y="14"/>
                      </a:cubicBezTo>
                      <a:cubicBezTo>
                        <a:pt x="90" y="14"/>
                        <a:pt x="87" y="13"/>
                        <a:pt x="86" y="14"/>
                      </a:cubicBezTo>
                      <a:cubicBezTo>
                        <a:pt x="84" y="8"/>
                        <a:pt x="84" y="2"/>
                        <a:pt x="84" y="0"/>
                      </a:cubicBezTo>
                      <a:cubicBezTo>
                        <a:pt x="83" y="0"/>
                        <a:pt x="78" y="0"/>
                        <a:pt x="7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6" name="Freeform 260"/>
                <p:cNvSpPr>
                  <a:spLocks/>
                </p:cNvSpPr>
                <p:nvPr/>
              </p:nvSpPr>
              <p:spPr bwMode="auto">
                <a:xfrm>
                  <a:off x="5709" y="3549"/>
                  <a:ext cx="98" cy="180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" y="4"/>
                    </a:cxn>
                    <a:cxn ang="0">
                      <a:pos x="14" y="24"/>
                    </a:cxn>
                    <a:cxn ang="0">
                      <a:pos x="21" y="34"/>
                    </a:cxn>
                    <a:cxn ang="0">
                      <a:pos x="21" y="36"/>
                    </a:cxn>
                    <a:cxn ang="0">
                      <a:pos x="25" y="36"/>
                    </a:cxn>
                    <a:cxn ang="0">
                      <a:pos x="24" y="46"/>
                    </a:cxn>
                    <a:cxn ang="0">
                      <a:pos x="29" y="49"/>
                    </a:cxn>
                    <a:cxn ang="0">
                      <a:pos x="27" y="55"/>
                    </a:cxn>
                    <a:cxn ang="0">
                      <a:pos x="25" y="83"/>
                    </a:cxn>
                    <a:cxn ang="0">
                      <a:pos x="16" y="89"/>
                    </a:cxn>
                    <a:cxn ang="0">
                      <a:pos x="35" y="113"/>
                    </a:cxn>
                    <a:cxn ang="0">
                      <a:pos x="31" y="117"/>
                    </a:cxn>
                    <a:cxn ang="0">
                      <a:pos x="31" y="125"/>
                    </a:cxn>
                    <a:cxn ang="0">
                      <a:pos x="53" y="109"/>
                    </a:cxn>
                    <a:cxn ang="0">
                      <a:pos x="61" y="99"/>
                    </a:cxn>
                    <a:cxn ang="0">
                      <a:pos x="59" y="93"/>
                    </a:cxn>
                    <a:cxn ang="0">
                      <a:pos x="69" y="88"/>
                    </a:cxn>
                    <a:cxn ang="0">
                      <a:pos x="73" y="91"/>
                    </a:cxn>
                    <a:cxn ang="0">
                      <a:pos x="71" y="83"/>
                    </a:cxn>
                    <a:cxn ang="0">
                      <a:pos x="79" y="71"/>
                    </a:cxn>
                    <a:cxn ang="0">
                      <a:pos x="79" y="63"/>
                    </a:cxn>
                    <a:cxn ang="0">
                      <a:pos x="73" y="61"/>
                    </a:cxn>
                    <a:cxn ang="0">
                      <a:pos x="67" y="67"/>
                    </a:cxn>
                    <a:cxn ang="0">
                      <a:pos x="47" y="61"/>
                    </a:cxn>
                    <a:cxn ang="0">
                      <a:pos x="47" y="48"/>
                    </a:cxn>
                    <a:cxn ang="0">
                      <a:pos x="43" y="42"/>
                    </a:cxn>
                    <a:cxn ang="0">
                      <a:pos x="37" y="49"/>
                    </a:cxn>
                    <a:cxn ang="0">
                      <a:pos x="29" y="20"/>
                    </a:cxn>
                    <a:cxn ang="0">
                      <a:pos x="24" y="20"/>
                    </a:cxn>
                    <a:cxn ang="0">
                      <a:pos x="25" y="16"/>
                    </a:cxn>
                    <a:cxn ang="0">
                      <a:pos x="16" y="8"/>
                    </a:cxn>
                    <a:cxn ang="0">
                      <a:pos x="12" y="12"/>
                    </a:cxn>
                    <a:cxn ang="0">
                      <a:pos x="6" y="4"/>
                    </a:cxn>
                    <a:cxn ang="0">
                      <a:pos x="8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80" h="131">
                      <a:moveTo>
                        <a:pt x="4" y="0"/>
                      </a:moveTo>
                      <a:cubicBezTo>
                        <a:pt x="5" y="2"/>
                        <a:pt x="0" y="3"/>
                        <a:pt x="2" y="4"/>
                      </a:cubicBezTo>
                      <a:cubicBezTo>
                        <a:pt x="9" y="8"/>
                        <a:pt x="9" y="16"/>
                        <a:pt x="14" y="24"/>
                      </a:cubicBezTo>
                      <a:cubicBezTo>
                        <a:pt x="15" y="26"/>
                        <a:pt x="21" y="30"/>
                        <a:pt x="21" y="34"/>
                      </a:cubicBezTo>
                      <a:cubicBezTo>
                        <a:pt x="21" y="36"/>
                        <a:pt x="21" y="36"/>
                        <a:pt x="21" y="36"/>
                      </a:cubicBezTo>
                      <a:cubicBezTo>
                        <a:pt x="25" y="36"/>
                        <a:pt x="25" y="36"/>
                        <a:pt x="25" y="36"/>
                      </a:cubicBezTo>
                      <a:cubicBezTo>
                        <a:pt x="28" y="41"/>
                        <a:pt x="22" y="41"/>
                        <a:pt x="24" y="46"/>
                      </a:cubicBezTo>
                      <a:cubicBezTo>
                        <a:pt x="24" y="47"/>
                        <a:pt x="29" y="49"/>
                        <a:pt x="29" y="49"/>
                      </a:cubicBezTo>
                      <a:cubicBezTo>
                        <a:pt x="31" y="52"/>
                        <a:pt x="27" y="55"/>
                        <a:pt x="27" y="55"/>
                      </a:cubicBezTo>
                      <a:cubicBezTo>
                        <a:pt x="33" y="58"/>
                        <a:pt x="29" y="79"/>
                        <a:pt x="25" y="83"/>
                      </a:cubicBezTo>
                      <a:cubicBezTo>
                        <a:pt x="16" y="89"/>
                        <a:pt x="16" y="89"/>
                        <a:pt x="16" y="89"/>
                      </a:cubicBezTo>
                      <a:cubicBezTo>
                        <a:pt x="22" y="94"/>
                        <a:pt x="38" y="100"/>
                        <a:pt x="35" y="113"/>
                      </a:cubicBezTo>
                      <a:cubicBezTo>
                        <a:pt x="31" y="117"/>
                        <a:pt x="31" y="117"/>
                        <a:pt x="31" y="117"/>
                      </a:cubicBezTo>
                      <a:cubicBezTo>
                        <a:pt x="32" y="117"/>
                        <a:pt x="31" y="125"/>
                        <a:pt x="31" y="125"/>
                      </a:cubicBezTo>
                      <a:cubicBezTo>
                        <a:pt x="53" y="131"/>
                        <a:pt x="45" y="125"/>
                        <a:pt x="53" y="109"/>
                      </a:cubicBezTo>
                      <a:cubicBezTo>
                        <a:pt x="54" y="108"/>
                        <a:pt x="61" y="105"/>
                        <a:pt x="61" y="99"/>
                      </a:cubicBezTo>
                      <a:cubicBezTo>
                        <a:pt x="61" y="96"/>
                        <a:pt x="58" y="95"/>
                        <a:pt x="59" y="93"/>
                      </a:cubicBezTo>
                      <a:cubicBezTo>
                        <a:pt x="61" y="89"/>
                        <a:pt x="62" y="90"/>
                        <a:pt x="69" y="88"/>
                      </a:cubicBezTo>
                      <a:cubicBezTo>
                        <a:pt x="73" y="91"/>
                        <a:pt x="73" y="91"/>
                        <a:pt x="73" y="91"/>
                      </a:cubicBezTo>
                      <a:cubicBezTo>
                        <a:pt x="74" y="87"/>
                        <a:pt x="71" y="85"/>
                        <a:pt x="71" y="83"/>
                      </a:cubicBezTo>
                      <a:cubicBezTo>
                        <a:pt x="71" y="81"/>
                        <a:pt x="78" y="74"/>
                        <a:pt x="79" y="71"/>
                      </a:cubicBezTo>
                      <a:cubicBezTo>
                        <a:pt x="80" y="69"/>
                        <a:pt x="78" y="66"/>
                        <a:pt x="79" y="63"/>
                      </a:cubicBezTo>
                      <a:cubicBezTo>
                        <a:pt x="74" y="65"/>
                        <a:pt x="77" y="61"/>
                        <a:pt x="73" y="61"/>
                      </a:cubicBezTo>
                      <a:cubicBezTo>
                        <a:pt x="72" y="62"/>
                        <a:pt x="68" y="67"/>
                        <a:pt x="67" y="67"/>
                      </a:cubicBezTo>
                      <a:cubicBezTo>
                        <a:pt x="60" y="71"/>
                        <a:pt x="54" y="64"/>
                        <a:pt x="47" y="61"/>
                      </a:cubicBezTo>
                      <a:cubicBezTo>
                        <a:pt x="47" y="57"/>
                        <a:pt x="48" y="52"/>
                        <a:pt x="47" y="48"/>
                      </a:cubicBezTo>
                      <a:cubicBezTo>
                        <a:pt x="40" y="46"/>
                        <a:pt x="47" y="45"/>
                        <a:pt x="43" y="42"/>
                      </a:cubicBezTo>
                      <a:cubicBezTo>
                        <a:pt x="41" y="46"/>
                        <a:pt x="39" y="50"/>
                        <a:pt x="37" y="49"/>
                      </a:cubicBezTo>
                      <a:cubicBezTo>
                        <a:pt x="27" y="49"/>
                        <a:pt x="34" y="31"/>
                        <a:pt x="29" y="20"/>
                      </a:cubicBezTo>
                      <a:cubicBezTo>
                        <a:pt x="29" y="20"/>
                        <a:pt x="24" y="20"/>
                        <a:pt x="24" y="20"/>
                      </a:cubicBezTo>
                      <a:cubicBezTo>
                        <a:pt x="23" y="20"/>
                        <a:pt x="25" y="16"/>
                        <a:pt x="25" y="16"/>
                      </a:cubicBezTo>
                      <a:cubicBezTo>
                        <a:pt x="22" y="13"/>
                        <a:pt x="19" y="10"/>
                        <a:pt x="16" y="8"/>
                      </a:cubicBezTo>
                      <a:cubicBezTo>
                        <a:pt x="16" y="8"/>
                        <a:pt x="13" y="12"/>
                        <a:pt x="12" y="12"/>
                      </a:cubicBezTo>
                      <a:cubicBezTo>
                        <a:pt x="10" y="11"/>
                        <a:pt x="7" y="5"/>
                        <a:pt x="6" y="4"/>
                      </a:cubicBezTo>
                      <a:cubicBezTo>
                        <a:pt x="6" y="3"/>
                        <a:pt x="8" y="1"/>
                        <a:pt x="8" y="0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7" name="Freeform 261"/>
                <p:cNvSpPr>
                  <a:spLocks/>
                </p:cNvSpPr>
                <p:nvPr/>
              </p:nvSpPr>
              <p:spPr bwMode="auto">
                <a:xfrm>
                  <a:off x="4260" y="2087"/>
                  <a:ext cx="131" cy="88"/>
                </a:xfrm>
                <a:custGeom>
                  <a:avLst/>
                  <a:gdLst/>
                  <a:ahLst/>
                  <a:cxnLst>
                    <a:cxn ang="0">
                      <a:pos x="210" y="82"/>
                    </a:cxn>
                    <a:cxn ang="0">
                      <a:pos x="190" y="78"/>
                    </a:cxn>
                    <a:cxn ang="0">
                      <a:pos x="168" y="76"/>
                    </a:cxn>
                    <a:cxn ang="0">
                      <a:pos x="156" y="68"/>
                    </a:cxn>
                    <a:cxn ang="0">
                      <a:pos x="144" y="68"/>
                    </a:cxn>
                    <a:cxn ang="0">
                      <a:pos x="138" y="58"/>
                    </a:cxn>
                    <a:cxn ang="0">
                      <a:pos x="126" y="46"/>
                    </a:cxn>
                    <a:cxn ang="0">
                      <a:pos x="112" y="38"/>
                    </a:cxn>
                    <a:cxn ang="0">
                      <a:pos x="112" y="28"/>
                    </a:cxn>
                    <a:cxn ang="0">
                      <a:pos x="104" y="20"/>
                    </a:cxn>
                    <a:cxn ang="0">
                      <a:pos x="90" y="24"/>
                    </a:cxn>
                    <a:cxn ang="0">
                      <a:pos x="78" y="22"/>
                    </a:cxn>
                    <a:cxn ang="0">
                      <a:pos x="66" y="4"/>
                    </a:cxn>
                    <a:cxn ang="0">
                      <a:pos x="58" y="2"/>
                    </a:cxn>
                    <a:cxn ang="0">
                      <a:pos x="44" y="2"/>
                    </a:cxn>
                    <a:cxn ang="0">
                      <a:pos x="34" y="0"/>
                    </a:cxn>
                    <a:cxn ang="0">
                      <a:pos x="26" y="2"/>
                    </a:cxn>
                    <a:cxn ang="0">
                      <a:pos x="10" y="12"/>
                    </a:cxn>
                    <a:cxn ang="0">
                      <a:pos x="0" y="30"/>
                    </a:cxn>
                    <a:cxn ang="0">
                      <a:pos x="4" y="44"/>
                    </a:cxn>
                    <a:cxn ang="0">
                      <a:pos x="20" y="50"/>
                    </a:cxn>
                    <a:cxn ang="0">
                      <a:pos x="22" y="60"/>
                    </a:cxn>
                    <a:cxn ang="0">
                      <a:pos x="36" y="66"/>
                    </a:cxn>
                    <a:cxn ang="0">
                      <a:pos x="50" y="72"/>
                    </a:cxn>
                    <a:cxn ang="0">
                      <a:pos x="68" y="80"/>
                    </a:cxn>
                    <a:cxn ang="0">
                      <a:pos x="82" y="82"/>
                    </a:cxn>
                    <a:cxn ang="0">
                      <a:pos x="94" y="90"/>
                    </a:cxn>
                    <a:cxn ang="0">
                      <a:pos x="102" y="100"/>
                    </a:cxn>
                    <a:cxn ang="0">
                      <a:pos x="114" y="100"/>
                    </a:cxn>
                    <a:cxn ang="0">
                      <a:pos x="124" y="112"/>
                    </a:cxn>
                    <a:cxn ang="0">
                      <a:pos x="146" y="112"/>
                    </a:cxn>
                    <a:cxn ang="0">
                      <a:pos x="168" y="124"/>
                    </a:cxn>
                    <a:cxn ang="0">
                      <a:pos x="182" y="124"/>
                    </a:cxn>
                    <a:cxn ang="0">
                      <a:pos x="194" y="128"/>
                    </a:cxn>
                    <a:cxn ang="0">
                      <a:pos x="206" y="126"/>
                    </a:cxn>
                    <a:cxn ang="0">
                      <a:pos x="212" y="120"/>
                    </a:cxn>
                    <a:cxn ang="0">
                      <a:pos x="212" y="112"/>
                    </a:cxn>
                    <a:cxn ang="0">
                      <a:pos x="204" y="104"/>
                    </a:cxn>
                    <a:cxn ang="0">
                      <a:pos x="210" y="96"/>
                    </a:cxn>
                    <a:cxn ang="0">
                      <a:pos x="210" y="82"/>
                    </a:cxn>
                  </a:cxnLst>
                  <a:rect l="0" t="0" r="r" b="b"/>
                  <a:pathLst>
                    <a:path w="212" h="128">
                      <a:moveTo>
                        <a:pt x="210" y="82"/>
                      </a:moveTo>
                      <a:lnTo>
                        <a:pt x="190" y="78"/>
                      </a:lnTo>
                      <a:lnTo>
                        <a:pt x="168" y="76"/>
                      </a:lnTo>
                      <a:lnTo>
                        <a:pt x="156" y="68"/>
                      </a:lnTo>
                      <a:lnTo>
                        <a:pt x="144" y="68"/>
                      </a:lnTo>
                      <a:lnTo>
                        <a:pt x="138" y="58"/>
                      </a:lnTo>
                      <a:lnTo>
                        <a:pt x="126" y="46"/>
                      </a:lnTo>
                      <a:lnTo>
                        <a:pt x="112" y="38"/>
                      </a:lnTo>
                      <a:lnTo>
                        <a:pt x="112" y="28"/>
                      </a:lnTo>
                      <a:lnTo>
                        <a:pt x="104" y="20"/>
                      </a:lnTo>
                      <a:lnTo>
                        <a:pt x="90" y="24"/>
                      </a:lnTo>
                      <a:lnTo>
                        <a:pt x="78" y="22"/>
                      </a:lnTo>
                      <a:lnTo>
                        <a:pt x="66" y="4"/>
                      </a:lnTo>
                      <a:lnTo>
                        <a:pt x="58" y="2"/>
                      </a:lnTo>
                      <a:lnTo>
                        <a:pt x="44" y="2"/>
                      </a:lnTo>
                      <a:lnTo>
                        <a:pt x="34" y="0"/>
                      </a:lnTo>
                      <a:lnTo>
                        <a:pt x="26" y="2"/>
                      </a:lnTo>
                      <a:lnTo>
                        <a:pt x="10" y="12"/>
                      </a:lnTo>
                      <a:lnTo>
                        <a:pt x="0" y="30"/>
                      </a:lnTo>
                      <a:lnTo>
                        <a:pt x="4" y="44"/>
                      </a:lnTo>
                      <a:lnTo>
                        <a:pt x="20" y="50"/>
                      </a:lnTo>
                      <a:lnTo>
                        <a:pt x="22" y="60"/>
                      </a:lnTo>
                      <a:lnTo>
                        <a:pt x="36" y="66"/>
                      </a:lnTo>
                      <a:lnTo>
                        <a:pt x="50" y="72"/>
                      </a:lnTo>
                      <a:lnTo>
                        <a:pt x="68" y="80"/>
                      </a:lnTo>
                      <a:lnTo>
                        <a:pt x="82" y="82"/>
                      </a:lnTo>
                      <a:lnTo>
                        <a:pt x="94" y="90"/>
                      </a:lnTo>
                      <a:lnTo>
                        <a:pt x="102" y="100"/>
                      </a:lnTo>
                      <a:lnTo>
                        <a:pt x="114" y="100"/>
                      </a:lnTo>
                      <a:lnTo>
                        <a:pt x="124" y="112"/>
                      </a:lnTo>
                      <a:lnTo>
                        <a:pt x="146" y="112"/>
                      </a:lnTo>
                      <a:lnTo>
                        <a:pt x="168" y="124"/>
                      </a:lnTo>
                      <a:lnTo>
                        <a:pt x="182" y="124"/>
                      </a:lnTo>
                      <a:lnTo>
                        <a:pt x="194" y="128"/>
                      </a:lnTo>
                      <a:lnTo>
                        <a:pt x="206" y="126"/>
                      </a:lnTo>
                      <a:lnTo>
                        <a:pt x="212" y="120"/>
                      </a:lnTo>
                      <a:lnTo>
                        <a:pt x="212" y="112"/>
                      </a:lnTo>
                      <a:lnTo>
                        <a:pt x="204" y="104"/>
                      </a:lnTo>
                      <a:lnTo>
                        <a:pt x="210" y="96"/>
                      </a:lnTo>
                      <a:lnTo>
                        <a:pt x="210" y="8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8" name="Freeform 262"/>
                <p:cNvSpPr>
                  <a:spLocks/>
                </p:cNvSpPr>
                <p:nvPr/>
              </p:nvSpPr>
              <p:spPr bwMode="auto">
                <a:xfrm>
                  <a:off x="3175" y="3132"/>
                  <a:ext cx="216" cy="273"/>
                </a:xfrm>
                <a:custGeom>
                  <a:avLst/>
                  <a:gdLst/>
                  <a:ahLst/>
                  <a:cxnLst>
                    <a:cxn ang="0">
                      <a:pos x="61" y="198"/>
                    </a:cxn>
                    <a:cxn ang="0">
                      <a:pos x="70" y="190"/>
                    </a:cxn>
                    <a:cxn ang="0">
                      <a:pos x="75" y="187"/>
                    </a:cxn>
                    <a:cxn ang="0">
                      <a:pos x="76" y="193"/>
                    </a:cxn>
                    <a:cxn ang="0">
                      <a:pos x="83" y="196"/>
                    </a:cxn>
                    <a:cxn ang="0">
                      <a:pos x="90" y="196"/>
                    </a:cxn>
                    <a:cxn ang="0">
                      <a:pos x="96" y="191"/>
                    </a:cxn>
                    <a:cxn ang="0">
                      <a:pos x="104" y="189"/>
                    </a:cxn>
                    <a:cxn ang="0">
                      <a:pos x="104" y="138"/>
                    </a:cxn>
                    <a:cxn ang="0">
                      <a:pos x="105" y="80"/>
                    </a:cxn>
                    <a:cxn ang="0">
                      <a:pos x="119" y="80"/>
                    </a:cxn>
                    <a:cxn ang="0">
                      <a:pos x="120" y="26"/>
                    </a:cxn>
                    <a:cxn ang="0">
                      <a:pos x="130" y="26"/>
                    </a:cxn>
                    <a:cxn ang="0">
                      <a:pos x="158" y="23"/>
                    </a:cxn>
                    <a:cxn ang="0">
                      <a:pos x="163" y="21"/>
                    </a:cxn>
                    <a:cxn ang="0">
                      <a:pos x="170" y="20"/>
                    </a:cxn>
                    <a:cxn ang="0">
                      <a:pos x="176" y="16"/>
                    </a:cxn>
                    <a:cxn ang="0">
                      <a:pos x="172" y="13"/>
                    </a:cxn>
                    <a:cxn ang="0">
                      <a:pos x="167" y="12"/>
                    </a:cxn>
                    <a:cxn ang="0">
                      <a:pos x="150" y="13"/>
                    </a:cxn>
                    <a:cxn ang="0">
                      <a:pos x="122" y="18"/>
                    </a:cxn>
                    <a:cxn ang="0">
                      <a:pos x="112" y="16"/>
                    </a:cxn>
                    <a:cxn ang="0">
                      <a:pos x="107" y="16"/>
                    </a:cxn>
                    <a:cxn ang="0">
                      <a:pos x="97" y="13"/>
                    </a:cxn>
                    <a:cxn ang="0">
                      <a:pos x="91" y="11"/>
                    </a:cxn>
                    <a:cxn ang="0">
                      <a:pos x="86" y="5"/>
                    </a:cxn>
                    <a:cxn ang="0">
                      <a:pos x="29" y="4"/>
                    </a:cxn>
                    <a:cxn ang="0">
                      <a:pos x="21" y="0"/>
                    </a:cxn>
                    <a:cxn ang="0">
                      <a:pos x="14" y="4"/>
                    </a:cxn>
                    <a:cxn ang="0">
                      <a:pos x="0" y="5"/>
                    </a:cxn>
                    <a:cxn ang="0">
                      <a:pos x="2" y="25"/>
                    </a:cxn>
                    <a:cxn ang="0">
                      <a:pos x="6" y="25"/>
                    </a:cxn>
                    <a:cxn ang="0">
                      <a:pos x="17" y="39"/>
                    </a:cxn>
                    <a:cxn ang="0">
                      <a:pos x="19" y="60"/>
                    </a:cxn>
                    <a:cxn ang="0">
                      <a:pos x="29" y="72"/>
                    </a:cxn>
                    <a:cxn ang="0">
                      <a:pos x="29" y="82"/>
                    </a:cxn>
                    <a:cxn ang="0">
                      <a:pos x="37" y="90"/>
                    </a:cxn>
                    <a:cxn ang="0">
                      <a:pos x="35" y="114"/>
                    </a:cxn>
                    <a:cxn ang="0">
                      <a:pos x="41" y="130"/>
                    </a:cxn>
                    <a:cxn ang="0">
                      <a:pos x="45" y="176"/>
                    </a:cxn>
                    <a:cxn ang="0">
                      <a:pos x="53" y="188"/>
                    </a:cxn>
                    <a:cxn ang="0">
                      <a:pos x="59" y="188"/>
                    </a:cxn>
                    <a:cxn ang="0">
                      <a:pos x="61" y="198"/>
                    </a:cxn>
                  </a:cxnLst>
                  <a:rect l="0" t="0" r="r" b="b"/>
                  <a:pathLst>
                    <a:path w="176" h="198">
                      <a:moveTo>
                        <a:pt x="61" y="198"/>
                      </a:moveTo>
                      <a:cubicBezTo>
                        <a:pt x="61" y="198"/>
                        <a:pt x="69" y="192"/>
                        <a:pt x="70" y="190"/>
                      </a:cubicBezTo>
                      <a:cubicBezTo>
                        <a:pt x="71" y="187"/>
                        <a:pt x="72" y="187"/>
                        <a:pt x="75" y="187"/>
                      </a:cubicBezTo>
                      <a:cubicBezTo>
                        <a:pt x="78" y="187"/>
                        <a:pt x="75" y="190"/>
                        <a:pt x="76" y="193"/>
                      </a:cubicBezTo>
                      <a:cubicBezTo>
                        <a:pt x="78" y="196"/>
                        <a:pt x="78" y="196"/>
                        <a:pt x="83" y="196"/>
                      </a:cubicBezTo>
                      <a:cubicBezTo>
                        <a:pt x="88" y="196"/>
                        <a:pt x="88" y="198"/>
                        <a:pt x="90" y="196"/>
                      </a:cubicBezTo>
                      <a:cubicBezTo>
                        <a:pt x="93" y="194"/>
                        <a:pt x="94" y="194"/>
                        <a:pt x="96" y="191"/>
                      </a:cubicBezTo>
                      <a:cubicBezTo>
                        <a:pt x="97" y="188"/>
                        <a:pt x="104" y="189"/>
                        <a:pt x="104" y="189"/>
                      </a:cubicBezTo>
                      <a:cubicBezTo>
                        <a:pt x="104" y="138"/>
                        <a:pt x="104" y="138"/>
                        <a:pt x="104" y="138"/>
                      </a:cubicBezTo>
                      <a:cubicBezTo>
                        <a:pt x="105" y="80"/>
                        <a:pt x="105" y="80"/>
                        <a:pt x="105" y="80"/>
                      </a:cubicBezTo>
                      <a:cubicBezTo>
                        <a:pt x="119" y="80"/>
                        <a:pt x="119" y="80"/>
                        <a:pt x="119" y="80"/>
                      </a:cubicBezTo>
                      <a:cubicBezTo>
                        <a:pt x="120" y="26"/>
                        <a:pt x="120" y="26"/>
                        <a:pt x="120" y="26"/>
                      </a:cubicBezTo>
                      <a:cubicBezTo>
                        <a:pt x="130" y="26"/>
                        <a:pt x="130" y="26"/>
                        <a:pt x="130" y="26"/>
                      </a:cubicBezTo>
                      <a:cubicBezTo>
                        <a:pt x="158" y="23"/>
                        <a:pt x="158" y="23"/>
                        <a:pt x="158" y="23"/>
                      </a:cubicBezTo>
                      <a:cubicBezTo>
                        <a:pt x="158" y="23"/>
                        <a:pt x="163" y="25"/>
                        <a:pt x="163" y="21"/>
                      </a:cubicBezTo>
                      <a:cubicBezTo>
                        <a:pt x="164" y="17"/>
                        <a:pt x="170" y="25"/>
                        <a:pt x="170" y="20"/>
                      </a:cubicBezTo>
                      <a:cubicBezTo>
                        <a:pt x="171" y="15"/>
                        <a:pt x="176" y="16"/>
                        <a:pt x="176" y="16"/>
                      </a:cubicBezTo>
                      <a:cubicBezTo>
                        <a:pt x="176" y="16"/>
                        <a:pt x="174" y="16"/>
                        <a:pt x="172" y="13"/>
                      </a:cubicBezTo>
                      <a:cubicBezTo>
                        <a:pt x="171" y="11"/>
                        <a:pt x="167" y="12"/>
                        <a:pt x="167" y="12"/>
                      </a:cubicBezTo>
                      <a:cubicBezTo>
                        <a:pt x="150" y="13"/>
                        <a:pt x="150" y="13"/>
                        <a:pt x="150" y="13"/>
                      </a:cubicBezTo>
                      <a:cubicBezTo>
                        <a:pt x="122" y="18"/>
                        <a:pt x="122" y="18"/>
                        <a:pt x="122" y="18"/>
                      </a:cubicBezTo>
                      <a:cubicBezTo>
                        <a:pt x="122" y="18"/>
                        <a:pt x="116" y="15"/>
                        <a:pt x="112" y="16"/>
                      </a:cubicBezTo>
                      <a:cubicBezTo>
                        <a:pt x="109" y="17"/>
                        <a:pt x="111" y="14"/>
                        <a:pt x="107" y="16"/>
                      </a:cubicBezTo>
                      <a:cubicBezTo>
                        <a:pt x="103" y="18"/>
                        <a:pt x="102" y="12"/>
                        <a:pt x="97" y="13"/>
                      </a:cubicBezTo>
                      <a:cubicBezTo>
                        <a:pt x="93" y="15"/>
                        <a:pt x="94" y="11"/>
                        <a:pt x="91" y="11"/>
                      </a:cubicBezTo>
                      <a:cubicBezTo>
                        <a:pt x="88" y="11"/>
                        <a:pt x="86" y="5"/>
                        <a:pt x="86" y="5"/>
                      </a:cubicBezTo>
                      <a:cubicBezTo>
                        <a:pt x="29" y="4"/>
                        <a:pt x="29" y="4"/>
                        <a:pt x="29" y="4"/>
                      </a:cubicBezTo>
                      <a:cubicBezTo>
                        <a:pt x="29" y="4"/>
                        <a:pt x="25" y="0"/>
                        <a:pt x="21" y="0"/>
                      </a:cubicBezTo>
                      <a:cubicBezTo>
                        <a:pt x="18" y="0"/>
                        <a:pt x="19" y="6"/>
                        <a:pt x="14" y="4"/>
                      </a:cubicBezTo>
                      <a:cubicBezTo>
                        <a:pt x="10" y="3"/>
                        <a:pt x="0" y="5"/>
                        <a:pt x="0" y="5"/>
                      </a:cubicBezTo>
                      <a:cubicBezTo>
                        <a:pt x="0" y="14"/>
                        <a:pt x="1" y="23"/>
                        <a:pt x="2" y="25"/>
                      </a:cubicBezTo>
                      <a:cubicBezTo>
                        <a:pt x="6" y="25"/>
                        <a:pt x="6" y="25"/>
                        <a:pt x="6" y="25"/>
                      </a:cubicBezTo>
                      <a:cubicBezTo>
                        <a:pt x="17" y="39"/>
                        <a:pt x="17" y="39"/>
                        <a:pt x="17" y="39"/>
                      </a:cubicBezTo>
                      <a:cubicBezTo>
                        <a:pt x="21" y="46"/>
                        <a:pt x="17" y="53"/>
                        <a:pt x="19" y="60"/>
                      </a:cubicBezTo>
                      <a:cubicBezTo>
                        <a:pt x="21" y="65"/>
                        <a:pt x="28" y="68"/>
                        <a:pt x="29" y="72"/>
                      </a:cubicBezTo>
                      <a:cubicBezTo>
                        <a:pt x="30" y="76"/>
                        <a:pt x="28" y="79"/>
                        <a:pt x="29" y="82"/>
                      </a:cubicBezTo>
                      <a:cubicBezTo>
                        <a:pt x="30" y="84"/>
                        <a:pt x="37" y="87"/>
                        <a:pt x="37" y="90"/>
                      </a:cubicBezTo>
                      <a:cubicBezTo>
                        <a:pt x="39" y="97"/>
                        <a:pt x="35" y="108"/>
                        <a:pt x="35" y="114"/>
                      </a:cubicBezTo>
                      <a:cubicBezTo>
                        <a:pt x="36" y="117"/>
                        <a:pt x="41" y="128"/>
                        <a:pt x="41" y="130"/>
                      </a:cubicBezTo>
                      <a:cubicBezTo>
                        <a:pt x="44" y="150"/>
                        <a:pt x="39" y="156"/>
                        <a:pt x="45" y="176"/>
                      </a:cubicBezTo>
                      <a:cubicBezTo>
                        <a:pt x="46" y="177"/>
                        <a:pt x="52" y="187"/>
                        <a:pt x="53" y="188"/>
                      </a:cubicBezTo>
                      <a:cubicBezTo>
                        <a:pt x="54" y="188"/>
                        <a:pt x="58" y="187"/>
                        <a:pt x="59" y="188"/>
                      </a:cubicBezTo>
                      <a:cubicBezTo>
                        <a:pt x="62" y="191"/>
                        <a:pt x="59" y="194"/>
                        <a:pt x="61" y="19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89" name="Freeform 263"/>
                <p:cNvSpPr>
                  <a:spLocks/>
                </p:cNvSpPr>
                <p:nvPr/>
              </p:nvSpPr>
              <p:spPr bwMode="auto">
                <a:xfrm>
                  <a:off x="3219" y="3195"/>
                  <a:ext cx="6" cy="7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6" h="5">
                      <a:moveTo>
                        <a:pt x="3" y="1"/>
                      </a:moveTo>
                      <a:cubicBezTo>
                        <a:pt x="6" y="3"/>
                        <a:pt x="1" y="5"/>
                        <a:pt x="1" y="5"/>
                      </a:cubicBezTo>
                      <a:cubicBezTo>
                        <a:pt x="2" y="4"/>
                        <a:pt x="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0" name="Freeform 264"/>
                <p:cNvSpPr>
                  <a:spLocks/>
                </p:cNvSpPr>
                <p:nvPr/>
              </p:nvSpPr>
              <p:spPr bwMode="auto">
                <a:xfrm>
                  <a:off x="3219" y="3196"/>
                  <a:ext cx="6" cy="7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6" h="5">
                      <a:moveTo>
                        <a:pt x="3" y="1"/>
                      </a:moveTo>
                      <a:cubicBezTo>
                        <a:pt x="6" y="3"/>
                        <a:pt x="1" y="5"/>
                        <a:pt x="1" y="5"/>
                      </a:cubicBezTo>
                      <a:cubicBezTo>
                        <a:pt x="2" y="4"/>
                        <a:pt x="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1" name="Freeform 265"/>
                <p:cNvSpPr>
                  <a:spLocks/>
                </p:cNvSpPr>
                <p:nvPr/>
              </p:nvSpPr>
              <p:spPr bwMode="auto">
                <a:xfrm>
                  <a:off x="3735" y="1826"/>
                  <a:ext cx="17" cy="22"/>
                </a:xfrm>
                <a:custGeom>
                  <a:avLst/>
                  <a:gdLst/>
                  <a:ahLst/>
                  <a:cxnLst>
                    <a:cxn ang="0">
                      <a:pos x="10" y="16"/>
                    </a:cxn>
                    <a:cxn ang="0">
                      <a:pos x="0" y="2"/>
                    </a:cxn>
                    <a:cxn ang="0">
                      <a:pos x="7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8" y="9"/>
                    </a:cxn>
                    <a:cxn ang="0">
                      <a:pos x="14" y="13"/>
                    </a:cxn>
                    <a:cxn ang="0">
                      <a:pos x="10" y="16"/>
                    </a:cxn>
                  </a:cxnLst>
                  <a:rect l="0" t="0" r="r" b="b"/>
                  <a:pathLst>
                    <a:path w="14" h="16">
                      <a:moveTo>
                        <a:pt x="10" y="16"/>
                      </a:moveTo>
                      <a:cubicBezTo>
                        <a:pt x="7" y="12"/>
                        <a:pt x="1" y="7"/>
                        <a:pt x="0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12" y="10"/>
                        <a:pt x="14" y="11"/>
                        <a:pt x="14" y="13"/>
                      </a:cubicBezTo>
                      <a:cubicBezTo>
                        <a:pt x="14" y="15"/>
                        <a:pt x="12" y="16"/>
                        <a:pt x="10" y="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2" name="Freeform 266"/>
                <p:cNvSpPr>
                  <a:spLocks/>
                </p:cNvSpPr>
                <p:nvPr/>
              </p:nvSpPr>
              <p:spPr bwMode="auto">
                <a:xfrm>
                  <a:off x="3470" y="3005"/>
                  <a:ext cx="162" cy="346"/>
                </a:xfrm>
                <a:custGeom>
                  <a:avLst/>
                  <a:gdLst/>
                  <a:ahLst/>
                  <a:cxnLst>
                    <a:cxn ang="0">
                      <a:pos x="59" y="50"/>
                    </a:cxn>
                    <a:cxn ang="0">
                      <a:pos x="71" y="66"/>
                    </a:cxn>
                    <a:cxn ang="0">
                      <a:pos x="63" y="76"/>
                    </a:cxn>
                    <a:cxn ang="0">
                      <a:pos x="61" y="95"/>
                    </a:cxn>
                    <a:cxn ang="0">
                      <a:pos x="55" y="87"/>
                    </a:cxn>
                    <a:cxn ang="0">
                      <a:pos x="47" y="73"/>
                    </a:cxn>
                    <a:cxn ang="0">
                      <a:pos x="46" y="58"/>
                    </a:cxn>
                    <a:cxn ang="0">
                      <a:pos x="35" y="55"/>
                    </a:cxn>
                    <a:cxn ang="0">
                      <a:pos x="0" y="60"/>
                    </a:cxn>
                    <a:cxn ang="0">
                      <a:pos x="3" y="78"/>
                    </a:cxn>
                    <a:cxn ang="0">
                      <a:pos x="15" y="81"/>
                    </a:cxn>
                    <a:cxn ang="0">
                      <a:pos x="31" y="90"/>
                    </a:cxn>
                    <a:cxn ang="0">
                      <a:pos x="30" y="103"/>
                    </a:cxn>
                    <a:cxn ang="0">
                      <a:pos x="35" y="120"/>
                    </a:cxn>
                    <a:cxn ang="0">
                      <a:pos x="29" y="131"/>
                    </a:cxn>
                    <a:cxn ang="0">
                      <a:pos x="30" y="144"/>
                    </a:cxn>
                    <a:cxn ang="0">
                      <a:pos x="29" y="159"/>
                    </a:cxn>
                    <a:cxn ang="0">
                      <a:pos x="27" y="171"/>
                    </a:cxn>
                    <a:cxn ang="0">
                      <a:pos x="17" y="197"/>
                    </a:cxn>
                    <a:cxn ang="0">
                      <a:pos x="17" y="224"/>
                    </a:cxn>
                    <a:cxn ang="0">
                      <a:pos x="18" y="237"/>
                    </a:cxn>
                    <a:cxn ang="0">
                      <a:pos x="23" y="252"/>
                    </a:cxn>
                    <a:cxn ang="0">
                      <a:pos x="31" y="249"/>
                    </a:cxn>
                    <a:cxn ang="0">
                      <a:pos x="47" y="229"/>
                    </a:cxn>
                    <a:cxn ang="0">
                      <a:pos x="59" y="159"/>
                    </a:cxn>
                    <a:cxn ang="0">
                      <a:pos x="55" y="145"/>
                    </a:cxn>
                    <a:cxn ang="0">
                      <a:pos x="61" y="139"/>
                    </a:cxn>
                    <a:cxn ang="0">
                      <a:pos x="69" y="130"/>
                    </a:cxn>
                    <a:cxn ang="0">
                      <a:pos x="86" y="112"/>
                    </a:cxn>
                    <a:cxn ang="0">
                      <a:pos x="106" y="102"/>
                    </a:cxn>
                    <a:cxn ang="0">
                      <a:pos x="128" y="56"/>
                    </a:cxn>
                    <a:cxn ang="0">
                      <a:pos x="128" y="8"/>
                    </a:cxn>
                    <a:cxn ang="0">
                      <a:pos x="121" y="2"/>
                    </a:cxn>
                    <a:cxn ang="0">
                      <a:pos x="104" y="9"/>
                    </a:cxn>
                    <a:cxn ang="0">
                      <a:pos x="94" y="12"/>
                    </a:cxn>
                    <a:cxn ang="0">
                      <a:pos x="75" y="16"/>
                    </a:cxn>
                    <a:cxn ang="0">
                      <a:pos x="64" y="12"/>
                    </a:cxn>
                    <a:cxn ang="0">
                      <a:pos x="53" y="22"/>
                    </a:cxn>
                    <a:cxn ang="0">
                      <a:pos x="59" y="48"/>
                    </a:cxn>
                  </a:cxnLst>
                  <a:rect l="0" t="0" r="r" b="b"/>
                  <a:pathLst>
                    <a:path w="132" h="252">
                      <a:moveTo>
                        <a:pt x="59" y="48"/>
                      </a:moveTo>
                      <a:cubicBezTo>
                        <a:pt x="59" y="49"/>
                        <a:pt x="59" y="48"/>
                        <a:pt x="59" y="50"/>
                      </a:cubicBezTo>
                      <a:cubicBezTo>
                        <a:pt x="60" y="54"/>
                        <a:pt x="64" y="54"/>
                        <a:pt x="67" y="55"/>
                      </a:cubicBezTo>
                      <a:cubicBezTo>
                        <a:pt x="70" y="56"/>
                        <a:pt x="72" y="61"/>
                        <a:pt x="71" y="66"/>
                      </a:cubicBezTo>
                      <a:cubicBezTo>
                        <a:pt x="69" y="71"/>
                        <a:pt x="72" y="68"/>
                        <a:pt x="71" y="73"/>
                      </a:cubicBezTo>
                      <a:cubicBezTo>
                        <a:pt x="71" y="78"/>
                        <a:pt x="66" y="77"/>
                        <a:pt x="63" y="76"/>
                      </a:cubicBezTo>
                      <a:cubicBezTo>
                        <a:pt x="61" y="75"/>
                        <a:pt x="62" y="86"/>
                        <a:pt x="64" y="88"/>
                      </a:cubicBezTo>
                      <a:cubicBezTo>
                        <a:pt x="67" y="90"/>
                        <a:pt x="63" y="94"/>
                        <a:pt x="61" y="95"/>
                      </a:cubicBezTo>
                      <a:cubicBezTo>
                        <a:pt x="58" y="95"/>
                        <a:pt x="59" y="89"/>
                        <a:pt x="59" y="89"/>
                      </a:cubicBezTo>
                      <a:cubicBezTo>
                        <a:pt x="59" y="89"/>
                        <a:pt x="58" y="89"/>
                        <a:pt x="55" y="87"/>
                      </a:cubicBezTo>
                      <a:cubicBezTo>
                        <a:pt x="52" y="85"/>
                        <a:pt x="49" y="82"/>
                        <a:pt x="47" y="80"/>
                      </a:cubicBezTo>
                      <a:cubicBezTo>
                        <a:pt x="45" y="78"/>
                        <a:pt x="46" y="76"/>
                        <a:pt x="47" y="73"/>
                      </a:cubicBezTo>
                      <a:cubicBezTo>
                        <a:pt x="49" y="70"/>
                        <a:pt x="48" y="66"/>
                        <a:pt x="48" y="63"/>
                      </a:cubicBezTo>
                      <a:cubicBezTo>
                        <a:pt x="48" y="60"/>
                        <a:pt x="46" y="58"/>
                        <a:pt x="46" y="58"/>
                      </a:cubicBezTo>
                      <a:cubicBezTo>
                        <a:pt x="46" y="58"/>
                        <a:pt x="40" y="60"/>
                        <a:pt x="38" y="61"/>
                      </a:cubicBezTo>
                      <a:cubicBezTo>
                        <a:pt x="35" y="62"/>
                        <a:pt x="37" y="59"/>
                        <a:pt x="35" y="55"/>
                      </a:cubicBezTo>
                      <a:cubicBezTo>
                        <a:pt x="34" y="52"/>
                        <a:pt x="30" y="51"/>
                        <a:pt x="30" y="51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0"/>
                        <a:pt x="6" y="66"/>
                        <a:pt x="4" y="68"/>
                      </a:cubicBezTo>
                      <a:cubicBezTo>
                        <a:pt x="3" y="78"/>
                        <a:pt x="3" y="78"/>
                        <a:pt x="3" y="78"/>
                      </a:cubicBezTo>
                      <a:cubicBezTo>
                        <a:pt x="3" y="78"/>
                        <a:pt x="6" y="78"/>
                        <a:pt x="9" y="78"/>
                      </a:cubicBezTo>
                      <a:cubicBezTo>
                        <a:pt x="11" y="79"/>
                        <a:pt x="13" y="80"/>
                        <a:pt x="15" y="81"/>
                      </a:cubicBezTo>
                      <a:cubicBezTo>
                        <a:pt x="17" y="83"/>
                        <a:pt x="20" y="85"/>
                        <a:pt x="23" y="86"/>
                      </a:cubicBezTo>
                      <a:cubicBezTo>
                        <a:pt x="26" y="87"/>
                        <a:pt x="29" y="88"/>
                        <a:pt x="31" y="90"/>
                      </a:cubicBezTo>
                      <a:cubicBezTo>
                        <a:pt x="33" y="92"/>
                        <a:pt x="33" y="97"/>
                        <a:pt x="33" y="97"/>
                      </a:cubicBezTo>
                      <a:cubicBezTo>
                        <a:pt x="33" y="97"/>
                        <a:pt x="29" y="99"/>
                        <a:pt x="30" y="103"/>
                      </a:cubicBezTo>
                      <a:cubicBezTo>
                        <a:pt x="30" y="106"/>
                        <a:pt x="29" y="110"/>
                        <a:pt x="30" y="113"/>
                      </a:cubicBezTo>
                      <a:cubicBezTo>
                        <a:pt x="32" y="116"/>
                        <a:pt x="35" y="120"/>
                        <a:pt x="35" y="120"/>
                      </a:cubicBezTo>
                      <a:cubicBezTo>
                        <a:pt x="35" y="120"/>
                        <a:pt x="33" y="123"/>
                        <a:pt x="32" y="125"/>
                      </a:cubicBezTo>
                      <a:cubicBezTo>
                        <a:pt x="30" y="127"/>
                        <a:pt x="27" y="128"/>
                        <a:pt x="29" y="131"/>
                      </a:cubicBezTo>
                      <a:cubicBezTo>
                        <a:pt x="32" y="133"/>
                        <a:pt x="33" y="134"/>
                        <a:pt x="32" y="136"/>
                      </a:cubicBezTo>
                      <a:cubicBezTo>
                        <a:pt x="28" y="140"/>
                        <a:pt x="32" y="140"/>
                        <a:pt x="30" y="144"/>
                      </a:cubicBezTo>
                      <a:cubicBezTo>
                        <a:pt x="28" y="149"/>
                        <a:pt x="32" y="151"/>
                        <a:pt x="31" y="154"/>
                      </a:cubicBezTo>
                      <a:cubicBezTo>
                        <a:pt x="30" y="162"/>
                        <a:pt x="29" y="156"/>
                        <a:pt x="29" y="159"/>
                      </a:cubicBezTo>
                      <a:cubicBezTo>
                        <a:pt x="30" y="162"/>
                        <a:pt x="35" y="159"/>
                        <a:pt x="33" y="162"/>
                      </a:cubicBezTo>
                      <a:cubicBezTo>
                        <a:pt x="31" y="165"/>
                        <a:pt x="27" y="171"/>
                        <a:pt x="27" y="171"/>
                      </a:cubicBezTo>
                      <a:cubicBezTo>
                        <a:pt x="17" y="183"/>
                        <a:pt x="17" y="183"/>
                        <a:pt x="17" y="183"/>
                      </a:cubicBezTo>
                      <a:cubicBezTo>
                        <a:pt x="17" y="183"/>
                        <a:pt x="19" y="193"/>
                        <a:pt x="17" y="197"/>
                      </a:cubicBezTo>
                      <a:cubicBezTo>
                        <a:pt x="15" y="200"/>
                        <a:pt x="16" y="206"/>
                        <a:pt x="17" y="211"/>
                      </a:cubicBezTo>
                      <a:cubicBezTo>
                        <a:pt x="19" y="217"/>
                        <a:pt x="18" y="221"/>
                        <a:pt x="17" y="224"/>
                      </a:cubicBezTo>
                      <a:cubicBezTo>
                        <a:pt x="16" y="227"/>
                        <a:pt x="14" y="229"/>
                        <a:pt x="16" y="232"/>
                      </a:cubicBezTo>
                      <a:cubicBezTo>
                        <a:pt x="18" y="235"/>
                        <a:pt x="18" y="237"/>
                        <a:pt x="18" y="237"/>
                      </a:cubicBezTo>
                      <a:cubicBezTo>
                        <a:pt x="18" y="237"/>
                        <a:pt x="24" y="240"/>
                        <a:pt x="24" y="243"/>
                      </a:cubicBezTo>
                      <a:cubicBezTo>
                        <a:pt x="24" y="246"/>
                        <a:pt x="23" y="252"/>
                        <a:pt x="23" y="252"/>
                      </a:cubicBezTo>
                      <a:cubicBezTo>
                        <a:pt x="31" y="252"/>
                        <a:pt x="31" y="252"/>
                        <a:pt x="31" y="252"/>
                      </a:cubicBezTo>
                      <a:cubicBezTo>
                        <a:pt x="31" y="249"/>
                        <a:pt x="31" y="249"/>
                        <a:pt x="31" y="249"/>
                      </a:cubicBezTo>
                      <a:cubicBezTo>
                        <a:pt x="30" y="248"/>
                        <a:pt x="26" y="245"/>
                        <a:pt x="25" y="243"/>
                      </a:cubicBezTo>
                      <a:cubicBezTo>
                        <a:pt x="31" y="238"/>
                        <a:pt x="39" y="232"/>
                        <a:pt x="47" y="229"/>
                      </a:cubicBezTo>
                      <a:cubicBezTo>
                        <a:pt x="52" y="227"/>
                        <a:pt x="56" y="228"/>
                        <a:pt x="61" y="225"/>
                      </a:cubicBezTo>
                      <a:cubicBezTo>
                        <a:pt x="70" y="217"/>
                        <a:pt x="59" y="171"/>
                        <a:pt x="59" y="159"/>
                      </a:cubicBezTo>
                      <a:cubicBezTo>
                        <a:pt x="55" y="159"/>
                        <a:pt x="55" y="159"/>
                        <a:pt x="55" y="159"/>
                      </a:cubicBezTo>
                      <a:cubicBezTo>
                        <a:pt x="53" y="152"/>
                        <a:pt x="54" y="149"/>
                        <a:pt x="55" y="145"/>
                      </a:cubicBezTo>
                      <a:cubicBezTo>
                        <a:pt x="55" y="141"/>
                        <a:pt x="55" y="141"/>
                        <a:pt x="55" y="141"/>
                      </a:cubicBezTo>
                      <a:cubicBezTo>
                        <a:pt x="56" y="140"/>
                        <a:pt x="59" y="141"/>
                        <a:pt x="61" y="139"/>
                      </a:cubicBezTo>
                      <a:cubicBezTo>
                        <a:pt x="62" y="138"/>
                        <a:pt x="63" y="130"/>
                        <a:pt x="65" y="130"/>
                      </a:cubicBezTo>
                      <a:cubicBezTo>
                        <a:pt x="69" y="130"/>
                        <a:pt x="69" y="130"/>
                        <a:pt x="69" y="130"/>
                      </a:cubicBezTo>
                      <a:cubicBezTo>
                        <a:pt x="69" y="129"/>
                        <a:pt x="72" y="114"/>
                        <a:pt x="72" y="114"/>
                      </a:cubicBezTo>
                      <a:cubicBezTo>
                        <a:pt x="76" y="111"/>
                        <a:pt x="83" y="113"/>
                        <a:pt x="86" y="112"/>
                      </a:cubicBezTo>
                      <a:cubicBezTo>
                        <a:pt x="89" y="110"/>
                        <a:pt x="92" y="105"/>
                        <a:pt x="94" y="104"/>
                      </a:cubicBezTo>
                      <a:cubicBezTo>
                        <a:pt x="98" y="102"/>
                        <a:pt x="102" y="104"/>
                        <a:pt x="106" y="102"/>
                      </a:cubicBezTo>
                      <a:cubicBezTo>
                        <a:pt x="112" y="99"/>
                        <a:pt x="129" y="77"/>
                        <a:pt x="130" y="70"/>
                      </a:cubicBezTo>
                      <a:cubicBezTo>
                        <a:pt x="130" y="66"/>
                        <a:pt x="128" y="62"/>
                        <a:pt x="128" y="56"/>
                      </a:cubicBezTo>
                      <a:cubicBezTo>
                        <a:pt x="128" y="48"/>
                        <a:pt x="132" y="38"/>
                        <a:pt x="132" y="34"/>
                      </a:cubicBezTo>
                      <a:cubicBezTo>
                        <a:pt x="132" y="30"/>
                        <a:pt x="128" y="12"/>
                        <a:pt x="128" y="8"/>
                      </a:cubicBezTo>
                      <a:cubicBezTo>
                        <a:pt x="128" y="5"/>
                        <a:pt x="129" y="2"/>
                        <a:pt x="129" y="0"/>
                      </a:cubicBezTo>
                      <a:cubicBezTo>
                        <a:pt x="128" y="0"/>
                        <a:pt x="123" y="0"/>
                        <a:pt x="121" y="2"/>
                      </a:cubicBezTo>
                      <a:cubicBezTo>
                        <a:pt x="118" y="4"/>
                        <a:pt x="114" y="4"/>
                        <a:pt x="111" y="4"/>
                      </a:cubicBezTo>
                      <a:cubicBezTo>
                        <a:pt x="107" y="5"/>
                        <a:pt x="107" y="8"/>
                        <a:pt x="104" y="9"/>
                      </a:cubicBezTo>
                      <a:cubicBezTo>
                        <a:pt x="101" y="9"/>
                        <a:pt x="102" y="10"/>
                        <a:pt x="99" y="9"/>
                      </a:cubicBezTo>
                      <a:cubicBezTo>
                        <a:pt x="97" y="7"/>
                        <a:pt x="96" y="11"/>
                        <a:pt x="94" y="12"/>
                      </a:cubicBezTo>
                      <a:cubicBezTo>
                        <a:pt x="90" y="13"/>
                        <a:pt x="87" y="14"/>
                        <a:pt x="84" y="14"/>
                      </a:cubicBezTo>
                      <a:cubicBezTo>
                        <a:pt x="81" y="14"/>
                        <a:pt x="79" y="15"/>
                        <a:pt x="75" y="16"/>
                      </a:cubicBezTo>
                      <a:cubicBezTo>
                        <a:pt x="71" y="17"/>
                        <a:pt x="72" y="11"/>
                        <a:pt x="69" y="10"/>
                      </a:cubicBezTo>
                      <a:cubicBezTo>
                        <a:pt x="66" y="9"/>
                        <a:pt x="67" y="10"/>
                        <a:pt x="64" y="12"/>
                      </a:cubicBezTo>
                      <a:cubicBezTo>
                        <a:pt x="61" y="13"/>
                        <a:pt x="56" y="14"/>
                        <a:pt x="53" y="14"/>
                      </a:cubicBezTo>
                      <a:cubicBezTo>
                        <a:pt x="53" y="17"/>
                        <a:pt x="52" y="20"/>
                        <a:pt x="53" y="22"/>
                      </a:cubicBezTo>
                      <a:cubicBezTo>
                        <a:pt x="57" y="26"/>
                        <a:pt x="57" y="26"/>
                        <a:pt x="57" y="26"/>
                      </a:cubicBezTo>
                      <a:cubicBezTo>
                        <a:pt x="58" y="33"/>
                        <a:pt x="56" y="38"/>
                        <a:pt x="59" y="48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3" name="Freeform 267"/>
                <p:cNvSpPr>
                  <a:spLocks/>
                </p:cNvSpPr>
                <p:nvPr/>
              </p:nvSpPr>
              <p:spPr bwMode="auto">
                <a:xfrm>
                  <a:off x="2798" y="1945"/>
                  <a:ext cx="178" cy="196"/>
                </a:xfrm>
                <a:custGeom>
                  <a:avLst/>
                  <a:gdLst/>
                  <a:ahLst/>
                  <a:cxnLst>
                    <a:cxn ang="0">
                      <a:pos x="0" y="142"/>
                    </a:cxn>
                    <a:cxn ang="0">
                      <a:pos x="54" y="141"/>
                    </a:cxn>
                    <a:cxn ang="0">
                      <a:pos x="54" y="127"/>
                    </a:cxn>
                    <a:cxn ang="0">
                      <a:pos x="57" y="123"/>
                    </a:cxn>
                    <a:cxn ang="0">
                      <a:pos x="63" y="116"/>
                    </a:cxn>
                    <a:cxn ang="0">
                      <a:pos x="74" y="111"/>
                    </a:cxn>
                    <a:cxn ang="0">
                      <a:pos x="87" y="105"/>
                    </a:cxn>
                    <a:cxn ang="0">
                      <a:pos x="95" y="102"/>
                    </a:cxn>
                    <a:cxn ang="0">
                      <a:pos x="104" y="97"/>
                    </a:cxn>
                    <a:cxn ang="0">
                      <a:pos x="114" y="83"/>
                    </a:cxn>
                    <a:cxn ang="0">
                      <a:pos x="122" y="79"/>
                    </a:cxn>
                    <a:cxn ang="0">
                      <a:pos x="124" y="71"/>
                    </a:cxn>
                    <a:cxn ang="0">
                      <a:pos x="131" y="63"/>
                    </a:cxn>
                    <a:cxn ang="0">
                      <a:pos x="141" y="56"/>
                    </a:cxn>
                    <a:cxn ang="0">
                      <a:pos x="138" y="47"/>
                    </a:cxn>
                    <a:cxn ang="0">
                      <a:pos x="136" y="39"/>
                    </a:cxn>
                    <a:cxn ang="0">
                      <a:pos x="132" y="31"/>
                    </a:cxn>
                    <a:cxn ang="0">
                      <a:pos x="134" y="20"/>
                    </a:cxn>
                    <a:cxn ang="0">
                      <a:pos x="131" y="12"/>
                    </a:cxn>
                    <a:cxn ang="0">
                      <a:pos x="123" y="6"/>
                    </a:cxn>
                    <a:cxn ang="0">
                      <a:pos x="119" y="10"/>
                    </a:cxn>
                    <a:cxn ang="0">
                      <a:pos x="97" y="12"/>
                    </a:cxn>
                    <a:cxn ang="0">
                      <a:pos x="89" y="0"/>
                    </a:cxn>
                    <a:cxn ang="0">
                      <a:pos x="81" y="2"/>
                    </a:cxn>
                    <a:cxn ang="0">
                      <a:pos x="69" y="34"/>
                    </a:cxn>
                    <a:cxn ang="0">
                      <a:pos x="55" y="44"/>
                    </a:cxn>
                    <a:cxn ang="0">
                      <a:pos x="47" y="44"/>
                    </a:cxn>
                    <a:cxn ang="0">
                      <a:pos x="35" y="60"/>
                    </a:cxn>
                    <a:cxn ang="0">
                      <a:pos x="37" y="66"/>
                    </a:cxn>
                    <a:cxn ang="0">
                      <a:pos x="29" y="80"/>
                    </a:cxn>
                    <a:cxn ang="0">
                      <a:pos x="33" y="92"/>
                    </a:cxn>
                    <a:cxn ang="0">
                      <a:pos x="24" y="124"/>
                    </a:cxn>
                    <a:cxn ang="0">
                      <a:pos x="2" y="140"/>
                    </a:cxn>
                    <a:cxn ang="0">
                      <a:pos x="0" y="142"/>
                    </a:cxn>
                  </a:cxnLst>
                  <a:rect l="0" t="0" r="r" b="b"/>
                  <a:pathLst>
                    <a:path w="143" h="142">
                      <a:moveTo>
                        <a:pt x="0" y="142"/>
                      </a:moveTo>
                      <a:cubicBezTo>
                        <a:pt x="54" y="141"/>
                        <a:pt x="54" y="141"/>
                        <a:pt x="54" y="141"/>
                      </a:cubicBezTo>
                      <a:cubicBezTo>
                        <a:pt x="54" y="127"/>
                        <a:pt x="54" y="127"/>
                        <a:pt x="54" y="127"/>
                      </a:cubicBezTo>
                      <a:cubicBezTo>
                        <a:pt x="54" y="127"/>
                        <a:pt x="55" y="125"/>
                        <a:pt x="57" y="123"/>
                      </a:cubicBezTo>
                      <a:cubicBezTo>
                        <a:pt x="60" y="121"/>
                        <a:pt x="61" y="118"/>
                        <a:pt x="63" y="116"/>
                      </a:cubicBezTo>
                      <a:cubicBezTo>
                        <a:pt x="66" y="114"/>
                        <a:pt x="69" y="112"/>
                        <a:pt x="74" y="111"/>
                      </a:cubicBezTo>
                      <a:cubicBezTo>
                        <a:pt x="78" y="110"/>
                        <a:pt x="84" y="110"/>
                        <a:pt x="87" y="105"/>
                      </a:cubicBezTo>
                      <a:cubicBezTo>
                        <a:pt x="91" y="101"/>
                        <a:pt x="91" y="103"/>
                        <a:pt x="95" y="102"/>
                      </a:cubicBezTo>
                      <a:cubicBezTo>
                        <a:pt x="99" y="101"/>
                        <a:pt x="99" y="100"/>
                        <a:pt x="104" y="97"/>
                      </a:cubicBezTo>
                      <a:cubicBezTo>
                        <a:pt x="108" y="94"/>
                        <a:pt x="114" y="83"/>
                        <a:pt x="114" y="83"/>
                      </a:cubicBezTo>
                      <a:cubicBezTo>
                        <a:pt x="114" y="83"/>
                        <a:pt x="118" y="83"/>
                        <a:pt x="122" y="79"/>
                      </a:cubicBezTo>
                      <a:cubicBezTo>
                        <a:pt x="126" y="75"/>
                        <a:pt x="124" y="76"/>
                        <a:pt x="124" y="71"/>
                      </a:cubicBezTo>
                      <a:cubicBezTo>
                        <a:pt x="124" y="67"/>
                        <a:pt x="131" y="68"/>
                        <a:pt x="131" y="63"/>
                      </a:cubicBezTo>
                      <a:cubicBezTo>
                        <a:pt x="132" y="59"/>
                        <a:pt x="139" y="58"/>
                        <a:pt x="141" y="56"/>
                      </a:cubicBezTo>
                      <a:cubicBezTo>
                        <a:pt x="143" y="53"/>
                        <a:pt x="141" y="51"/>
                        <a:pt x="138" y="47"/>
                      </a:cubicBezTo>
                      <a:cubicBezTo>
                        <a:pt x="135" y="44"/>
                        <a:pt x="136" y="43"/>
                        <a:pt x="136" y="39"/>
                      </a:cubicBezTo>
                      <a:cubicBezTo>
                        <a:pt x="136" y="34"/>
                        <a:pt x="132" y="35"/>
                        <a:pt x="132" y="31"/>
                      </a:cubicBezTo>
                      <a:cubicBezTo>
                        <a:pt x="132" y="26"/>
                        <a:pt x="133" y="24"/>
                        <a:pt x="134" y="20"/>
                      </a:cubicBezTo>
                      <a:cubicBezTo>
                        <a:pt x="134" y="16"/>
                        <a:pt x="131" y="12"/>
                        <a:pt x="131" y="12"/>
                      </a:cubicBezTo>
                      <a:cubicBezTo>
                        <a:pt x="126" y="13"/>
                        <a:pt x="123" y="6"/>
                        <a:pt x="123" y="6"/>
                      </a:cubicBezTo>
                      <a:cubicBezTo>
                        <a:pt x="120" y="6"/>
                        <a:pt x="120" y="10"/>
                        <a:pt x="119" y="10"/>
                      </a:cubicBezTo>
                      <a:cubicBezTo>
                        <a:pt x="112" y="13"/>
                        <a:pt x="103" y="12"/>
                        <a:pt x="97" y="12"/>
                      </a:cubicBezTo>
                      <a:cubicBezTo>
                        <a:pt x="95" y="9"/>
                        <a:pt x="92" y="4"/>
                        <a:pt x="89" y="0"/>
                      </a:cubicBezTo>
                      <a:cubicBezTo>
                        <a:pt x="87" y="1"/>
                        <a:pt x="81" y="2"/>
                        <a:pt x="81" y="2"/>
                      </a:cubicBezTo>
                      <a:cubicBezTo>
                        <a:pt x="76" y="14"/>
                        <a:pt x="77" y="24"/>
                        <a:pt x="69" y="34"/>
                      </a:cubicBezTo>
                      <a:cubicBezTo>
                        <a:pt x="67" y="36"/>
                        <a:pt x="58" y="43"/>
                        <a:pt x="55" y="44"/>
                      </a:cubicBezTo>
                      <a:cubicBezTo>
                        <a:pt x="53" y="45"/>
                        <a:pt x="49" y="43"/>
                        <a:pt x="47" y="44"/>
                      </a:cubicBezTo>
                      <a:cubicBezTo>
                        <a:pt x="45" y="46"/>
                        <a:pt x="37" y="57"/>
                        <a:pt x="35" y="60"/>
                      </a:cubicBezTo>
                      <a:cubicBezTo>
                        <a:pt x="34" y="63"/>
                        <a:pt x="38" y="62"/>
                        <a:pt x="37" y="66"/>
                      </a:cubicBezTo>
                      <a:cubicBezTo>
                        <a:pt x="37" y="69"/>
                        <a:pt x="30" y="75"/>
                        <a:pt x="29" y="80"/>
                      </a:cubicBezTo>
                      <a:cubicBezTo>
                        <a:pt x="29" y="85"/>
                        <a:pt x="33" y="89"/>
                        <a:pt x="33" y="92"/>
                      </a:cubicBezTo>
                      <a:cubicBezTo>
                        <a:pt x="36" y="105"/>
                        <a:pt x="29" y="117"/>
                        <a:pt x="24" y="124"/>
                      </a:cubicBezTo>
                      <a:cubicBezTo>
                        <a:pt x="18" y="130"/>
                        <a:pt x="8" y="134"/>
                        <a:pt x="2" y="140"/>
                      </a:cubicBezTo>
                      <a:cubicBezTo>
                        <a:pt x="0" y="141"/>
                        <a:pt x="2" y="141"/>
                        <a:pt x="0" y="14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4" name="Freeform 268"/>
                <p:cNvSpPr>
                  <a:spLocks/>
                </p:cNvSpPr>
                <p:nvPr/>
              </p:nvSpPr>
              <p:spPr bwMode="auto">
                <a:xfrm>
                  <a:off x="4392" y="1532"/>
                  <a:ext cx="498" cy="273"/>
                </a:xfrm>
                <a:custGeom>
                  <a:avLst/>
                  <a:gdLst/>
                  <a:ahLst/>
                  <a:cxnLst>
                    <a:cxn ang="0">
                      <a:pos x="69" y="28"/>
                    </a:cxn>
                    <a:cxn ang="0">
                      <a:pos x="94" y="38"/>
                    </a:cxn>
                    <a:cxn ang="0">
                      <a:pos x="126" y="38"/>
                    </a:cxn>
                    <a:cxn ang="0">
                      <a:pos x="124" y="20"/>
                    </a:cxn>
                    <a:cxn ang="0">
                      <a:pos x="123" y="6"/>
                    </a:cxn>
                    <a:cxn ang="0">
                      <a:pos x="140" y="3"/>
                    </a:cxn>
                    <a:cxn ang="0">
                      <a:pos x="163" y="8"/>
                    </a:cxn>
                    <a:cxn ang="0">
                      <a:pos x="187" y="33"/>
                    </a:cxn>
                    <a:cxn ang="0">
                      <a:pos x="207" y="41"/>
                    </a:cxn>
                    <a:cxn ang="0">
                      <a:pos x="224" y="35"/>
                    </a:cxn>
                    <a:cxn ang="0">
                      <a:pos x="249" y="42"/>
                    </a:cxn>
                    <a:cxn ang="0">
                      <a:pos x="260" y="51"/>
                    </a:cxn>
                    <a:cxn ang="0">
                      <a:pos x="278" y="53"/>
                    </a:cxn>
                    <a:cxn ang="0">
                      <a:pos x="303" y="55"/>
                    </a:cxn>
                    <a:cxn ang="0">
                      <a:pos x="332" y="41"/>
                    </a:cxn>
                    <a:cxn ang="0">
                      <a:pos x="351" y="45"/>
                    </a:cxn>
                    <a:cxn ang="0">
                      <a:pos x="357" y="68"/>
                    </a:cxn>
                    <a:cxn ang="0">
                      <a:pos x="362" y="88"/>
                    </a:cxn>
                    <a:cxn ang="0">
                      <a:pos x="383" y="81"/>
                    </a:cxn>
                    <a:cxn ang="0">
                      <a:pos x="401" y="94"/>
                    </a:cxn>
                    <a:cxn ang="0">
                      <a:pos x="392" y="106"/>
                    </a:cxn>
                    <a:cxn ang="0">
                      <a:pos x="366" y="118"/>
                    </a:cxn>
                    <a:cxn ang="0">
                      <a:pos x="355" y="122"/>
                    </a:cxn>
                    <a:cxn ang="0">
                      <a:pos x="331" y="140"/>
                    </a:cxn>
                    <a:cxn ang="0">
                      <a:pos x="307" y="136"/>
                    </a:cxn>
                    <a:cxn ang="0">
                      <a:pos x="292" y="145"/>
                    </a:cxn>
                    <a:cxn ang="0">
                      <a:pos x="296" y="167"/>
                    </a:cxn>
                    <a:cxn ang="0">
                      <a:pos x="275" y="179"/>
                    </a:cxn>
                    <a:cxn ang="0">
                      <a:pos x="243" y="184"/>
                    </a:cxn>
                    <a:cxn ang="0">
                      <a:pos x="223" y="195"/>
                    </a:cxn>
                    <a:cxn ang="0">
                      <a:pos x="192" y="199"/>
                    </a:cxn>
                    <a:cxn ang="0">
                      <a:pos x="176" y="185"/>
                    </a:cxn>
                    <a:cxn ang="0">
                      <a:pos x="134" y="182"/>
                    </a:cxn>
                    <a:cxn ang="0">
                      <a:pos x="109" y="178"/>
                    </a:cxn>
                    <a:cxn ang="0">
                      <a:pos x="90" y="161"/>
                    </a:cxn>
                    <a:cxn ang="0">
                      <a:pos x="75" y="145"/>
                    </a:cxn>
                    <a:cxn ang="0">
                      <a:pos x="55" y="137"/>
                    </a:cxn>
                    <a:cxn ang="0">
                      <a:pos x="48" y="121"/>
                    </a:cxn>
                    <a:cxn ang="0">
                      <a:pos x="38" y="105"/>
                    </a:cxn>
                    <a:cxn ang="0">
                      <a:pos x="22" y="87"/>
                    </a:cxn>
                    <a:cxn ang="0">
                      <a:pos x="3" y="83"/>
                    </a:cxn>
                    <a:cxn ang="0">
                      <a:pos x="1" y="56"/>
                    </a:cxn>
                    <a:cxn ang="0">
                      <a:pos x="16" y="47"/>
                    </a:cxn>
                    <a:cxn ang="0">
                      <a:pos x="24" y="36"/>
                    </a:cxn>
                    <a:cxn ang="0">
                      <a:pos x="43" y="26"/>
                    </a:cxn>
                    <a:cxn ang="0">
                      <a:pos x="61" y="29"/>
                    </a:cxn>
                  </a:cxnLst>
                  <a:rect l="0" t="0" r="r" b="b"/>
                  <a:pathLst>
                    <a:path w="406" h="199">
                      <a:moveTo>
                        <a:pt x="61" y="29"/>
                      </a:moveTo>
                      <a:cubicBezTo>
                        <a:pt x="62" y="29"/>
                        <a:pt x="63" y="30"/>
                        <a:pt x="64" y="30"/>
                      </a:cubicBezTo>
                      <a:cubicBezTo>
                        <a:pt x="69" y="28"/>
                        <a:pt x="69" y="28"/>
                        <a:pt x="69" y="28"/>
                      </a:cubicBezTo>
                      <a:cubicBezTo>
                        <a:pt x="79" y="33"/>
                        <a:pt x="79" y="33"/>
                        <a:pt x="79" y="33"/>
                      </a:cubicBezTo>
                      <a:cubicBezTo>
                        <a:pt x="86" y="37"/>
                        <a:pt x="86" y="37"/>
                        <a:pt x="86" y="37"/>
                      </a:cubicBezTo>
                      <a:cubicBezTo>
                        <a:pt x="94" y="38"/>
                        <a:pt x="94" y="38"/>
                        <a:pt x="94" y="38"/>
                      </a:cubicBezTo>
                      <a:cubicBezTo>
                        <a:pt x="103" y="39"/>
                        <a:pt x="103" y="39"/>
                        <a:pt x="103" y="39"/>
                      </a:cubicBezTo>
                      <a:cubicBezTo>
                        <a:pt x="115" y="37"/>
                        <a:pt x="115" y="37"/>
                        <a:pt x="115" y="37"/>
                      </a:cubicBezTo>
                      <a:cubicBezTo>
                        <a:pt x="126" y="38"/>
                        <a:pt x="126" y="38"/>
                        <a:pt x="126" y="38"/>
                      </a:cubicBezTo>
                      <a:cubicBezTo>
                        <a:pt x="128" y="34"/>
                        <a:pt x="128" y="34"/>
                        <a:pt x="128" y="34"/>
                      </a:cubicBezTo>
                      <a:cubicBezTo>
                        <a:pt x="127" y="26"/>
                        <a:pt x="127" y="26"/>
                        <a:pt x="127" y="26"/>
                      </a:cubicBezTo>
                      <a:cubicBezTo>
                        <a:pt x="124" y="20"/>
                        <a:pt x="124" y="20"/>
                        <a:pt x="124" y="20"/>
                      </a:cubicBezTo>
                      <a:cubicBezTo>
                        <a:pt x="118" y="17"/>
                        <a:pt x="118" y="17"/>
                        <a:pt x="118" y="17"/>
                      </a:cubicBezTo>
                      <a:cubicBezTo>
                        <a:pt x="120" y="10"/>
                        <a:pt x="120" y="10"/>
                        <a:pt x="120" y="10"/>
                      </a:cubicBezTo>
                      <a:cubicBezTo>
                        <a:pt x="123" y="6"/>
                        <a:pt x="123" y="6"/>
                        <a:pt x="123" y="6"/>
                      </a:cubicBezTo>
                      <a:cubicBezTo>
                        <a:pt x="125" y="0"/>
                        <a:pt x="125" y="0"/>
                        <a:pt x="125" y="0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40" y="3"/>
                        <a:pt x="140" y="3"/>
                        <a:pt x="140" y="3"/>
                      </a:cubicBezTo>
                      <a:cubicBezTo>
                        <a:pt x="150" y="3"/>
                        <a:pt x="150" y="3"/>
                        <a:pt x="150" y="3"/>
                      </a:cubicBezTo>
                      <a:cubicBezTo>
                        <a:pt x="154" y="7"/>
                        <a:pt x="154" y="7"/>
                        <a:pt x="154" y="7"/>
                      </a:cubicBezTo>
                      <a:cubicBezTo>
                        <a:pt x="163" y="8"/>
                        <a:pt x="163" y="8"/>
                        <a:pt x="163" y="8"/>
                      </a:cubicBezTo>
                      <a:cubicBezTo>
                        <a:pt x="176" y="18"/>
                        <a:pt x="176" y="18"/>
                        <a:pt x="176" y="18"/>
                      </a:cubicBezTo>
                      <a:cubicBezTo>
                        <a:pt x="183" y="25"/>
                        <a:pt x="183" y="25"/>
                        <a:pt x="183" y="25"/>
                      </a:cubicBezTo>
                      <a:cubicBezTo>
                        <a:pt x="187" y="33"/>
                        <a:pt x="187" y="33"/>
                        <a:pt x="187" y="33"/>
                      </a:cubicBezTo>
                      <a:cubicBezTo>
                        <a:pt x="191" y="36"/>
                        <a:pt x="191" y="36"/>
                        <a:pt x="191" y="36"/>
                      </a:cubicBezTo>
                      <a:cubicBezTo>
                        <a:pt x="200" y="42"/>
                        <a:pt x="200" y="42"/>
                        <a:pt x="200" y="42"/>
                      </a:cubicBezTo>
                      <a:cubicBezTo>
                        <a:pt x="207" y="41"/>
                        <a:pt x="207" y="41"/>
                        <a:pt x="207" y="41"/>
                      </a:cubicBezTo>
                      <a:cubicBezTo>
                        <a:pt x="212" y="41"/>
                        <a:pt x="212" y="41"/>
                        <a:pt x="212" y="41"/>
                      </a:cubicBezTo>
                      <a:cubicBezTo>
                        <a:pt x="219" y="39"/>
                        <a:pt x="219" y="39"/>
                        <a:pt x="219" y="39"/>
                      </a:cubicBezTo>
                      <a:cubicBezTo>
                        <a:pt x="224" y="35"/>
                        <a:pt x="224" y="35"/>
                        <a:pt x="224" y="35"/>
                      </a:cubicBezTo>
                      <a:cubicBezTo>
                        <a:pt x="231" y="38"/>
                        <a:pt x="231" y="38"/>
                        <a:pt x="231" y="38"/>
                      </a:cubicBezTo>
                      <a:cubicBezTo>
                        <a:pt x="243" y="41"/>
                        <a:pt x="243" y="41"/>
                        <a:pt x="243" y="41"/>
                      </a:cubicBezTo>
                      <a:cubicBezTo>
                        <a:pt x="249" y="42"/>
                        <a:pt x="249" y="42"/>
                        <a:pt x="249" y="42"/>
                      </a:cubicBezTo>
                      <a:cubicBezTo>
                        <a:pt x="249" y="47"/>
                        <a:pt x="249" y="47"/>
                        <a:pt x="249" y="47"/>
                      </a:cubicBezTo>
                      <a:cubicBezTo>
                        <a:pt x="254" y="51"/>
                        <a:pt x="254" y="51"/>
                        <a:pt x="254" y="51"/>
                      </a:cubicBezTo>
                      <a:cubicBezTo>
                        <a:pt x="260" y="51"/>
                        <a:pt x="260" y="51"/>
                        <a:pt x="260" y="51"/>
                      </a:cubicBezTo>
                      <a:cubicBezTo>
                        <a:pt x="266" y="55"/>
                        <a:pt x="266" y="55"/>
                        <a:pt x="266" y="55"/>
                      </a:cubicBezTo>
                      <a:cubicBezTo>
                        <a:pt x="272" y="55"/>
                        <a:pt x="272" y="55"/>
                        <a:pt x="272" y="55"/>
                      </a:cubicBezTo>
                      <a:cubicBezTo>
                        <a:pt x="278" y="53"/>
                        <a:pt x="278" y="53"/>
                        <a:pt x="278" y="53"/>
                      </a:cubicBezTo>
                      <a:cubicBezTo>
                        <a:pt x="284" y="55"/>
                        <a:pt x="284" y="55"/>
                        <a:pt x="284" y="55"/>
                      </a:cubicBezTo>
                      <a:cubicBezTo>
                        <a:pt x="293" y="57"/>
                        <a:pt x="293" y="57"/>
                        <a:pt x="293" y="57"/>
                      </a:cubicBezTo>
                      <a:cubicBezTo>
                        <a:pt x="303" y="55"/>
                        <a:pt x="303" y="55"/>
                        <a:pt x="303" y="55"/>
                      </a:cubicBezTo>
                      <a:cubicBezTo>
                        <a:pt x="308" y="51"/>
                        <a:pt x="308" y="51"/>
                        <a:pt x="308" y="51"/>
                      </a:cubicBezTo>
                      <a:cubicBezTo>
                        <a:pt x="320" y="49"/>
                        <a:pt x="320" y="49"/>
                        <a:pt x="320" y="49"/>
                      </a:cubicBezTo>
                      <a:cubicBezTo>
                        <a:pt x="332" y="41"/>
                        <a:pt x="332" y="41"/>
                        <a:pt x="332" y="41"/>
                      </a:cubicBezTo>
                      <a:cubicBezTo>
                        <a:pt x="335" y="39"/>
                        <a:pt x="335" y="39"/>
                        <a:pt x="335" y="39"/>
                      </a:cubicBezTo>
                      <a:cubicBezTo>
                        <a:pt x="344" y="46"/>
                        <a:pt x="344" y="46"/>
                        <a:pt x="344" y="46"/>
                      </a:cubicBezTo>
                      <a:cubicBezTo>
                        <a:pt x="351" y="45"/>
                        <a:pt x="351" y="45"/>
                        <a:pt x="351" y="45"/>
                      </a:cubicBezTo>
                      <a:cubicBezTo>
                        <a:pt x="360" y="48"/>
                        <a:pt x="360" y="48"/>
                        <a:pt x="360" y="48"/>
                      </a:cubicBezTo>
                      <a:cubicBezTo>
                        <a:pt x="355" y="63"/>
                        <a:pt x="355" y="63"/>
                        <a:pt x="355" y="63"/>
                      </a:cubicBezTo>
                      <a:cubicBezTo>
                        <a:pt x="355" y="63"/>
                        <a:pt x="355" y="66"/>
                        <a:pt x="357" y="68"/>
                      </a:cubicBezTo>
                      <a:cubicBezTo>
                        <a:pt x="357" y="73"/>
                        <a:pt x="353" y="79"/>
                        <a:pt x="353" y="79"/>
                      </a:cubicBezTo>
                      <a:cubicBezTo>
                        <a:pt x="352" y="85"/>
                        <a:pt x="352" y="85"/>
                        <a:pt x="352" y="85"/>
                      </a:cubicBezTo>
                      <a:cubicBezTo>
                        <a:pt x="362" y="88"/>
                        <a:pt x="362" y="88"/>
                        <a:pt x="362" y="88"/>
                      </a:cubicBezTo>
                      <a:cubicBezTo>
                        <a:pt x="371" y="87"/>
                        <a:pt x="371" y="87"/>
                        <a:pt x="371" y="87"/>
                      </a:cubicBezTo>
                      <a:cubicBezTo>
                        <a:pt x="378" y="80"/>
                        <a:pt x="378" y="80"/>
                        <a:pt x="378" y="80"/>
                      </a:cubicBezTo>
                      <a:cubicBezTo>
                        <a:pt x="383" y="81"/>
                        <a:pt x="383" y="81"/>
                        <a:pt x="383" y="81"/>
                      </a:cubicBezTo>
                      <a:cubicBezTo>
                        <a:pt x="386" y="85"/>
                        <a:pt x="386" y="85"/>
                        <a:pt x="386" y="85"/>
                      </a:cubicBezTo>
                      <a:cubicBezTo>
                        <a:pt x="391" y="91"/>
                        <a:pt x="391" y="91"/>
                        <a:pt x="391" y="91"/>
                      </a:cubicBezTo>
                      <a:cubicBezTo>
                        <a:pt x="401" y="94"/>
                        <a:pt x="401" y="94"/>
                        <a:pt x="401" y="94"/>
                      </a:cubicBezTo>
                      <a:cubicBezTo>
                        <a:pt x="406" y="99"/>
                        <a:pt x="406" y="99"/>
                        <a:pt x="406" y="99"/>
                      </a:cubicBezTo>
                      <a:cubicBezTo>
                        <a:pt x="404" y="105"/>
                        <a:pt x="404" y="105"/>
                        <a:pt x="404" y="105"/>
                      </a:cubicBezTo>
                      <a:cubicBezTo>
                        <a:pt x="404" y="105"/>
                        <a:pt x="396" y="103"/>
                        <a:pt x="392" y="106"/>
                      </a:cubicBezTo>
                      <a:cubicBezTo>
                        <a:pt x="388" y="106"/>
                        <a:pt x="384" y="113"/>
                        <a:pt x="384" y="113"/>
                      </a:cubicBezTo>
                      <a:cubicBezTo>
                        <a:pt x="375" y="111"/>
                        <a:pt x="375" y="111"/>
                        <a:pt x="375" y="111"/>
                      </a:cubicBezTo>
                      <a:cubicBezTo>
                        <a:pt x="366" y="118"/>
                        <a:pt x="366" y="118"/>
                        <a:pt x="366" y="118"/>
                      </a:cubicBezTo>
                      <a:cubicBezTo>
                        <a:pt x="361" y="115"/>
                        <a:pt x="361" y="115"/>
                        <a:pt x="361" y="115"/>
                      </a:cubicBezTo>
                      <a:cubicBezTo>
                        <a:pt x="357" y="116"/>
                        <a:pt x="357" y="116"/>
                        <a:pt x="357" y="116"/>
                      </a:cubicBezTo>
                      <a:cubicBezTo>
                        <a:pt x="355" y="122"/>
                        <a:pt x="355" y="122"/>
                        <a:pt x="355" y="122"/>
                      </a:cubicBezTo>
                      <a:cubicBezTo>
                        <a:pt x="351" y="126"/>
                        <a:pt x="351" y="126"/>
                        <a:pt x="351" y="126"/>
                      </a:cubicBezTo>
                      <a:cubicBezTo>
                        <a:pt x="333" y="131"/>
                        <a:pt x="333" y="131"/>
                        <a:pt x="333" y="131"/>
                      </a:cubicBezTo>
                      <a:cubicBezTo>
                        <a:pt x="331" y="140"/>
                        <a:pt x="331" y="140"/>
                        <a:pt x="331" y="140"/>
                      </a:cubicBezTo>
                      <a:cubicBezTo>
                        <a:pt x="321" y="145"/>
                        <a:pt x="321" y="145"/>
                        <a:pt x="321" y="145"/>
                      </a:cubicBezTo>
                      <a:cubicBezTo>
                        <a:pt x="313" y="143"/>
                        <a:pt x="313" y="143"/>
                        <a:pt x="313" y="143"/>
                      </a:cubicBezTo>
                      <a:cubicBezTo>
                        <a:pt x="307" y="136"/>
                        <a:pt x="307" y="136"/>
                        <a:pt x="307" y="136"/>
                      </a:cubicBezTo>
                      <a:cubicBezTo>
                        <a:pt x="300" y="135"/>
                        <a:pt x="300" y="135"/>
                        <a:pt x="300" y="135"/>
                      </a:cubicBezTo>
                      <a:cubicBezTo>
                        <a:pt x="295" y="138"/>
                        <a:pt x="295" y="138"/>
                        <a:pt x="295" y="138"/>
                      </a:cubicBezTo>
                      <a:cubicBezTo>
                        <a:pt x="292" y="145"/>
                        <a:pt x="292" y="145"/>
                        <a:pt x="292" y="145"/>
                      </a:cubicBezTo>
                      <a:cubicBezTo>
                        <a:pt x="292" y="152"/>
                        <a:pt x="292" y="152"/>
                        <a:pt x="292" y="152"/>
                      </a:cubicBezTo>
                      <a:cubicBezTo>
                        <a:pt x="293" y="160"/>
                        <a:pt x="293" y="160"/>
                        <a:pt x="293" y="160"/>
                      </a:cubicBezTo>
                      <a:cubicBezTo>
                        <a:pt x="296" y="167"/>
                        <a:pt x="296" y="167"/>
                        <a:pt x="296" y="167"/>
                      </a:cubicBezTo>
                      <a:cubicBezTo>
                        <a:pt x="292" y="173"/>
                        <a:pt x="292" y="173"/>
                        <a:pt x="292" y="173"/>
                      </a:cubicBezTo>
                      <a:cubicBezTo>
                        <a:pt x="286" y="177"/>
                        <a:pt x="286" y="177"/>
                        <a:pt x="286" y="177"/>
                      </a:cubicBezTo>
                      <a:cubicBezTo>
                        <a:pt x="275" y="179"/>
                        <a:pt x="275" y="179"/>
                        <a:pt x="275" y="179"/>
                      </a:cubicBezTo>
                      <a:cubicBezTo>
                        <a:pt x="263" y="183"/>
                        <a:pt x="263" y="183"/>
                        <a:pt x="263" y="183"/>
                      </a:cubicBezTo>
                      <a:cubicBezTo>
                        <a:pt x="251" y="182"/>
                        <a:pt x="251" y="182"/>
                        <a:pt x="251" y="182"/>
                      </a:cubicBezTo>
                      <a:cubicBezTo>
                        <a:pt x="243" y="184"/>
                        <a:pt x="243" y="184"/>
                        <a:pt x="243" y="184"/>
                      </a:cubicBezTo>
                      <a:cubicBezTo>
                        <a:pt x="239" y="185"/>
                        <a:pt x="239" y="185"/>
                        <a:pt x="239" y="185"/>
                      </a:cubicBezTo>
                      <a:cubicBezTo>
                        <a:pt x="232" y="192"/>
                        <a:pt x="232" y="192"/>
                        <a:pt x="232" y="192"/>
                      </a:cubicBezTo>
                      <a:cubicBezTo>
                        <a:pt x="223" y="195"/>
                        <a:pt x="223" y="195"/>
                        <a:pt x="223" y="195"/>
                      </a:cubicBezTo>
                      <a:cubicBezTo>
                        <a:pt x="214" y="195"/>
                        <a:pt x="214" y="195"/>
                        <a:pt x="214" y="195"/>
                      </a:cubicBezTo>
                      <a:cubicBezTo>
                        <a:pt x="205" y="199"/>
                        <a:pt x="205" y="199"/>
                        <a:pt x="205" y="199"/>
                      </a:cubicBezTo>
                      <a:cubicBezTo>
                        <a:pt x="192" y="199"/>
                        <a:pt x="192" y="199"/>
                        <a:pt x="192" y="199"/>
                      </a:cubicBezTo>
                      <a:cubicBezTo>
                        <a:pt x="185" y="194"/>
                        <a:pt x="185" y="194"/>
                        <a:pt x="185" y="194"/>
                      </a:cubicBezTo>
                      <a:cubicBezTo>
                        <a:pt x="179" y="187"/>
                        <a:pt x="179" y="187"/>
                        <a:pt x="179" y="187"/>
                      </a:cubicBezTo>
                      <a:cubicBezTo>
                        <a:pt x="176" y="185"/>
                        <a:pt x="176" y="185"/>
                        <a:pt x="176" y="185"/>
                      </a:cubicBezTo>
                      <a:cubicBezTo>
                        <a:pt x="155" y="184"/>
                        <a:pt x="155" y="184"/>
                        <a:pt x="155" y="184"/>
                      </a:cubicBezTo>
                      <a:cubicBezTo>
                        <a:pt x="145" y="183"/>
                        <a:pt x="145" y="183"/>
                        <a:pt x="145" y="183"/>
                      </a:cubicBezTo>
                      <a:cubicBezTo>
                        <a:pt x="134" y="182"/>
                        <a:pt x="134" y="182"/>
                        <a:pt x="134" y="182"/>
                      </a:cubicBezTo>
                      <a:cubicBezTo>
                        <a:pt x="124" y="183"/>
                        <a:pt x="124" y="183"/>
                        <a:pt x="124" y="183"/>
                      </a:cubicBezTo>
                      <a:cubicBezTo>
                        <a:pt x="116" y="182"/>
                        <a:pt x="116" y="182"/>
                        <a:pt x="116" y="182"/>
                      </a:cubicBezTo>
                      <a:cubicBezTo>
                        <a:pt x="109" y="178"/>
                        <a:pt x="109" y="178"/>
                        <a:pt x="109" y="178"/>
                      </a:cubicBezTo>
                      <a:cubicBezTo>
                        <a:pt x="103" y="170"/>
                        <a:pt x="103" y="170"/>
                        <a:pt x="103" y="170"/>
                      </a:cubicBezTo>
                      <a:cubicBezTo>
                        <a:pt x="95" y="165"/>
                        <a:pt x="95" y="165"/>
                        <a:pt x="95" y="165"/>
                      </a:cubicBezTo>
                      <a:cubicBezTo>
                        <a:pt x="90" y="161"/>
                        <a:pt x="90" y="161"/>
                        <a:pt x="90" y="161"/>
                      </a:cubicBezTo>
                      <a:cubicBezTo>
                        <a:pt x="88" y="154"/>
                        <a:pt x="88" y="154"/>
                        <a:pt x="88" y="154"/>
                      </a:cubicBezTo>
                      <a:cubicBezTo>
                        <a:pt x="82" y="148"/>
                        <a:pt x="82" y="148"/>
                        <a:pt x="82" y="148"/>
                      </a:cubicBezTo>
                      <a:cubicBezTo>
                        <a:pt x="75" y="145"/>
                        <a:pt x="75" y="145"/>
                        <a:pt x="75" y="145"/>
                      </a:cubicBezTo>
                      <a:cubicBezTo>
                        <a:pt x="71" y="142"/>
                        <a:pt x="71" y="142"/>
                        <a:pt x="71" y="142"/>
                      </a:cubicBezTo>
                      <a:cubicBezTo>
                        <a:pt x="64" y="138"/>
                        <a:pt x="64" y="138"/>
                        <a:pt x="64" y="138"/>
                      </a:cubicBezTo>
                      <a:cubicBezTo>
                        <a:pt x="55" y="137"/>
                        <a:pt x="55" y="137"/>
                        <a:pt x="55" y="137"/>
                      </a:cubicBezTo>
                      <a:cubicBezTo>
                        <a:pt x="48" y="135"/>
                        <a:pt x="48" y="135"/>
                        <a:pt x="48" y="135"/>
                      </a:cubicBezTo>
                      <a:cubicBezTo>
                        <a:pt x="46" y="129"/>
                        <a:pt x="46" y="129"/>
                        <a:pt x="46" y="129"/>
                      </a:cubicBezTo>
                      <a:cubicBezTo>
                        <a:pt x="48" y="121"/>
                        <a:pt x="48" y="121"/>
                        <a:pt x="48" y="121"/>
                      </a:cubicBezTo>
                      <a:cubicBezTo>
                        <a:pt x="50" y="115"/>
                        <a:pt x="50" y="115"/>
                        <a:pt x="50" y="115"/>
                      </a:cubicBezTo>
                      <a:cubicBezTo>
                        <a:pt x="45" y="108"/>
                        <a:pt x="45" y="108"/>
                        <a:pt x="45" y="108"/>
                      </a:cubicBezTo>
                      <a:cubicBezTo>
                        <a:pt x="38" y="105"/>
                        <a:pt x="38" y="105"/>
                        <a:pt x="38" y="105"/>
                      </a:cubicBezTo>
                      <a:cubicBezTo>
                        <a:pt x="38" y="100"/>
                        <a:pt x="38" y="100"/>
                        <a:pt x="38" y="100"/>
                      </a:cubicBezTo>
                      <a:cubicBezTo>
                        <a:pt x="30" y="92"/>
                        <a:pt x="30" y="92"/>
                        <a:pt x="30" y="92"/>
                      </a:cubicBezTo>
                      <a:cubicBezTo>
                        <a:pt x="22" y="87"/>
                        <a:pt x="22" y="87"/>
                        <a:pt x="22" y="87"/>
                      </a:cubicBezTo>
                      <a:cubicBezTo>
                        <a:pt x="15" y="88"/>
                        <a:pt x="15" y="88"/>
                        <a:pt x="15" y="88"/>
                      </a:cubicBezTo>
                      <a:cubicBezTo>
                        <a:pt x="8" y="87"/>
                        <a:pt x="8" y="87"/>
                        <a:pt x="8" y="87"/>
                      </a:cubicBezTo>
                      <a:cubicBezTo>
                        <a:pt x="3" y="83"/>
                        <a:pt x="3" y="83"/>
                        <a:pt x="3" y="83"/>
                      </a:cubicBezTo>
                      <a:cubicBezTo>
                        <a:pt x="3" y="78"/>
                        <a:pt x="3" y="78"/>
                        <a:pt x="3" y="78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1" y="56"/>
                        <a:pt x="1" y="56"/>
                        <a:pt x="1" y="56"/>
                      </a:cubicBezTo>
                      <a:cubicBezTo>
                        <a:pt x="8" y="54"/>
                        <a:pt x="8" y="54"/>
                        <a:pt x="8" y="54"/>
                      </a:cubicBezTo>
                      <a:cubicBezTo>
                        <a:pt x="13" y="51"/>
                        <a:pt x="13" y="51"/>
                        <a:pt x="13" y="51"/>
                      </a:cubicBezTo>
                      <a:cubicBezTo>
                        <a:pt x="16" y="47"/>
                        <a:pt x="16" y="47"/>
                        <a:pt x="16" y="47"/>
                      </a:cubicBezTo>
                      <a:cubicBezTo>
                        <a:pt x="16" y="43"/>
                        <a:pt x="16" y="43"/>
                        <a:pt x="16" y="43"/>
                      </a:cubicBezTo>
                      <a:cubicBezTo>
                        <a:pt x="18" y="39"/>
                        <a:pt x="18" y="39"/>
                        <a:pt x="18" y="39"/>
                      </a:cubicBezTo>
                      <a:cubicBezTo>
                        <a:pt x="24" y="36"/>
                        <a:pt x="24" y="36"/>
                        <a:pt x="24" y="36"/>
                      </a:cubicBezTo>
                      <a:cubicBezTo>
                        <a:pt x="30" y="33"/>
                        <a:pt x="30" y="33"/>
                        <a:pt x="30" y="33"/>
                      </a:cubicBezTo>
                      <a:cubicBezTo>
                        <a:pt x="39" y="29"/>
                        <a:pt x="39" y="29"/>
                        <a:pt x="39" y="29"/>
                      </a:cubicBezTo>
                      <a:cubicBezTo>
                        <a:pt x="43" y="26"/>
                        <a:pt x="43" y="26"/>
                        <a:pt x="43" y="26"/>
                      </a:cubicBezTo>
                      <a:cubicBezTo>
                        <a:pt x="51" y="25"/>
                        <a:pt x="51" y="25"/>
                        <a:pt x="51" y="25"/>
                      </a:cubicBezTo>
                      <a:cubicBezTo>
                        <a:pt x="59" y="27"/>
                        <a:pt x="59" y="27"/>
                        <a:pt x="59" y="27"/>
                      </a:cubicBezTo>
                      <a:lnTo>
                        <a:pt x="61" y="29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5" name="Freeform 269"/>
                <p:cNvSpPr>
                  <a:spLocks/>
                </p:cNvSpPr>
                <p:nvPr/>
              </p:nvSpPr>
              <p:spPr bwMode="auto">
                <a:xfrm>
                  <a:off x="4584" y="1554"/>
                  <a:ext cx="6" cy="15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6" y="5"/>
                    </a:cxn>
                    <a:cxn ang="0">
                      <a:pos x="2" y="11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6" h="11">
                      <a:moveTo>
                        <a:pt x="4" y="1"/>
                      </a:moveTo>
                      <a:cubicBezTo>
                        <a:pt x="3" y="4"/>
                        <a:pt x="5" y="3"/>
                        <a:pt x="6" y="5"/>
                      </a:cubicBezTo>
                      <a:cubicBezTo>
                        <a:pt x="5" y="5"/>
                        <a:pt x="2" y="11"/>
                        <a:pt x="2" y="11"/>
                      </a:cubicBezTo>
                      <a:cubicBezTo>
                        <a:pt x="2" y="9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6" name="Freeform 270"/>
                <p:cNvSpPr>
                  <a:spLocks/>
                </p:cNvSpPr>
                <p:nvPr/>
              </p:nvSpPr>
              <p:spPr bwMode="auto">
                <a:xfrm>
                  <a:off x="4584" y="1555"/>
                  <a:ext cx="6" cy="15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6" y="5"/>
                    </a:cxn>
                    <a:cxn ang="0">
                      <a:pos x="2" y="11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6" h="11">
                      <a:moveTo>
                        <a:pt x="4" y="1"/>
                      </a:moveTo>
                      <a:cubicBezTo>
                        <a:pt x="3" y="4"/>
                        <a:pt x="5" y="3"/>
                        <a:pt x="6" y="5"/>
                      </a:cubicBezTo>
                      <a:cubicBezTo>
                        <a:pt x="4" y="5"/>
                        <a:pt x="2" y="11"/>
                        <a:pt x="2" y="11"/>
                      </a:cubicBezTo>
                      <a:cubicBezTo>
                        <a:pt x="2" y="9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7" name="Freeform 271"/>
                <p:cNvSpPr>
                  <a:spLocks/>
                </p:cNvSpPr>
                <p:nvPr/>
              </p:nvSpPr>
              <p:spPr bwMode="auto">
                <a:xfrm>
                  <a:off x="3096" y="1751"/>
                  <a:ext cx="10" cy="12"/>
                </a:xfrm>
                <a:custGeom>
                  <a:avLst/>
                  <a:gdLst/>
                  <a:ahLst/>
                  <a:cxnLst>
                    <a:cxn ang="0">
                      <a:pos x="9" y="3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4" y="9"/>
                    </a:cxn>
                    <a:cxn ang="0">
                      <a:pos x="5" y="7"/>
                    </a:cxn>
                    <a:cxn ang="0">
                      <a:pos x="8" y="3"/>
                    </a:cxn>
                    <a:cxn ang="0">
                      <a:pos x="9" y="3"/>
                    </a:cxn>
                  </a:cxnLst>
                  <a:rect l="0" t="0" r="r" b="b"/>
                  <a:pathLst>
                    <a:path w="9" h="9">
                      <a:moveTo>
                        <a:pt x="9" y="3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6" y="6"/>
                        <a:pt x="7" y="4"/>
                        <a:pt x="8" y="3"/>
                      </a:cubicBezTo>
                      <a:cubicBezTo>
                        <a:pt x="8" y="3"/>
                        <a:pt x="9" y="3"/>
                        <a:pt x="9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8" name="Freeform 272"/>
                <p:cNvSpPr>
                  <a:spLocks/>
                </p:cNvSpPr>
                <p:nvPr/>
              </p:nvSpPr>
              <p:spPr bwMode="auto">
                <a:xfrm>
                  <a:off x="3419" y="1620"/>
                  <a:ext cx="60" cy="87"/>
                </a:xfrm>
                <a:custGeom>
                  <a:avLst/>
                  <a:gdLst/>
                  <a:ahLst/>
                  <a:cxnLst>
                    <a:cxn ang="0">
                      <a:pos x="25" y="63"/>
                    </a:cxn>
                    <a:cxn ang="0">
                      <a:pos x="29" y="55"/>
                    </a:cxn>
                    <a:cxn ang="0">
                      <a:pos x="35" y="47"/>
                    </a:cxn>
                    <a:cxn ang="0">
                      <a:pos x="40" y="49"/>
                    </a:cxn>
                    <a:cxn ang="0">
                      <a:pos x="49" y="52"/>
                    </a:cxn>
                    <a:cxn ang="0">
                      <a:pos x="41" y="42"/>
                    </a:cxn>
                    <a:cxn ang="0">
                      <a:pos x="37" y="34"/>
                    </a:cxn>
                    <a:cxn ang="0">
                      <a:pos x="35" y="27"/>
                    </a:cxn>
                    <a:cxn ang="0">
                      <a:pos x="32" y="19"/>
                    </a:cxn>
                    <a:cxn ang="0">
                      <a:pos x="28" y="11"/>
                    </a:cxn>
                    <a:cxn ang="0">
                      <a:pos x="22" y="6"/>
                    </a:cxn>
                    <a:cxn ang="0">
                      <a:pos x="16" y="2"/>
                    </a:cxn>
                    <a:cxn ang="0">
                      <a:pos x="8" y="2"/>
                    </a:cxn>
                    <a:cxn ang="0">
                      <a:pos x="0" y="6"/>
                    </a:cxn>
                    <a:cxn ang="0">
                      <a:pos x="9" y="16"/>
                    </a:cxn>
                    <a:cxn ang="0">
                      <a:pos x="14" y="24"/>
                    </a:cxn>
                    <a:cxn ang="0">
                      <a:pos x="20" y="34"/>
                    </a:cxn>
                    <a:cxn ang="0">
                      <a:pos x="20" y="42"/>
                    </a:cxn>
                    <a:cxn ang="0">
                      <a:pos x="20" y="47"/>
                    </a:cxn>
                    <a:cxn ang="0">
                      <a:pos x="20" y="55"/>
                    </a:cxn>
                    <a:cxn ang="0">
                      <a:pos x="21" y="62"/>
                    </a:cxn>
                    <a:cxn ang="0">
                      <a:pos x="25" y="63"/>
                    </a:cxn>
                  </a:cxnLst>
                  <a:rect l="0" t="0" r="r" b="b"/>
                  <a:pathLst>
                    <a:path w="49" h="63">
                      <a:moveTo>
                        <a:pt x="25" y="63"/>
                      </a:moveTo>
                      <a:cubicBezTo>
                        <a:pt x="25" y="63"/>
                        <a:pt x="29" y="57"/>
                        <a:pt x="29" y="55"/>
                      </a:cubicBezTo>
                      <a:cubicBezTo>
                        <a:pt x="28" y="53"/>
                        <a:pt x="35" y="50"/>
                        <a:pt x="35" y="47"/>
                      </a:cubicBezTo>
                      <a:cubicBezTo>
                        <a:pt x="34" y="44"/>
                        <a:pt x="38" y="49"/>
                        <a:pt x="40" y="49"/>
                      </a:cubicBezTo>
                      <a:cubicBezTo>
                        <a:pt x="43" y="49"/>
                        <a:pt x="49" y="52"/>
                        <a:pt x="49" y="52"/>
                      </a:cubicBezTo>
                      <a:cubicBezTo>
                        <a:pt x="41" y="42"/>
                        <a:pt x="41" y="42"/>
                        <a:pt x="41" y="42"/>
                      </a:cubicBezTo>
                      <a:cubicBezTo>
                        <a:pt x="41" y="42"/>
                        <a:pt x="36" y="39"/>
                        <a:pt x="37" y="34"/>
                      </a:cubicBezTo>
                      <a:cubicBezTo>
                        <a:pt x="37" y="31"/>
                        <a:pt x="37" y="30"/>
                        <a:pt x="35" y="27"/>
                      </a:cubicBezTo>
                      <a:cubicBezTo>
                        <a:pt x="33" y="24"/>
                        <a:pt x="31" y="24"/>
                        <a:pt x="32" y="19"/>
                      </a:cubicBezTo>
                      <a:cubicBezTo>
                        <a:pt x="33" y="16"/>
                        <a:pt x="30" y="13"/>
                        <a:pt x="28" y="11"/>
                      </a:cubicBezTo>
                      <a:cubicBezTo>
                        <a:pt x="25" y="9"/>
                        <a:pt x="24" y="8"/>
                        <a:pt x="22" y="6"/>
                      </a:cubicBezTo>
                      <a:cubicBezTo>
                        <a:pt x="19" y="5"/>
                        <a:pt x="18" y="3"/>
                        <a:pt x="16" y="2"/>
                      </a:cubicBezTo>
                      <a:cubicBezTo>
                        <a:pt x="13" y="2"/>
                        <a:pt x="9" y="0"/>
                        <a:pt x="8" y="2"/>
                      </a:cubicBezTo>
                      <a:cubicBezTo>
                        <a:pt x="6" y="4"/>
                        <a:pt x="0" y="2"/>
                        <a:pt x="0" y="6"/>
                      </a:cubicBezTo>
                      <a:cubicBezTo>
                        <a:pt x="0" y="6"/>
                        <a:pt x="7" y="11"/>
                        <a:pt x="9" y="16"/>
                      </a:cubicBezTo>
                      <a:cubicBezTo>
                        <a:pt x="10" y="21"/>
                        <a:pt x="10" y="20"/>
                        <a:pt x="14" y="24"/>
                      </a:cubicBezTo>
                      <a:cubicBezTo>
                        <a:pt x="18" y="29"/>
                        <a:pt x="18" y="31"/>
                        <a:pt x="20" y="34"/>
                      </a:cubicBezTo>
                      <a:cubicBezTo>
                        <a:pt x="21" y="37"/>
                        <a:pt x="17" y="39"/>
                        <a:pt x="20" y="42"/>
                      </a:cubicBezTo>
                      <a:cubicBezTo>
                        <a:pt x="23" y="44"/>
                        <a:pt x="19" y="44"/>
                        <a:pt x="20" y="47"/>
                      </a:cubicBezTo>
                      <a:cubicBezTo>
                        <a:pt x="21" y="50"/>
                        <a:pt x="18" y="55"/>
                        <a:pt x="20" y="55"/>
                      </a:cubicBezTo>
                      <a:cubicBezTo>
                        <a:pt x="22" y="56"/>
                        <a:pt x="18" y="60"/>
                        <a:pt x="21" y="62"/>
                      </a:cubicBezTo>
                      <a:cubicBezTo>
                        <a:pt x="22" y="63"/>
                        <a:pt x="24" y="62"/>
                        <a:pt x="25" y="6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9" name="Freeform 273"/>
                <p:cNvSpPr>
                  <a:spLocks/>
                </p:cNvSpPr>
                <p:nvPr/>
              </p:nvSpPr>
              <p:spPr bwMode="auto">
                <a:xfrm>
                  <a:off x="1144" y="2014"/>
                  <a:ext cx="477" cy="406"/>
                </a:xfrm>
                <a:custGeom>
                  <a:avLst/>
                  <a:gdLst/>
                  <a:ahLst/>
                  <a:cxnLst>
                    <a:cxn ang="0">
                      <a:pos x="3" y="18"/>
                    </a:cxn>
                    <a:cxn ang="0">
                      <a:pos x="27" y="52"/>
                    </a:cxn>
                    <a:cxn ang="0">
                      <a:pos x="27" y="90"/>
                    </a:cxn>
                    <a:cxn ang="0">
                      <a:pos x="54" y="107"/>
                    </a:cxn>
                    <a:cxn ang="0">
                      <a:pos x="64" y="139"/>
                    </a:cxn>
                    <a:cxn ang="0">
                      <a:pos x="92" y="171"/>
                    </a:cxn>
                    <a:cxn ang="0">
                      <a:pos x="88" y="153"/>
                    </a:cxn>
                    <a:cxn ang="0">
                      <a:pos x="82" y="137"/>
                    </a:cxn>
                    <a:cxn ang="0">
                      <a:pos x="64" y="103"/>
                    </a:cxn>
                    <a:cxn ang="0">
                      <a:pos x="52" y="70"/>
                    </a:cxn>
                    <a:cxn ang="0">
                      <a:pos x="39" y="54"/>
                    </a:cxn>
                    <a:cxn ang="0">
                      <a:pos x="29" y="20"/>
                    </a:cxn>
                    <a:cxn ang="0">
                      <a:pos x="48" y="22"/>
                    </a:cxn>
                    <a:cxn ang="0">
                      <a:pos x="50" y="38"/>
                    </a:cxn>
                    <a:cxn ang="0">
                      <a:pos x="70" y="66"/>
                    </a:cxn>
                    <a:cxn ang="0">
                      <a:pos x="82" y="88"/>
                    </a:cxn>
                    <a:cxn ang="0">
                      <a:pos x="94" y="97"/>
                    </a:cxn>
                    <a:cxn ang="0">
                      <a:pos x="100" y="115"/>
                    </a:cxn>
                    <a:cxn ang="0">
                      <a:pos x="124" y="147"/>
                    </a:cxn>
                    <a:cxn ang="0">
                      <a:pos x="134" y="155"/>
                    </a:cxn>
                    <a:cxn ang="0">
                      <a:pos x="152" y="187"/>
                    </a:cxn>
                    <a:cxn ang="0">
                      <a:pos x="178" y="254"/>
                    </a:cxn>
                    <a:cxn ang="0">
                      <a:pos x="231" y="276"/>
                    </a:cxn>
                    <a:cxn ang="0">
                      <a:pos x="271" y="284"/>
                    </a:cxn>
                    <a:cxn ang="0">
                      <a:pos x="313" y="295"/>
                    </a:cxn>
                    <a:cxn ang="0">
                      <a:pos x="339" y="276"/>
                    </a:cxn>
                    <a:cxn ang="0">
                      <a:pos x="329" y="256"/>
                    </a:cxn>
                    <a:cxn ang="0">
                      <a:pos x="357" y="249"/>
                    </a:cxn>
                    <a:cxn ang="0">
                      <a:pos x="368" y="243"/>
                    </a:cxn>
                    <a:cxn ang="0">
                      <a:pos x="378" y="244"/>
                    </a:cxn>
                    <a:cxn ang="0">
                      <a:pos x="344" y="201"/>
                    </a:cxn>
                    <a:cxn ang="0">
                      <a:pos x="339" y="233"/>
                    </a:cxn>
                    <a:cxn ang="0">
                      <a:pos x="325" y="243"/>
                    </a:cxn>
                    <a:cxn ang="0">
                      <a:pos x="311" y="244"/>
                    </a:cxn>
                    <a:cxn ang="0">
                      <a:pos x="297" y="250"/>
                    </a:cxn>
                    <a:cxn ang="0">
                      <a:pos x="271" y="243"/>
                    </a:cxn>
                    <a:cxn ang="0">
                      <a:pos x="245" y="201"/>
                    </a:cxn>
                    <a:cxn ang="0">
                      <a:pos x="245" y="165"/>
                    </a:cxn>
                    <a:cxn ang="0">
                      <a:pos x="255" y="129"/>
                    </a:cxn>
                    <a:cxn ang="0">
                      <a:pos x="244" y="114"/>
                    </a:cxn>
                    <a:cxn ang="0">
                      <a:pos x="223" y="90"/>
                    </a:cxn>
                    <a:cxn ang="0">
                      <a:pos x="210" y="64"/>
                    </a:cxn>
                    <a:cxn ang="0">
                      <a:pos x="190" y="49"/>
                    </a:cxn>
                    <a:cxn ang="0">
                      <a:pos x="166" y="56"/>
                    </a:cxn>
                    <a:cxn ang="0">
                      <a:pos x="148" y="31"/>
                    </a:cxn>
                    <a:cxn ang="0">
                      <a:pos x="135" y="17"/>
                    </a:cxn>
                    <a:cxn ang="0">
                      <a:pos x="67" y="23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389" h="295">
                      <a:moveTo>
                        <a:pt x="0" y="3"/>
                      </a:moveTo>
                      <a:cubicBezTo>
                        <a:pt x="0" y="6"/>
                        <a:pt x="0" y="9"/>
                        <a:pt x="1" y="12"/>
                      </a:cubicBezTo>
                      <a:cubicBezTo>
                        <a:pt x="1" y="13"/>
                        <a:pt x="2" y="15"/>
                        <a:pt x="3" y="18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10" y="24"/>
                        <a:pt x="7" y="29"/>
                        <a:pt x="11" y="36"/>
                      </a:cubicBezTo>
                      <a:cubicBezTo>
                        <a:pt x="13" y="42"/>
                        <a:pt x="22" y="48"/>
                        <a:pt x="27" y="52"/>
                      </a:cubicBezTo>
                      <a:cubicBezTo>
                        <a:pt x="28" y="53"/>
                        <a:pt x="31" y="53"/>
                        <a:pt x="33" y="54"/>
                      </a:cubicBezTo>
                      <a:cubicBezTo>
                        <a:pt x="39" y="59"/>
                        <a:pt x="38" y="75"/>
                        <a:pt x="39" y="86"/>
                      </a:cubicBezTo>
                      <a:cubicBezTo>
                        <a:pt x="33" y="87"/>
                        <a:pt x="30" y="88"/>
                        <a:pt x="27" y="90"/>
                      </a:cubicBezTo>
                      <a:cubicBezTo>
                        <a:pt x="32" y="93"/>
                        <a:pt x="36" y="96"/>
                        <a:pt x="42" y="99"/>
                      </a:cubicBezTo>
                      <a:cubicBezTo>
                        <a:pt x="42" y="103"/>
                        <a:pt x="42" y="103"/>
                        <a:pt x="42" y="103"/>
                      </a:cubicBezTo>
                      <a:cubicBezTo>
                        <a:pt x="47" y="106"/>
                        <a:pt x="51" y="105"/>
                        <a:pt x="54" y="107"/>
                      </a:cubicBezTo>
                      <a:cubicBezTo>
                        <a:pt x="56" y="108"/>
                        <a:pt x="58" y="115"/>
                        <a:pt x="58" y="115"/>
                      </a:cubicBezTo>
                      <a:cubicBezTo>
                        <a:pt x="62" y="115"/>
                        <a:pt x="62" y="115"/>
                        <a:pt x="62" y="115"/>
                      </a:cubicBezTo>
                      <a:cubicBezTo>
                        <a:pt x="66" y="122"/>
                        <a:pt x="61" y="131"/>
                        <a:pt x="64" y="139"/>
                      </a:cubicBezTo>
                      <a:cubicBezTo>
                        <a:pt x="65" y="141"/>
                        <a:pt x="71" y="142"/>
                        <a:pt x="72" y="143"/>
                      </a:cubicBezTo>
                      <a:cubicBezTo>
                        <a:pt x="72" y="147"/>
                        <a:pt x="72" y="147"/>
                        <a:pt x="72" y="147"/>
                      </a:cubicBezTo>
                      <a:cubicBezTo>
                        <a:pt x="73" y="150"/>
                        <a:pt x="89" y="164"/>
                        <a:pt x="92" y="171"/>
                      </a:cubicBezTo>
                      <a:cubicBezTo>
                        <a:pt x="93" y="166"/>
                        <a:pt x="92" y="169"/>
                        <a:pt x="96" y="167"/>
                      </a:cubicBezTo>
                      <a:cubicBezTo>
                        <a:pt x="95" y="165"/>
                        <a:pt x="97" y="161"/>
                        <a:pt x="96" y="159"/>
                      </a:cubicBezTo>
                      <a:cubicBezTo>
                        <a:pt x="95" y="157"/>
                        <a:pt x="89" y="155"/>
                        <a:pt x="88" y="153"/>
                      </a:cubicBezTo>
                      <a:cubicBezTo>
                        <a:pt x="87" y="151"/>
                        <a:pt x="88" y="149"/>
                        <a:pt x="86" y="147"/>
                      </a:cubicBezTo>
                      <a:cubicBezTo>
                        <a:pt x="84" y="146"/>
                        <a:pt x="81" y="147"/>
                        <a:pt x="80" y="145"/>
                      </a:cubicBezTo>
                      <a:cubicBezTo>
                        <a:pt x="80" y="144"/>
                        <a:pt x="83" y="141"/>
                        <a:pt x="82" y="137"/>
                      </a:cubicBezTo>
                      <a:cubicBezTo>
                        <a:pt x="78" y="137"/>
                        <a:pt x="78" y="137"/>
                        <a:pt x="78" y="137"/>
                      </a:cubicBezTo>
                      <a:cubicBezTo>
                        <a:pt x="75" y="124"/>
                        <a:pt x="75" y="117"/>
                        <a:pt x="70" y="105"/>
                      </a:cubicBezTo>
                      <a:cubicBezTo>
                        <a:pt x="70" y="105"/>
                        <a:pt x="65" y="104"/>
                        <a:pt x="64" y="103"/>
                      </a:cubicBezTo>
                      <a:cubicBezTo>
                        <a:pt x="63" y="100"/>
                        <a:pt x="66" y="97"/>
                        <a:pt x="64" y="93"/>
                      </a:cubicBezTo>
                      <a:cubicBezTo>
                        <a:pt x="60" y="93"/>
                        <a:pt x="60" y="93"/>
                        <a:pt x="60" y="93"/>
                      </a:cubicBezTo>
                      <a:cubicBezTo>
                        <a:pt x="57" y="86"/>
                        <a:pt x="55" y="79"/>
                        <a:pt x="52" y="70"/>
                      </a:cubicBezTo>
                      <a:cubicBezTo>
                        <a:pt x="52" y="70"/>
                        <a:pt x="46" y="70"/>
                        <a:pt x="46" y="70"/>
                      </a:cubicBezTo>
                      <a:cubicBezTo>
                        <a:pt x="44" y="64"/>
                        <a:pt x="47" y="58"/>
                        <a:pt x="44" y="54"/>
                      </a:cubicBezTo>
                      <a:cubicBezTo>
                        <a:pt x="44" y="53"/>
                        <a:pt x="39" y="54"/>
                        <a:pt x="39" y="54"/>
                      </a:cubicBezTo>
                      <a:cubicBezTo>
                        <a:pt x="36" y="47"/>
                        <a:pt x="36" y="42"/>
                        <a:pt x="33" y="36"/>
                      </a:cubicBezTo>
                      <a:cubicBezTo>
                        <a:pt x="32" y="35"/>
                        <a:pt x="27" y="31"/>
                        <a:pt x="27" y="30"/>
                      </a:cubicBezTo>
                      <a:cubicBezTo>
                        <a:pt x="29" y="28"/>
                        <a:pt x="28" y="23"/>
                        <a:pt x="29" y="20"/>
                      </a:cubicBezTo>
                      <a:cubicBezTo>
                        <a:pt x="32" y="22"/>
                        <a:pt x="36" y="25"/>
                        <a:pt x="39" y="26"/>
                      </a:cubicBezTo>
                      <a:cubicBezTo>
                        <a:pt x="39" y="26"/>
                        <a:pt x="44" y="22"/>
                        <a:pt x="42" y="22"/>
                      </a:cubicBezTo>
                      <a:cubicBezTo>
                        <a:pt x="43" y="22"/>
                        <a:pt x="48" y="22"/>
                        <a:pt x="48" y="22"/>
                      </a:cubicBezTo>
                      <a:cubicBezTo>
                        <a:pt x="49" y="24"/>
                        <a:pt x="48" y="26"/>
                        <a:pt x="48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4" y="32"/>
                        <a:pt x="50" y="36"/>
                        <a:pt x="50" y="38"/>
                      </a:cubicBezTo>
                      <a:cubicBezTo>
                        <a:pt x="51" y="39"/>
                        <a:pt x="58" y="44"/>
                        <a:pt x="58" y="46"/>
                      </a:cubicBezTo>
                      <a:cubicBezTo>
                        <a:pt x="60" y="50"/>
                        <a:pt x="58" y="53"/>
                        <a:pt x="60" y="58"/>
                      </a:cubicBezTo>
                      <a:cubicBezTo>
                        <a:pt x="61" y="59"/>
                        <a:pt x="70" y="65"/>
                        <a:pt x="70" y="66"/>
                      </a:cubicBezTo>
                      <a:cubicBezTo>
                        <a:pt x="71" y="67"/>
                        <a:pt x="69" y="71"/>
                        <a:pt x="70" y="74"/>
                      </a:cubicBezTo>
                      <a:cubicBezTo>
                        <a:pt x="71" y="74"/>
                        <a:pt x="72" y="74"/>
                        <a:pt x="72" y="74"/>
                      </a:cubicBezTo>
                      <a:cubicBezTo>
                        <a:pt x="77" y="76"/>
                        <a:pt x="80" y="83"/>
                        <a:pt x="82" y="88"/>
                      </a:cubicBezTo>
                      <a:cubicBezTo>
                        <a:pt x="83" y="88"/>
                        <a:pt x="88" y="87"/>
                        <a:pt x="88" y="88"/>
                      </a:cubicBezTo>
                      <a:cubicBezTo>
                        <a:pt x="89" y="89"/>
                        <a:pt x="87" y="93"/>
                        <a:pt x="88" y="95"/>
                      </a:cubicBezTo>
                      <a:cubicBezTo>
                        <a:pt x="89" y="98"/>
                        <a:pt x="92" y="96"/>
                        <a:pt x="94" y="97"/>
                      </a:cubicBezTo>
                      <a:cubicBezTo>
                        <a:pt x="95" y="98"/>
                        <a:pt x="95" y="104"/>
                        <a:pt x="96" y="105"/>
                      </a:cubicBezTo>
                      <a:cubicBezTo>
                        <a:pt x="96" y="106"/>
                        <a:pt x="105" y="109"/>
                        <a:pt x="106" y="109"/>
                      </a:cubicBezTo>
                      <a:cubicBezTo>
                        <a:pt x="104" y="111"/>
                        <a:pt x="104" y="114"/>
                        <a:pt x="100" y="115"/>
                      </a:cubicBezTo>
                      <a:cubicBezTo>
                        <a:pt x="100" y="117"/>
                        <a:pt x="101" y="120"/>
                        <a:pt x="100" y="121"/>
                      </a:cubicBezTo>
                      <a:cubicBezTo>
                        <a:pt x="107" y="126"/>
                        <a:pt x="115" y="130"/>
                        <a:pt x="120" y="137"/>
                      </a:cubicBezTo>
                      <a:cubicBezTo>
                        <a:pt x="122" y="140"/>
                        <a:pt x="121" y="145"/>
                        <a:pt x="124" y="147"/>
                      </a:cubicBezTo>
                      <a:cubicBezTo>
                        <a:pt x="126" y="148"/>
                        <a:pt x="129" y="147"/>
                        <a:pt x="130" y="149"/>
                      </a:cubicBezTo>
                      <a:cubicBezTo>
                        <a:pt x="131" y="151"/>
                        <a:pt x="129" y="153"/>
                        <a:pt x="130" y="155"/>
                      </a:cubicBezTo>
                      <a:cubicBezTo>
                        <a:pt x="134" y="155"/>
                        <a:pt x="134" y="155"/>
                        <a:pt x="134" y="155"/>
                      </a:cubicBezTo>
                      <a:cubicBezTo>
                        <a:pt x="135" y="158"/>
                        <a:pt x="139" y="163"/>
                        <a:pt x="140" y="165"/>
                      </a:cubicBezTo>
                      <a:cubicBezTo>
                        <a:pt x="141" y="167"/>
                        <a:pt x="139" y="169"/>
                        <a:pt x="140" y="171"/>
                      </a:cubicBezTo>
                      <a:cubicBezTo>
                        <a:pt x="143" y="176"/>
                        <a:pt x="150" y="181"/>
                        <a:pt x="152" y="187"/>
                      </a:cubicBezTo>
                      <a:cubicBezTo>
                        <a:pt x="158" y="207"/>
                        <a:pt x="140" y="215"/>
                        <a:pt x="152" y="231"/>
                      </a:cubicBezTo>
                      <a:cubicBezTo>
                        <a:pt x="155" y="235"/>
                        <a:pt x="161" y="233"/>
                        <a:pt x="166" y="237"/>
                      </a:cubicBezTo>
                      <a:cubicBezTo>
                        <a:pt x="166" y="237"/>
                        <a:pt x="178" y="254"/>
                        <a:pt x="178" y="254"/>
                      </a:cubicBezTo>
                      <a:cubicBezTo>
                        <a:pt x="183" y="258"/>
                        <a:pt x="190" y="256"/>
                        <a:pt x="195" y="258"/>
                      </a:cubicBezTo>
                      <a:cubicBezTo>
                        <a:pt x="200" y="261"/>
                        <a:pt x="206" y="270"/>
                        <a:pt x="211" y="272"/>
                      </a:cubicBezTo>
                      <a:cubicBezTo>
                        <a:pt x="218" y="275"/>
                        <a:pt x="224" y="273"/>
                        <a:pt x="231" y="276"/>
                      </a:cubicBezTo>
                      <a:cubicBezTo>
                        <a:pt x="234" y="277"/>
                        <a:pt x="237" y="283"/>
                        <a:pt x="239" y="284"/>
                      </a:cubicBezTo>
                      <a:cubicBezTo>
                        <a:pt x="240" y="285"/>
                        <a:pt x="257" y="288"/>
                        <a:pt x="257" y="288"/>
                      </a:cubicBezTo>
                      <a:cubicBezTo>
                        <a:pt x="265" y="289"/>
                        <a:pt x="267" y="285"/>
                        <a:pt x="271" y="284"/>
                      </a:cubicBezTo>
                      <a:cubicBezTo>
                        <a:pt x="283" y="281"/>
                        <a:pt x="290" y="284"/>
                        <a:pt x="301" y="286"/>
                      </a:cubicBezTo>
                      <a:cubicBezTo>
                        <a:pt x="301" y="284"/>
                        <a:pt x="299" y="281"/>
                        <a:pt x="303" y="282"/>
                      </a:cubicBezTo>
                      <a:cubicBezTo>
                        <a:pt x="307" y="283"/>
                        <a:pt x="310" y="292"/>
                        <a:pt x="313" y="295"/>
                      </a:cubicBezTo>
                      <a:cubicBezTo>
                        <a:pt x="313" y="295"/>
                        <a:pt x="318" y="290"/>
                        <a:pt x="316" y="288"/>
                      </a:cubicBezTo>
                      <a:cubicBezTo>
                        <a:pt x="314" y="286"/>
                        <a:pt x="324" y="276"/>
                        <a:pt x="324" y="276"/>
                      </a:cubicBezTo>
                      <a:cubicBezTo>
                        <a:pt x="339" y="276"/>
                        <a:pt x="339" y="276"/>
                        <a:pt x="339" y="276"/>
                      </a:cubicBezTo>
                      <a:cubicBezTo>
                        <a:pt x="339" y="276"/>
                        <a:pt x="339" y="271"/>
                        <a:pt x="336" y="269"/>
                      </a:cubicBezTo>
                      <a:cubicBezTo>
                        <a:pt x="333" y="267"/>
                        <a:pt x="329" y="260"/>
                        <a:pt x="329" y="260"/>
                      </a:cubicBezTo>
                      <a:cubicBezTo>
                        <a:pt x="329" y="256"/>
                        <a:pt x="329" y="256"/>
                        <a:pt x="329" y="256"/>
                      </a:cubicBezTo>
                      <a:cubicBezTo>
                        <a:pt x="333" y="256"/>
                        <a:pt x="333" y="256"/>
                        <a:pt x="333" y="256"/>
                      </a:cubicBezTo>
                      <a:cubicBezTo>
                        <a:pt x="335" y="249"/>
                        <a:pt x="335" y="249"/>
                        <a:pt x="335" y="249"/>
                      </a:cubicBezTo>
                      <a:cubicBezTo>
                        <a:pt x="357" y="249"/>
                        <a:pt x="357" y="249"/>
                        <a:pt x="357" y="249"/>
                      </a:cubicBezTo>
                      <a:cubicBezTo>
                        <a:pt x="362" y="246"/>
                        <a:pt x="362" y="246"/>
                        <a:pt x="362" y="246"/>
                      </a:cubicBezTo>
                      <a:cubicBezTo>
                        <a:pt x="362" y="246"/>
                        <a:pt x="364" y="242"/>
                        <a:pt x="367" y="244"/>
                      </a:cubicBezTo>
                      <a:cubicBezTo>
                        <a:pt x="368" y="243"/>
                        <a:pt x="368" y="243"/>
                        <a:pt x="368" y="243"/>
                      </a:cubicBezTo>
                      <a:cubicBezTo>
                        <a:pt x="369" y="243"/>
                        <a:pt x="372" y="239"/>
                        <a:pt x="372" y="239"/>
                      </a:cubicBezTo>
                      <a:cubicBezTo>
                        <a:pt x="373" y="239"/>
                        <a:pt x="372" y="244"/>
                        <a:pt x="372" y="244"/>
                      </a:cubicBezTo>
                      <a:cubicBezTo>
                        <a:pt x="372" y="244"/>
                        <a:pt x="382" y="247"/>
                        <a:pt x="378" y="244"/>
                      </a:cubicBezTo>
                      <a:cubicBezTo>
                        <a:pt x="378" y="244"/>
                        <a:pt x="377" y="237"/>
                        <a:pt x="378" y="233"/>
                      </a:cubicBezTo>
                      <a:cubicBezTo>
                        <a:pt x="379" y="229"/>
                        <a:pt x="389" y="194"/>
                        <a:pt x="384" y="191"/>
                      </a:cubicBezTo>
                      <a:cubicBezTo>
                        <a:pt x="375" y="185"/>
                        <a:pt x="354" y="197"/>
                        <a:pt x="344" y="201"/>
                      </a:cubicBezTo>
                      <a:cubicBezTo>
                        <a:pt x="343" y="208"/>
                        <a:pt x="345" y="214"/>
                        <a:pt x="342" y="221"/>
                      </a:cubicBezTo>
                      <a:cubicBezTo>
                        <a:pt x="339" y="223"/>
                        <a:pt x="339" y="223"/>
                        <a:pt x="339" y="223"/>
                      </a:cubicBezTo>
                      <a:cubicBezTo>
                        <a:pt x="338" y="226"/>
                        <a:pt x="340" y="230"/>
                        <a:pt x="339" y="233"/>
                      </a:cubicBezTo>
                      <a:cubicBezTo>
                        <a:pt x="338" y="233"/>
                        <a:pt x="333" y="234"/>
                        <a:pt x="333" y="235"/>
                      </a:cubicBezTo>
                      <a:cubicBezTo>
                        <a:pt x="332" y="235"/>
                        <a:pt x="331" y="240"/>
                        <a:pt x="331" y="241"/>
                      </a:cubicBezTo>
                      <a:cubicBezTo>
                        <a:pt x="326" y="240"/>
                        <a:pt x="328" y="243"/>
                        <a:pt x="325" y="243"/>
                      </a:cubicBezTo>
                      <a:cubicBezTo>
                        <a:pt x="325" y="239"/>
                        <a:pt x="325" y="239"/>
                        <a:pt x="325" y="239"/>
                      </a:cubicBezTo>
                      <a:cubicBezTo>
                        <a:pt x="319" y="239"/>
                        <a:pt x="317" y="238"/>
                        <a:pt x="315" y="239"/>
                      </a:cubicBezTo>
                      <a:cubicBezTo>
                        <a:pt x="314" y="239"/>
                        <a:pt x="311" y="244"/>
                        <a:pt x="311" y="244"/>
                      </a:cubicBezTo>
                      <a:cubicBezTo>
                        <a:pt x="308" y="246"/>
                        <a:pt x="303" y="244"/>
                        <a:pt x="301" y="246"/>
                      </a:cubicBezTo>
                      <a:cubicBezTo>
                        <a:pt x="300" y="247"/>
                        <a:pt x="301" y="252"/>
                        <a:pt x="299" y="252"/>
                      </a:cubicBezTo>
                      <a:cubicBezTo>
                        <a:pt x="299" y="252"/>
                        <a:pt x="292" y="254"/>
                        <a:pt x="297" y="250"/>
                      </a:cubicBezTo>
                      <a:cubicBezTo>
                        <a:pt x="293" y="250"/>
                        <a:pt x="291" y="251"/>
                        <a:pt x="287" y="252"/>
                      </a:cubicBezTo>
                      <a:cubicBezTo>
                        <a:pt x="286" y="251"/>
                        <a:pt x="286" y="245"/>
                        <a:pt x="285" y="244"/>
                      </a:cubicBezTo>
                      <a:cubicBezTo>
                        <a:pt x="281" y="242"/>
                        <a:pt x="275" y="245"/>
                        <a:pt x="271" y="243"/>
                      </a:cubicBezTo>
                      <a:cubicBezTo>
                        <a:pt x="269" y="242"/>
                        <a:pt x="268" y="235"/>
                        <a:pt x="267" y="233"/>
                      </a:cubicBezTo>
                      <a:cubicBezTo>
                        <a:pt x="260" y="221"/>
                        <a:pt x="254" y="213"/>
                        <a:pt x="249" y="199"/>
                      </a:cubicBezTo>
                      <a:cubicBezTo>
                        <a:pt x="249" y="199"/>
                        <a:pt x="245" y="201"/>
                        <a:pt x="245" y="201"/>
                      </a:cubicBezTo>
                      <a:cubicBezTo>
                        <a:pt x="247" y="200"/>
                        <a:pt x="247" y="188"/>
                        <a:pt x="245" y="187"/>
                      </a:cubicBezTo>
                      <a:cubicBezTo>
                        <a:pt x="249" y="183"/>
                        <a:pt x="249" y="183"/>
                        <a:pt x="249" y="183"/>
                      </a:cubicBezTo>
                      <a:cubicBezTo>
                        <a:pt x="251" y="176"/>
                        <a:pt x="245" y="169"/>
                        <a:pt x="245" y="165"/>
                      </a:cubicBezTo>
                      <a:cubicBezTo>
                        <a:pt x="245" y="161"/>
                        <a:pt x="247" y="157"/>
                        <a:pt x="247" y="155"/>
                      </a:cubicBezTo>
                      <a:cubicBezTo>
                        <a:pt x="247" y="153"/>
                        <a:pt x="243" y="143"/>
                        <a:pt x="243" y="141"/>
                      </a:cubicBezTo>
                      <a:cubicBezTo>
                        <a:pt x="244" y="138"/>
                        <a:pt x="254" y="133"/>
                        <a:pt x="255" y="129"/>
                      </a:cubicBezTo>
                      <a:cubicBezTo>
                        <a:pt x="256" y="125"/>
                        <a:pt x="255" y="122"/>
                        <a:pt x="253" y="118"/>
                      </a:cubicBezTo>
                      <a:cubicBezTo>
                        <a:pt x="250" y="119"/>
                        <a:pt x="250" y="119"/>
                        <a:pt x="250" y="119"/>
                      </a:cubicBezTo>
                      <a:cubicBezTo>
                        <a:pt x="250" y="119"/>
                        <a:pt x="247" y="114"/>
                        <a:pt x="244" y="114"/>
                      </a:cubicBezTo>
                      <a:cubicBezTo>
                        <a:pt x="240" y="114"/>
                        <a:pt x="234" y="111"/>
                        <a:pt x="232" y="109"/>
                      </a:cubicBezTo>
                      <a:cubicBezTo>
                        <a:pt x="229" y="108"/>
                        <a:pt x="228" y="103"/>
                        <a:pt x="228" y="103"/>
                      </a:cubicBezTo>
                      <a:cubicBezTo>
                        <a:pt x="228" y="103"/>
                        <a:pt x="226" y="95"/>
                        <a:pt x="223" y="90"/>
                      </a:cubicBezTo>
                      <a:cubicBezTo>
                        <a:pt x="220" y="86"/>
                        <a:pt x="222" y="85"/>
                        <a:pt x="219" y="81"/>
                      </a:cubicBezTo>
                      <a:cubicBezTo>
                        <a:pt x="215" y="78"/>
                        <a:pt x="212" y="75"/>
                        <a:pt x="212" y="72"/>
                      </a:cubicBezTo>
                      <a:cubicBezTo>
                        <a:pt x="211" y="69"/>
                        <a:pt x="213" y="67"/>
                        <a:pt x="210" y="64"/>
                      </a:cubicBezTo>
                      <a:cubicBezTo>
                        <a:pt x="207" y="61"/>
                        <a:pt x="206" y="61"/>
                        <a:pt x="203" y="57"/>
                      </a:cubicBezTo>
                      <a:cubicBezTo>
                        <a:pt x="201" y="53"/>
                        <a:pt x="201" y="52"/>
                        <a:pt x="198" y="51"/>
                      </a:cubicBezTo>
                      <a:cubicBezTo>
                        <a:pt x="195" y="49"/>
                        <a:pt x="194" y="50"/>
                        <a:pt x="190" y="49"/>
                      </a:cubicBezTo>
                      <a:cubicBezTo>
                        <a:pt x="186" y="48"/>
                        <a:pt x="185" y="47"/>
                        <a:pt x="183" y="50"/>
                      </a:cubicBezTo>
                      <a:cubicBezTo>
                        <a:pt x="181" y="52"/>
                        <a:pt x="181" y="57"/>
                        <a:pt x="178" y="58"/>
                      </a:cubicBezTo>
                      <a:cubicBezTo>
                        <a:pt x="174" y="60"/>
                        <a:pt x="169" y="58"/>
                        <a:pt x="166" y="56"/>
                      </a:cubicBezTo>
                      <a:cubicBezTo>
                        <a:pt x="162" y="53"/>
                        <a:pt x="159" y="50"/>
                        <a:pt x="159" y="46"/>
                      </a:cubicBezTo>
                      <a:cubicBezTo>
                        <a:pt x="159" y="42"/>
                        <a:pt x="161" y="43"/>
                        <a:pt x="157" y="38"/>
                      </a:cubicBezTo>
                      <a:cubicBezTo>
                        <a:pt x="153" y="34"/>
                        <a:pt x="152" y="32"/>
                        <a:pt x="148" y="31"/>
                      </a:cubicBezTo>
                      <a:cubicBezTo>
                        <a:pt x="145" y="30"/>
                        <a:pt x="144" y="28"/>
                        <a:pt x="143" y="26"/>
                      </a:cubicBezTo>
                      <a:cubicBezTo>
                        <a:pt x="141" y="23"/>
                        <a:pt x="142" y="23"/>
                        <a:pt x="140" y="21"/>
                      </a:cubicBezTo>
                      <a:cubicBezTo>
                        <a:pt x="138" y="19"/>
                        <a:pt x="135" y="17"/>
                        <a:pt x="135" y="17"/>
                      </a:cubicBezTo>
                      <a:cubicBezTo>
                        <a:pt x="110" y="17"/>
                        <a:pt x="110" y="17"/>
                        <a:pt x="110" y="17"/>
                      </a:cubicBezTo>
                      <a:cubicBezTo>
                        <a:pt x="109" y="25"/>
                        <a:pt x="109" y="25"/>
                        <a:pt x="109" y="25"/>
                      </a:cubicBezTo>
                      <a:cubicBezTo>
                        <a:pt x="67" y="23"/>
                        <a:pt x="67" y="23"/>
                        <a:pt x="67" y="23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3" y="0"/>
                        <a:pt x="33" y="0"/>
                        <a:pt x="33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0" name="Freeform 274"/>
                <p:cNvSpPr>
                  <a:spLocks/>
                </p:cNvSpPr>
                <p:nvPr/>
              </p:nvSpPr>
              <p:spPr bwMode="auto">
                <a:xfrm>
                  <a:off x="3886" y="3206"/>
                  <a:ext cx="21" cy="18"/>
                </a:xfrm>
                <a:custGeom>
                  <a:avLst/>
                  <a:gdLst/>
                  <a:ahLst/>
                  <a:cxnLst>
                    <a:cxn ang="0">
                      <a:pos x="9" y="1"/>
                    </a:cxn>
                    <a:cxn ang="0">
                      <a:pos x="11" y="13"/>
                    </a:cxn>
                    <a:cxn ang="0">
                      <a:pos x="9" y="1"/>
                    </a:cxn>
                  </a:cxnLst>
                  <a:rect l="0" t="0" r="r" b="b"/>
                  <a:pathLst>
                    <a:path w="18" h="13">
                      <a:moveTo>
                        <a:pt x="9" y="1"/>
                      </a:moveTo>
                      <a:cubicBezTo>
                        <a:pt x="0" y="3"/>
                        <a:pt x="6" y="11"/>
                        <a:pt x="11" y="13"/>
                      </a:cubicBezTo>
                      <a:cubicBezTo>
                        <a:pt x="10" y="13"/>
                        <a:pt x="18" y="0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1" name="Freeform 275"/>
                <p:cNvSpPr>
                  <a:spLocks/>
                </p:cNvSpPr>
                <p:nvPr/>
              </p:nvSpPr>
              <p:spPr bwMode="auto">
                <a:xfrm>
                  <a:off x="2724" y="2153"/>
                  <a:ext cx="196" cy="272"/>
                </a:xfrm>
                <a:custGeom>
                  <a:avLst/>
                  <a:gdLst/>
                  <a:ahLst/>
                  <a:cxnLst>
                    <a:cxn ang="0">
                      <a:pos x="0" y="99"/>
                    </a:cxn>
                    <a:cxn ang="0">
                      <a:pos x="8" y="110"/>
                    </a:cxn>
                    <a:cxn ang="0">
                      <a:pos x="6" y="128"/>
                    </a:cxn>
                    <a:cxn ang="0">
                      <a:pos x="9" y="171"/>
                    </a:cxn>
                    <a:cxn ang="0">
                      <a:pos x="17" y="167"/>
                    </a:cxn>
                    <a:cxn ang="0">
                      <a:pos x="24" y="167"/>
                    </a:cxn>
                    <a:cxn ang="0">
                      <a:pos x="33" y="166"/>
                    </a:cxn>
                    <a:cxn ang="0">
                      <a:pos x="41" y="170"/>
                    </a:cxn>
                    <a:cxn ang="0">
                      <a:pos x="44" y="177"/>
                    </a:cxn>
                    <a:cxn ang="0">
                      <a:pos x="51" y="181"/>
                    </a:cxn>
                    <a:cxn ang="0">
                      <a:pos x="53" y="189"/>
                    </a:cxn>
                    <a:cxn ang="0">
                      <a:pos x="60" y="192"/>
                    </a:cxn>
                    <a:cxn ang="0">
                      <a:pos x="63" y="197"/>
                    </a:cxn>
                    <a:cxn ang="0">
                      <a:pos x="68" y="196"/>
                    </a:cxn>
                    <a:cxn ang="0">
                      <a:pos x="70" y="187"/>
                    </a:cxn>
                    <a:cxn ang="0">
                      <a:pos x="72" y="182"/>
                    </a:cxn>
                    <a:cxn ang="0">
                      <a:pos x="81" y="184"/>
                    </a:cxn>
                    <a:cxn ang="0">
                      <a:pos x="88" y="184"/>
                    </a:cxn>
                    <a:cxn ang="0">
                      <a:pos x="92" y="182"/>
                    </a:cxn>
                    <a:cxn ang="0">
                      <a:pos x="93" y="175"/>
                    </a:cxn>
                    <a:cxn ang="0">
                      <a:pos x="98" y="178"/>
                    </a:cxn>
                    <a:cxn ang="0">
                      <a:pos x="146" y="178"/>
                    </a:cxn>
                    <a:cxn ang="0">
                      <a:pos x="149" y="170"/>
                    </a:cxn>
                    <a:cxn ang="0">
                      <a:pos x="145" y="166"/>
                    </a:cxn>
                    <a:cxn ang="0">
                      <a:pos x="136" y="34"/>
                    </a:cxn>
                    <a:cxn ang="0">
                      <a:pos x="160" y="33"/>
                    </a:cxn>
                    <a:cxn ang="0">
                      <a:pos x="116" y="0"/>
                    </a:cxn>
                    <a:cxn ang="0">
                      <a:pos x="117" y="24"/>
                    </a:cxn>
                    <a:cxn ang="0">
                      <a:pos x="68" y="25"/>
                    </a:cxn>
                    <a:cxn ang="0">
                      <a:pos x="67" y="60"/>
                    </a:cxn>
                    <a:cxn ang="0">
                      <a:pos x="51" y="69"/>
                    </a:cxn>
                    <a:cxn ang="0">
                      <a:pos x="52" y="94"/>
                    </a:cxn>
                    <a:cxn ang="0">
                      <a:pos x="4" y="96"/>
                    </a:cxn>
                    <a:cxn ang="0">
                      <a:pos x="0" y="99"/>
                    </a:cxn>
                  </a:cxnLst>
                  <a:rect l="0" t="0" r="r" b="b"/>
                  <a:pathLst>
                    <a:path w="160" h="198">
                      <a:moveTo>
                        <a:pt x="0" y="99"/>
                      </a:moveTo>
                      <a:cubicBezTo>
                        <a:pt x="2" y="104"/>
                        <a:pt x="7" y="106"/>
                        <a:pt x="8" y="110"/>
                      </a:cubicBezTo>
                      <a:cubicBezTo>
                        <a:pt x="9" y="112"/>
                        <a:pt x="6" y="128"/>
                        <a:pt x="6" y="128"/>
                      </a:cubicBezTo>
                      <a:cubicBezTo>
                        <a:pt x="11" y="142"/>
                        <a:pt x="12" y="155"/>
                        <a:pt x="9" y="171"/>
                      </a:cubicBezTo>
                      <a:cubicBezTo>
                        <a:pt x="9" y="171"/>
                        <a:pt x="16" y="170"/>
                        <a:pt x="17" y="167"/>
                      </a:cubicBezTo>
                      <a:cubicBezTo>
                        <a:pt x="18" y="163"/>
                        <a:pt x="20" y="166"/>
                        <a:pt x="24" y="167"/>
                      </a:cubicBezTo>
                      <a:cubicBezTo>
                        <a:pt x="28" y="167"/>
                        <a:pt x="28" y="167"/>
                        <a:pt x="33" y="166"/>
                      </a:cubicBezTo>
                      <a:cubicBezTo>
                        <a:pt x="38" y="166"/>
                        <a:pt x="38" y="169"/>
                        <a:pt x="41" y="170"/>
                      </a:cubicBezTo>
                      <a:cubicBezTo>
                        <a:pt x="43" y="172"/>
                        <a:pt x="44" y="173"/>
                        <a:pt x="44" y="177"/>
                      </a:cubicBezTo>
                      <a:cubicBezTo>
                        <a:pt x="44" y="182"/>
                        <a:pt x="48" y="180"/>
                        <a:pt x="51" y="181"/>
                      </a:cubicBezTo>
                      <a:cubicBezTo>
                        <a:pt x="53" y="182"/>
                        <a:pt x="52" y="185"/>
                        <a:pt x="53" y="189"/>
                      </a:cubicBezTo>
                      <a:cubicBezTo>
                        <a:pt x="54" y="193"/>
                        <a:pt x="60" y="190"/>
                        <a:pt x="60" y="192"/>
                      </a:cubicBezTo>
                      <a:cubicBezTo>
                        <a:pt x="61" y="195"/>
                        <a:pt x="63" y="197"/>
                        <a:pt x="63" y="197"/>
                      </a:cubicBezTo>
                      <a:cubicBezTo>
                        <a:pt x="63" y="197"/>
                        <a:pt x="66" y="198"/>
                        <a:pt x="68" y="196"/>
                      </a:cubicBezTo>
                      <a:cubicBezTo>
                        <a:pt x="71" y="194"/>
                        <a:pt x="68" y="191"/>
                        <a:pt x="70" y="187"/>
                      </a:cubicBezTo>
                      <a:cubicBezTo>
                        <a:pt x="72" y="183"/>
                        <a:pt x="70" y="182"/>
                        <a:pt x="72" y="182"/>
                      </a:cubicBezTo>
                      <a:cubicBezTo>
                        <a:pt x="74" y="182"/>
                        <a:pt x="77" y="183"/>
                        <a:pt x="81" y="184"/>
                      </a:cubicBezTo>
                      <a:cubicBezTo>
                        <a:pt x="86" y="186"/>
                        <a:pt x="88" y="184"/>
                        <a:pt x="88" y="184"/>
                      </a:cubicBezTo>
                      <a:cubicBezTo>
                        <a:pt x="88" y="184"/>
                        <a:pt x="94" y="185"/>
                        <a:pt x="92" y="182"/>
                      </a:cubicBezTo>
                      <a:cubicBezTo>
                        <a:pt x="90" y="178"/>
                        <a:pt x="91" y="176"/>
                        <a:pt x="93" y="175"/>
                      </a:cubicBezTo>
                      <a:cubicBezTo>
                        <a:pt x="96" y="175"/>
                        <a:pt x="98" y="178"/>
                        <a:pt x="98" y="178"/>
                      </a:cubicBezTo>
                      <a:cubicBezTo>
                        <a:pt x="146" y="178"/>
                        <a:pt x="146" y="178"/>
                        <a:pt x="146" y="178"/>
                      </a:cubicBezTo>
                      <a:cubicBezTo>
                        <a:pt x="146" y="178"/>
                        <a:pt x="147" y="176"/>
                        <a:pt x="149" y="170"/>
                      </a:cubicBezTo>
                      <a:cubicBezTo>
                        <a:pt x="151" y="164"/>
                        <a:pt x="145" y="166"/>
                        <a:pt x="145" y="166"/>
                      </a:cubicBezTo>
                      <a:cubicBezTo>
                        <a:pt x="136" y="34"/>
                        <a:pt x="136" y="34"/>
                        <a:pt x="136" y="34"/>
                      </a:cubicBezTo>
                      <a:cubicBezTo>
                        <a:pt x="160" y="33"/>
                        <a:pt x="160" y="33"/>
                        <a:pt x="160" y="33"/>
                      </a:cubicBezTo>
                      <a:cubicBezTo>
                        <a:pt x="116" y="0"/>
                        <a:pt x="116" y="0"/>
                        <a:pt x="116" y="0"/>
                      </a:cubicBezTo>
                      <a:cubicBezTo>
                        <a:pt x="117" y="24"/>
                        <a:pt x="117" y="24"/>
                        <a:pt x="117" y="24"/>
                      </a:cubicBezTo>
                      <a:cubicBezTo>
                        <a:pt x="68" y="25"/>
                        <a:pt x="68" y="25"/>
                        <a:pt x="68" y="25"/>
                      </a:cubicBezTo>
                      <a:cubicBezTo>
                        <a:pt x="67" y="60"/>
                        <a:pt x="67" y="60"/>
                        <a:pt x="67" y="60"/>
                      </a:cubicBezTo>
                      <a:cubicBezTo>
                        <a:pt x="67" y="60"/>
                        <a:pt x="51" y="58"/>
                        <a:pt x="51" y="69"/>
                      </a:cubicBezTo>
                      <a:cubicBezTo>
                        <a:pt x="51" y="78"/>
                        <a:pt x="52" y="94"/>
                        <a:pt x="52" y="94"/>
                      </a:cubicBezTo>
                      <a:cubicBezTo>
                        <a:pt x="4" y="96"/>
                        <a:pt x="4" y="96"/>
                        <a:pt x="4" y="96"/>
                      </a:cubicBezTo>
                      <a:cubicBezTo>
                        <a:pt x="4" y="96"/>
                        <a:pt x="4" y="93"/>
                        <a:pt x="0" y="9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2" name="Freeform 276"/>
                <p:cNvSpPr>
                  <a:spLocks/>
                </p:cNvSpPr>
                <p:nvPr/>
              </p:nvSpPr>
              <p:spPr bwMode="auto">
                <a:xfrm>
                  <a:off x="2798" y="2198"/>
                  <a:ext cx="261" cy="346"/>
                </a:xfrm>
                <a:custGeom>
                  <a:avLst/>
                  <a:gdLst/>
                  <a:ahLst/>
                  <a:cxnLst>
                    <a:cxn ang="0">
                      <a:pos x="65" y="247"/>
                    </a:cxn>
                    <a:cxn ang="0">
                      <a:pos x="71" y="241"/>
                    </a:cxn>
                    <a:cxn ang="0">
                      <a:pos x="79" y="243"/>
                    </a:cxn>
                    <a:cxn ang="0">
                      <a:pos x="85" y="233"/>
                    </a:cxn>
                    <a:cxn ang="0">
                      <a:pos x="88" y="215"/>
                    </a:cxn>
                    <a:cxn ang="0">
                      <a:pos x="93" y="204"/>
                    </a:cxn>
                    <a:cxn ang="0">
                      <a:pos x="100" y="195"/>
                    </a:cxn>
                    <a:cxn ang="0">
                      <a:pos x="115" y="184"/>
                    </a:cxn>
                    <a:cxn ang="0">
                      <a:pos x="124" y="170"/>
                    </a:cxn>
                    <a:cxn ang="0">
                      <a:pos x="136" y="157"/>
                    </a:cxn>
                    <a:cxn ang="0">
                      <a:pos x="148" y="150"/>
                    </a:cxn>
                    <a:cxn ang="0">
                      <a:pos x="156" y="156"/>
                    </a:cxn>
                    <a:cxn ang="0">
                      <a:pos x="160" y="154"/>
                    </a:cxn>
                    <a:cxn ang="0">
                      <a:pos x="182" y="150"/>
                    </a:cxn>
                    <a:cxn ang="0">
                      <a:pos x="206" y="143"/>
                    </a:cxn>
                    <a:cxn ang="0">
                      <a:pos x="208" y="133"/>
                    </a:cxn>
                    <a:cxn ang="0">
                      <a:pos x="211" y="93"/>
                    </a:cxn>
                    <a:cxn ang="0">
                      <a:pos x="197" y="88"/>
                    </a:cxn>
                    <a:cxn ang="0">
                      <a:pos x="193" y="74"/>
                    </a:cxn>
                    <a:cxn ang="0">
                      <a:pos x="179" y="62"/>
                    </a:cxn>
                    <a:cxn ang="0">
                      <a:pos x="74" y="1"/>
                    </a:cxn>
                    <a:cxn ang="0">
                      <a:pos x="87" y="137"/>
                    </a:cxn>
                    <a:cxn ang="0">
                      <a:pos x="36" y="145"/>
                    </a:cxn>
                    <a:cxn ang="0">
                      <a:pos x="30" y="149"/>
                    </a:cxn>
                    <a:cxn ang="0">
                      <a:pos x="19" y="151"/>
                    </a:cxn>
                    <a:cxn ang="0">
                      <a:pos x="8" y="154"/>
                    </a:cxn>
                    <a:cxn ang="0">
                      <a:pos x="1" y="164"/>
                    </a:cxn>
                    <a:cxn ang="0">
                      <a:pos x="0" y="183"/>
                    </a:cxn>
                    <a:cxn ang="0">
                      <a:pos x="6" y="194"/>
                    </a:cxn>
                    <a:cxn ang="0">
                      <a:pos x="8" y="209"/>
                    </a:cxn>
                    <a:cxn ang="0">
                      <a:pos x="16" y="207"/>
                    </a:cxn>
                    <a:cxn ang="0">
                      <a:pos x="25" y="205"/>
                    </a:cxn>
                    <a:cxn ang="0">
                      <a:pos x="37" y="208"/>
                    </a:cxn>
                    <a:cxn ang="0">
                      <a:pos x="37" y="224"/>
                    </a:cxn>
                    <a:cxn ang="0">
                      <a:pos x="45" y="231"/>
                    </a:cxn>
                    <a:cxn ang="0">
                      <a:pos x="39" y="240"/>
                    </a:cxn>
                    <a:cxn ang="0">
                      <a:pos x="50" y="243"/>
                    </a:cxn>
                    <a:cxn ang="0">
                      <a:pos x="60" y="252"/>
                    </a:cxn>
                  </a:cxnLst>
                  <a:rect l="0" t="0" r="r" b="b"/>
                  <a:pathLst>
                    <a:path w="212" h="252">
                      <a:moveTo>
                        <a:pt x="60" y="252"/>
                      </a:moveTo>
                      <a:cubicBezTo>
                        <a:pt x="60" y="252"/>
                        <a:pt x="61" y="249"/>
                        <a:pt x="65" y="247"/>
                      </a:cubicBezTo>
                      <a:cubicBezTo>
                        <a:pt x="69" y="245"/>
                        <a:pt x="69" y="249"/>
                        <a:pt x="69" y="249"/>
                      </a:cubicBezTo>
                      <a:cubicBezTo>
                        <a:pt x="71" y="241"/>
                        <a:pt x="71" y="241"/>
                        <a:pt x="71" y="241"/>
                      </a:cubicBezTo>
                      <a:cubicBezTo>
                        <a:pt x="74" y="239"/>
                        <a:pt x="74" y="239"/>
                        <a:pt x="74" y="239"/>
                      </a:cubicBezTo>
                      <a:cubicBezTo>
                        <a:pt x="74" y="239"/>
                        <a:pt x="76" y="244"/>
                        <a:pt x="79" y="243"/>
                      </a:cubicBezTo>
                      <a:cubicBezTo>
                        <a:pt x="83" y="242"/>
                        <a:pt x="83" y="238"/>
                        <a:pt x="83" y="238"/>
                      </a:cubicBezTo>
                      <a:cubicBezTo>
                        <a:pt x="85" y="233"/>
                        <a:pt x="85" y="233"/>
                        <a:pt x="85" y="233"/>
                      </a:cubicBezTo>
                      <a:cubicBezTo>
                        <a:pt x="85" y="233"/>
                        <a:pt x="83" y="224"/>
                        <a:pt x="87" y="222"/>
                      </a:cubicBezTo>
                      <a:cubicBezTo>
                        <a:pt x="90" y="221"/>
                        <a:pt x="89" y="217"/>
                        <a:pt x="88" y="215"/>
                      </a:cubicBezTo>
                      <a:cubicBezTo>
                        <a:pt x="87" y="213"/>
                        <a:pt x="89" y="210"/>
                        <a:pt x="89" y="210"/>
                      </a:cubicBezTo>
                      <a:cubicBezTo>
                        <a:pt x="89" y="210"/>
                        <a:pt x="91" y="205"/>
                        <a:pt x="93" y="204"/>
                      </a:cubicBezTo>
                      <a:cubicBezTo>
                        <a:pt x="96" y="203"/>
                        <a:pt x="97" y="205"/>
                        <a:pt x="97" y="205"/>
                      </a:cubicBezTo>
                      <a:cubicBezTo>
                        <a:pt x="97" y="205"/>
                        <a:pt x="98" y="198"/>
                        <a:pt x="100" y="195"/>
                      </a:cubicBezTo>
                      <a:cubicBezTo>
                        <a:pt x="101" y="192"/>
                        <a:pt x="102" y="189"/>
                        <a:pt x="105" y="187"/>
                      </a:cubicBezTo>
                      <a:cubicBezTo>
                        <a:pt x="108" y="186"/>
                        <a:pt x="113" y="184"/>
                        <a:pt x="115" y="184"/>
                      </a:cubicBezTo>
                      <a:cubicBezTo>
                        <a:pt x="117" y="185"/>
                        <a:pt x="120" y="181"/>
                        <a:pt x="120" y="178"/>
                      </a:cubicBezTo>
                      <a:cubicBezTo>
                        <a:pt x="120" y="176"/>
                        <a:pt x="121" y="173"/>
                        <a:pt x="124" y="170"/>
                      </a:cubicBezTo>
                      <a:cubicBezTo>
                        <a:pt x="128" y="167"/>
                        <a:pt x="131" y="168"/>
                        <a:pt x="131" y="166"/>
                      </a:cubicBezTo>
                      <a:cubicBezTo>
                        <a:pt x="131" y="163"/>
                        <a:pt x="132" y="157"/>
                        <a:pt x="136" y="157"/>
                      </a:cubicBezTo>
                      <a:cubicBezTo>
                        <a:pt x="141" y="157"/>
                        <a:pt x="143" y="156"/>
                        <a:pt x="143" y="153"/>
                      </a:cubicBezTo>
                      <a:cubicBezTo>
                        <a:pt x="143" y="150"/>
                        <a:pt x="146" y="148"/>
                        <a:pt x="148" y="150"/>
                      </a:cubicBezTo>
                      <a:cubicBezTo>
                        <a:pt x="149" y="153"/>
                        <a:pt x="151" y="149"/>
                        <a:pt x="153" y="151"/>
                      </a:cubicBezTo>
                      <a:cubicBezTo>
                        <a:pt x="155" y="153"/>
                        <a:pt x="156" y="156"/>
                        <a:pt x="156" y="156"/>
                      </a:cubicBezTo>
                      <a:cubicBezTo>
                        <a:pt x="159" y="156"/>
                        <a:pt x="159" y="156"/>
                        <a:pt x="159" y="156"/>
                      </a:cubicBezTo>
                      <a:cubicBezTo>
                        <a:pt x="160" y="154"/>
                        <a:pt x="160" y="154"/>
                        <a:pt x="160" y="154"/>
                      </a:cubicBezTo>
                      <a:cubicBezTo>
                        <a:pt x="160" y="154"/>
                        <a:pt x="166" y="154"/>
                        <a:pt x="168" y="152"/>
                      </a:cubicBezTo>
                      <a:cubicBezTo>
                        <a:pt x="171" y="150"/>
                        <a:pt x="178" y="150"/>
                        <a:pt x="182" y="150"/>
                      </a:cubicBezTo>
                      <a:cubicBezTo>
                        <a:pt x="186" y="149"/>
                        <a:pt x="198" y="143"/>
                        <a:pt x="198" y="143"/>
                      </a:cubicBezTo>
                      <a:cubicBezTo>
                        <a:pt x="206" y="143"/>
                        <a:pt x="206" y="143"/>
                        <a:pt x="206" y="143"/>
                      </a:cubicBezTo>
                      <a:cubicBezTo>
                        <a:pt x="206" y="143"/>
                        <a:pt x="207" y="143"/>
                        <a:pt x="208" y="140"/>
                      </a:cubicBezTo>
                      <a:cubicBezTo>
                        <a:pt x="208" y="137"/>
                        <a:pt x="208" y="133"/>
                        <a:pt x="208" y="133"/>
                      </a:cubicBezTo>
                      <a:cubicBezTo>
                        <a:pt x="212" y="130"/>
                        <a:pt x="212" y="130"/>
                        <a:pt x="212" y="130"/>
                      </a:cubicBezTo>
                      <a:cubicBezTo>
                        <a:pt x="211" y="93"/>
                        <a:pt x="211" y="93"/>
                        <a:pt x="211" y="93"/>
                      </a:cubicBezTo>
                      <a:cubicBezTo>
                        <a:pt x="211" y="93"/>
                        <a:pt x="197" y="97"/>
                        <a:pt x="198" y="95"/>
                      </a:cubicBezTo>
                      <a:cubicBezTo>
                        <a:pt x="198" y="93"/>
                        <a:pt x="199" y="92"/>
                        <a:pt x="197" y="88"/>
                      </a:cubicBezTo>
                      <a:cubicBezTo>
                        <a:pt x="196" y="84"/>
                        <a:pt x="196" y="86"/>
                        <a:pt x="197" y="81"/>
                      </a:cubicBezTo>
                      <a:cubicBezTo>
                        <a:pt x="198" y="75"/>
                        <a:pt x="195" y="76"/>
                        <a:pt x="193" y="74"/>
                      </a:cubicBezTo>
                      <a:cubicBezTo>
                        <a:pt x="190" y="71"/>
                        <a:pt x="186" y="71"/>
                        <a:pt x="183" y="69"/>
                      </a:cubicBezTo>
                      <a:cubicBezTo>
                        <a:pt x="180" y="66"/>
                        <a:pt x="179" y="62"/>
                        <a:pt x="179" y="62"/>
                      </a:cubicBez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74" y="1"/>
                        <a:pt x="74" y="1"/>
                        <a:pt x="74" y="1"/>
                      </a:cubicBezTo>
                      <a:cubicBezTo>
                        <a:pt x="83" y="133"/>
                        <a:pt x="83" y="133"/>
                        <a:pt x="83" y="133"/>
                      </a:cubicBezTo>
                      <a:cubicBezTo>
                        <a:pt x="83" y="133"/>
                        <a:pt x="89" y="131"/>
                        <a:pt x="87" y="137"/>
                      </a:cubicBezTo>
                      <a:cubicBezTo>
                        <a:pt x="85" y="143"/>
                        <a:pt x="84" y="145"/>
                        <a:pt x="84" y="145"/>
                      </a:cubicBezTo>
                      <a:cubicBezTo>
                        <a:pt x="36" y="145"/>
                        <a:pt x="36" y="145"/>
                        <a:pt x="36" y="145"/>
                      </a:cubicBezTo>
                      <a:cubicBezTo>
                        <a:pt x="36" y="145"/>
                        <a:pt x="34" y="142"/>
                        <a:pt x="31" y="142"/>
                      </a:cubicBezTo>
                      <a:cubicBezTo>
                        <a:pt x="29" y="143"/>
                        <a:pt x="28" y="145"/>
                        <a:pt x="30" y="149"/>
                      </a:cubicBezTo>
                      <a:cubicBezTo>
                        <a:pt x="32" y="152"/>
                        <a:pt x="26" y="151"/>
                        <a:pt x="26" y="151"/>
                      </a:cubicBezTo>
                      <a:cubicBezTo>
                        <a:pt x="26" y="151"/>
                        <a:pt x="24" y="153"/>
                        <a:pt x="19" y="151"/>
                      </a:cubicBezTo>
                      <a:cubicBezTo>
                        <a:pt x="15" y="150"/>
                        <a:pt x="12" y="149"/>
                        <a:pt x="10" y="149"/>
                      </a:cubicBezTo>
                      <a:cubicBezTo>
                        <a:pt x="8" y="149"/>
                        <a:pt x="10" y="150"/>
                        <a:pt x="8" y="154"/>
                      </a:cubicBezTo>
                      <a:cubicBezTo>
                        <a:pt x="6" y="158"/>
                        <a:pt x="9" y="161"/>
                        <a:pt x="6" y="163"/>
                      </a:cubicBezTo>
                      <a:cubicBezTo>
                        <a:pt x="4" y="165"/>
                        <a:pt x="1" y="164"/>
                        <a:pt x="1" y="164"/>
                      </a:cubicBezTo>
                      <a:cubicBezTo>
                        <a:pt x="1" y="164"/>
                        <a:pt x="0" y="171"/>
                        <a:pt x="2" y="172"/>
                      </a:cubicBezTo>
                      <a:cubicBezTo>
                        <a:pt x="4" y="172"/>
                        <a:pt x="0" y="183"/>
                        <a:pt x="0" y="183"/>
                      </a:cubicBezTo>
                      <a:cubicBezTo>
                        <a:pt x="0" y="183"/>
                        <a:pt x="0" y="186"/>
                        <a:pt x="2" y="188"/>
                      </a:cubicBezTo>
                      <a:cubicBezTo>
                        <a:pt x="4" y="191"/>
                        <a:pt x="6" y="192"/>
                        <a:pt x="6" y="194"/>
                      </a:cubicBezTo>
                      <a:cubicBezTo>
                        <a:pt x="6" y="196"/>
                        <a:pt x="8" y="203"/>
                        <a:pt x="8" y="203"/>
                      </a:cubicBezTo>
                      <a:cubicBezTo>
                        <a:pt x="8" y="209"/>
                        <a:pt x="8" y="209"/>
                        <a:pt x="8" y="209"/>
                      </a:cubicBezTo>
                      <a:cubicBezTo>
                        <a:pt x="11" y="209"/>
                        <a:pt x="11" y="209"/>
                        <a:pt x="11" y="209"/>
                      </a:cubicBezTo>
                      <a:cubicBezTo>
                        <a:pt x="11" y="209"/>
                        <a:pt x="13" y="206"/>
                        <a:pt x="16" y="207"/>
                      </a:cubicBezTo>
                      <a:cubicBezTo>
                        <a:pt x="19" y="207"/>
                        <a:pt x="19" y="210"/>
                        <a:pt x="21" y="210"/>
                      </a:cubicBezTo>
                      <a:cubicBezTo>
                        <a:pt x="23" y="209"/>
                        <a:pt x="25" y="205"/>
                        <a:pt x="25" y="205"/>
                      </a:cubicBezTo>
                      <a:cubicBezTo>
                        <a:pt x="25" y="205"/>
                        <a:pt x="27" y="209"/>
                        <a:pt x="31" y="207"/>
                      </a:cubicBezTo>
                      <a:cubicBezTo>
                        <a:pt x="36" y="206"/>
                        <a:pt x="37" y="208"/>
                        <a:pt x="37" y="208"/>
                      </a:cubicBezTo>
                      <a:cubicBezTo>
                        <a:pt x="37" y="208"/>
                        <a:pt x="38" y="212"/>
                        <a:pt x="39" y="215"/>
                      </a:cubicBezTo>
                      <a:cubicBezTo>
                        <a:pt x="39" y="219"/>
                        <a:pt x="34" y="223"/>
                        <a:pt x="37" y="224"/>
                      </a:cubicBezTo>
                      <a:cubicBezTo>
                        <a:pt x="39" y="225"/>
                        <a:pt x="41" y="228"/>
                        <a:pt x="40" y="230"/>
                      </a:cubicBezTo>
                      <a:cubicBezTo>
                        <a:pt x="40" y="232"/>
                        <a:pt x="45" y="231"/>
                        <a:pt x="45" y="231"/>
                      </a:cubicBezTo>
                      <a:cubicBezTo>
                        <a:pt x="35" y="237"/>
                        <a:pt x="35" y="237"/>
                        <a:pt x="35" y="237"/>
                      </a:cubicBezTo>
                      <a:cubicBezTo>
                        <a:pt x="35" y="237"/>
                        <a:pt x="36" y="240"/>
                        <a:pt x="39" y="240"/>
                      </a:cubicBezTo>
                      <a:cubicBezTo>
                        <a:pt x="41" y="240"/>
                        <a:pt x="41" y="237"/>
                        <a:pt x="43" y="240"/>
                      </a:cubicBezTo>
                      <a:cubicBezTo>
                        <a:pt x="45" y="243"/>
                        <a:pt x="48" y="239"/>
                        <a:pt x="50" y="243"/>
                      </a:cubicBezTo>
                      <a:cubicBezTo>
                        <a:pt x="52" y="246"/>
                        <a:pt x="53" y="250"/>
                        <a:pt x="56" y="250"/>
                      </a:cubicBezTo>
                      <a:cubicBezTo>
                        <a:pt x="58" y="250"/>
                        <a:pt x="60" y="252"/>
                        <a:pt x="60" y="25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3" name="Freeform 277"/>
                <p:cNvSpPr>
                  <a:spLocks/>
                </p:cNvSpPr>
                <p:nvPr/>
              </p:nvSpPr>
              <p:spPr bwMode="auto">
                <a:xfrm>
                  <a:off x="4728" y="2609"/>
                  <a:ext cx="147" cy="132"/>
                </a:xfrm>
                <a:custGeom>
                  <a:avLst/>
                  <a:gdLst/>
                  <a:ahLst/>
                  <a:cxnLst>
                    <a:cxn ang="0">
                      <a:pos x="75" y="35"/>
                    </a:cxn>
                    <a:cxn ang="0">
                      <a:pos x="78" y="43"/>
                    </a:cxn>
                    <a:cxn ang="0">
                      <a:pos x="75" y="44"/>
                    </a:cxn>
                    <a:cxn ang="0">
                      <a:pos x="72" y="42"/>
                    </a:cxn>
                    <a:cxn ang="0">
                      <a:pos x="70" y="45"/>
                    </a:cxn>
                    <a:cxn ang="0">
                      <a:pos x="69" y="47"/>
                    </a:cxn>
                    <a:cxn ang="0">
                      <a:pos x="65" y="47"/>
                    </a:cxn>
                    <a:cxn ang="0">
                      <a:pos x="60" y="43"/>
                    </a:cxn>
                    <a:cxn ang="0">
                      <a:pos x="57" y="42"/>
                    </a:cxn>
                    <a:cxn ang="0">
                      <a:pos x="45" y="64"/>
                    </a:cxn>
                    <a:cxn ang="0">
                      <a:pos x="33" y="64"/>
                    </a:cxn>
                    <a:cxn ang="0">
                      <a:pos x="19" y="88"/>
                    </a:cxn>
                    <a:cxn ang="0">
                      <a:pos x="0" y="78"/>
                    </a:cxn>
                    <a:cxn ang="0">
                      <a:pos x="0" y="85"/>
                    </a:cxn>
                    <a:cxn ang="0">
                      <a:pos x="2" y="91"/>
                    </a:cxn>
                    <a:cxn ang="0">
                      <a:pos x="7" y="93"/>
                    </a:cxn>
                    <a:cxn ang="0">
                      <a:pos x="11" y="96"/>
                    </a:cxn>
                    <a:cxn ang="0">
                      <a:pos x="16" y="96"/>
                    </a:cxn>
                    <a:cxn ang="0">
                      <a:pos x="23" y="95"/>
                    </a:cxn>
                    <a:cxn ang="0">
                      <a:pos x="30" y="94"/>
                    </a:cxn>
                    <a:cxn ang="0">
                      <a:pos x="33" y="91"/>
                    </a:cxn>
                    <a:cxn ang="0">
                      <a:pos x="40" y="90"/>
                    </a:cxn>
                    <a:cxn ang="0">
                      <a:pos x="43" y="91"/>
                    </a:cxn>
                    <a:cxn ang="0">
                      <a:pos x="51" y="91"/>
                    </a:cxn>
                    <a:cxn ang="0">
                      <a:pos x="57" y="88"/>
                    </a:cxn>
                    <a:cxn ang="0">
                      <a:pos x="59" y="85"/>
                    </a:cxn>
                    <a:cxn ang="0">
                      <a:pos x="61" y="78"/>
                    </a:cxn>
                    <a:cxn ang="0">
                      <a:pos x="62" y="73"/>
                    </a:cxn>
                    <a:cxn ang="0">
                      <a:pos x="66" y="71"/>
                    </a:cxn>
                    <a:cxn ang="0">
                      <a:pos x="68" y="67"/>
                    </a:cxn>
                    <a:cxn ang="0">
                      <a:pos x="71" y="64"/>
                    </a:cxn>
                    <a:cxn ang="0">
                      <a:pos x="74" y="60"/>
                    </a:cxn>
                    <a:cxn ang="0">
                      <a:pos x="76" y="51"/>
                    </a:cxn>
                    <a:cxn ang="0">
                      <a:pos x="79" y="46"/>
                    </a:cxn>
                    <a:cxn ang="0">
                      <a:pos x="87" y="48"/>
                    </a:cxn>
                    <a:cxn ang="0">
                      <a:pos x="97" y="47"/>
                    </a:cxn>
                    <a:cxn ang="0">
                      <a:pos x="96" y="46"/>
                    </a:cxn>
                    <a:cxn ang="0">
                      <a:pos x="106" y="44"/>
                    </a:cxn>
                    <a:cxn ang="0">
                      <a:pos x="108" y="32"/>
                    </a:cxn>
                    <a:cxn ang="0">
                      <a:pos x="114" y="34"/>
                    </a:cxn>
                    <a:cxn ang="0">
                      <a:pos x="118" y="30"/>
                    </a:cxn>
                    <a:cxn ang="0">
                      <a:pos x="120" y="30"/>
                    </a:cxn>
                    <a:cxn ang="0">
                      <a:pos x="114" y="20"/>
                    </a:cxn>
                    <a:cxn ang="0">
                      <a:pos x="104" y="16"/>
                    </a:cxn>
                    <a:cxn ang="0">
                      <a:pos x="106" y="10"/>
                    </a:cxn>
                    <a:cxn ang="0">
                      <a:pos x="88" y="0"/>
                    </a:cxn>
                    <a:cxn ang="0">
                      <a:pos x="88" y="8"/>
                    </a:cxn>
                    <a:cxn ang="0">
                      <a:pos x="84" y="10"/>
                    </a:cxn>
                    <a:cxn ang="0">
                      <a:pos x="77" y="34"/>
                    </a:cxn>
                    <a:cxn ang="0">
                      <a:pos x="75" y="35"/>
                    </a:cxn>
                  </a:cxnLst>
                  <a:rect l="0" t="0" r="r" b="b"/>
                  <a:pathLst>
                    <a:path w="120" h="96">
                      <a:moveTo>
                        <a:pt x="75" y="35"/>
                      </a:moveTo>
                      <a:cubicBezTo>
                        <a:pt x="78" y="43"/>
                        <a:pt x="78" y="43"/>
                        <a:pt x="78" y="43"/>
                      </a:cubicBezTo>
                      <a:cubicBezTo>
                        <a:pt x="75" y="44"/>
                        <a:pt x="75" y="44"/>
                        <a:pt x="75" y="44"/>
                      </a:cubicBezTo>
                      <a:cubicBezTo>
                        <a:pt x="72" y="42"/>
                        <a:pt x="72" y="42"/>
                        <a:pt x="72" y="42"/>
                      </a:cubicBezTo>
                      <a:cubicBezTo>
                        <a:pt x="70" y="45"/>
                        <a:pt x="70" y="45"/>
                        <a:pt x="70" y="45"/>
                      </a:cubicBezTo>
                      <a:cubicBezTo>
                        <a:pt x="69" y="47"/>
                        <a:pt x="69" y="47"/>
                        <a:pt x="69" y="47"/>
                      </a:cubicBezTo>
                      <a:cubicBezTo>
                        <a:pt x="65" y="47"/>
                        <a:pt x="65" y="47"/>
                        <a:pt x="65" y="47"/>
                      </a:cubicBezTo>
                      <a:cubicBezTo>
                        <a:pt x="60" y="43"/>
                        <a:pt x="60" y="43"/>
                        <a:pt x="60" y="43"/>
                      </a:cubicBezTo>
                      <a:cubicBezTo>
                        <a:pt x="59" y="43"/>
                        <a:pt x="57" y="42"/>
                        <a:pt x="57" y="42"/>
                      </a:cubicBezTo>
                      <a:cubicBezTo>
                        <a:pt x="55" y="43"/>
                        <a:pt x="46" y="63"/>
                        <a:pt x="45" y="64"/>
                      </a:cubicBezTo>
                      <a:cubicBezTo>
                        <a:pt x="42" y="65"/>
                        <a:pt x="36" y="63"/>
                        <a:pt x="33" y="64"/>
                      </a:cubicBezTo>
                      <a:cubicBezTo>
                        <a:pt x="18" y="66"/>
                        <a:pt x="21" y="80"/>
                        <a:pt x="19" y="88"/>
                      </a:cubicBezTo>
                      <a:cubicBezTo>
                        <a:pt x="13" y="84"/>
                        <a:pt x="6" y="81"/>
                        <a:pt x="0" y="78"/>
                      </a:cubicBezTo>
                      <a:cubicBezTo>
                        <a:pt x="0" y="85"/>
                        <a:pt x="0" y="85"/>
                        <a:pt x="0" y="85"/>
                      </a:cubicBezTo>
                      <a:cubicBezTo>
                        <a:pt x="2" y="91"/>
                        <a:pt x="2" y="91"/>
                        <a:pt x="2" y="91"/>
                      </a:cubicBezTo>
                      <a:cubicBezTo>
                        <a:pt x="7" y="93"/>
                        <a:pt x="7" y="93"/>
                        <a:pt x="7" y="93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16" y="96"/>
                        <a:pt x="16" y="96"/>
                        <a:pt x="16" y="96"/>
                      </a:cubicBezTo>
                      <a:cubicBezTo>
                        <a:pt x="23" y="95"/>
                        <a:pt x="23" y="95"/>
                        <a:pt x="23" y="95"/>
                      </a:cubicBezTo>
                      <a:cubicBezTo>
                        <a:pt x="30" y="94"/>
                        <a:pt x="30" y="94"/>
                        <a:pt x="30" y="94"/>
                      </a:cubicBezTo>
                      <a:cubicBezTo>
                        <a:pt x="33" y="91"/>
                        <a:pt x="33" y="91"/>
                        <a:pt x="33" y="91"/>
                      </a:cubicBezTo>
                      <a:cubicBezTo>
                        <a:pt x="40" y="90"/>
                        <a:pt x="40" y="90"/>
                        <a:pt x="40" y="90"/>
                      </a:cubicBezTo>
                      <a:cubicBezTo>
                        <a:pt x="43" y="91"/>
                        <a:pt x="43" y="91"/>
                        <a:pt x="43" y="91"/>
                      </a:cubicBezTo>
                      <a:cubicBezTo>
                        <a:pt x="51" y="91"/>
                        <a:pt x="51" y="91"/>
                        <a:pt x="51" y="91"/>
                      </a:cubicBezTo>
                      <a:cubicBezTo>
                        <a:pt x="57" y="88"/>
                        <a:pt x="57" y="88"/>
                        <a:pt x="57" y="88"/>
                      </a:cubicBezTo>
                      <a:cubicBezTo>
                        <a:pt x="59" y="85"/>
                        <a:pt x="59" y="85"/>
                        <a:pt x="59" y="85"/>
                      </a:cubicBezTo>
                      <a:cubicBezTo>
                        <a:pt x="61" y="78"/>
                        <a:pt x="61" y="78"/>
                        <a:pt x="61" y="78"/>
                      </a:cubicBezTo>
                      <a:cubicBezTo>
                        <a:pt x="62" y="73"/>
                        <a:pt x="62" y="73"/>
                        <a:pt x="62" y="73"/>
                      </a:cubicBezTo>
                      <a:cubicBezTo>
                        <a:pt x="66" y="71"/>
                        <a:pt x="66" y="71"/>
                        <a:pt x="66" y="71"/>
                      </a:cubicBezTo>
                      <a:cubicBezTo>
                        <a:pt x="68" y="67"/>
                        <a:pt x="68" y="67"/>
                        <a:pt x="68" y="67"/>
                      </a:cubicBezTo>
                      <a:cubicBezTo>
                        <a:pt x="71" y="64"/>
                        <a:pt x="71" y="64"/>
                        <a:pt x="71" y="64"/>
                      </a:cubicBezTo>
                      <a:cubicBezTo>
                        <a:pt x="74" y="60"/>
                        <a:pt x="74" y="60"/>
                        <a:pt x="74" y="60"/>
                      </a:cubicBezTo>
                      <a:cubicBezTo>
                        <a:pt x="76" y="51"/>
                        <a:pt x="76" y="51"/>
                        <a:pt x="76" y="51"/>
                      </a:cubicBezTo>
                      <a:cubicBezTo>
                        <a:pt x="79" y="46"/>
                        <a:pt x="79" y="46"/>
                        <a:pt x="79" y="46"/>
                      </a:cubicBezTo>
                      <a:cubicBezTo>
                        <a:pt x="87" y="48"/>
                        <a:pt x="87" y="48"/>
                        <a:pt x="87" y="48"/>
                      </a:cubicBezTo>
                      <a:cubicBezTo>
                        <a:pt x="97" y="47"/>
                        <a:pt x="97" y="47"/>
                        <a:pt x="97" y="47"/>
                      </a:cubicBezTo>
                      <a:cubicBezTo>
                        <a:pt x="96" y="46"/>
                        <a:pt x="96" y="46"/>
                        <a:pt x="96" y="46"/>
                      </a:cubicBezTo>
                      <a:cubicBezTo>
                        <a:pt x="99" y="46"/>
                        <a:pt x="105" y="45"/>
                        <a:pt x="106" y="44"/>
                      </a:cubicBezTo>
                      <a:cubicBezTo>
                        <a:pt x="113" y="39"/>
                        <a:pt x="107" y="33"/>
                        <a:pt x="108" y="32"/>
                      </a:cubicBezTo>
                      <a:cubicBezTo>
                        <a:pt x="109" y="31"/>
                        <a:pt x="111" y="35"/>
                        <a:pt x="114" y="34"/>
                      </a:cubicBezTo>
                      <a:cubicBezTo>
                        <a:pt x="118" y="30"/>
                        <a:pt x="118" y="30"/>
                        <a:pt x="118" y="30"/>
                      </a:cubicBezTo>
                      <a:cubicBezTo>
                        <a:pt x="120" y="30"/>
                        <a:pt x="120" y="30"/>
                        <a:pt x="120" y="30"/>
                      </a:cubicBezTo>
                      <a:cubicBezTo>
                        <a:pt x="118" y="28"/>
                        <a:pt x="117" y="22"/>
                        <a:pt x="114" y="20"/>
                      </a:cubicBezTo>
                      <a:cubicBezTo>
                        <a:pt x="111" y="18"/>
                        <a:pt x="106" y="19"/>
                        <a:pt x="104" y="16"/>
                      </a:cubicBezTo>
                      <a:cubicBezTo>
                        <a:pt x="102" y="14"/>
                        <a:pt x="106" y="11"/>
                        <a:pt x="106" y="10"/>
                      </a:cubicBezTo>
                      <a:cubicBezTo>
                        <a:pt x="99" y="4"/>
                        <a:pt x="98" y="3"/>
                        <a:pt x="88" y="0"/>
                      </a:cubicBezTo>
                      <a:cubicBezTo>
                        <a:pt x="88" y="2"/>
                        <a:pt x="89" y="6"/>
                        <a:pt x="88" y="8"/>
                      </a:cubicBezTo>
                      <a:cubicBezTo>
                        <a:pt x="84" y="10"/>
                        <a:pt x="84" y="10"/>
                        <a:pt x="84" y="10"/>
                      </a:cubicBezTo>
                      <a:cubicBezTo>
                        <a:pt x="78" y="21"/>
                        <a:pt x="75" y="23"/>
                        <a:pt x="77" y="34"/>
                      </a:cubicBezTo>
                      <a:lnTo>
                        <a:pt x="75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4" name="Freeform 278"/>
                <p:cNvSpPr>
                  <a:spLocks/>
                </p:cNvSpPr>
                <p:nvPr/>
              </p:nvSpPr>
              <p:spPr bwMode="auto">
                <a:xfrm>
                  <a:off x="4581" y="2623"/>
                  <a:ext cx="60" cy="100"/>
                </a:xfrm>
                <a:custGeom>
                  <a:avLst/>
                  <a:gdLst/>
                  <a:ahLst/>
                  <a:cxnLst>
                    <a:cxn ang="0">
                      <a:pos x="34" y="73"/>
                    </a:cxn>
                    <a:cxn ang="0">
                      <a:pos x="40" y="69"/>
                    </a:cxn>
                    <a:cxn ang="0">
                      <a:pos x="48" y="72"/>
                    </a:cxn>
                    <a:cxn ang="0">
                      <a:pos x="45" y="56"/>
                    </a:cxn>
                    <a:cxn ang="0">
                      <a:pos x="41" y="56"/>
                    </a:cxn>
                    <a:cxn ang="0">
                      <a:pos x="39" y="40"/>
                    </a:cxn>
                    <a:cxn ang="0">
                      <a:pos x="41" y="40"/>
                    </a:cxn>
                    <a:cxn ang="0">
                      <a:pos x="31" y="6"/>
                    </a:cxn>
                    <a:cxn ang="0">
                      <a:pos x="21" y="0"/>
                    </a:cxn>
                    <a:cxn ang="0">
                      <a:pos x="20" y="5"/>
                    </a:cxn>
                    <a:cxn ang="0">
                      <a:pos x="20" y="11"/>
                    </a:cxn>
                    <a:cxn ang="0">
                      <a:pos x="15" y="11"/>
                    </a:cxn>
                    <a:cxn ang="0">
                      <a:pos x="14" y="14"/>
                    </a:cxn>
                    <a:cxn ang="0">
                      <a:pos x="11" y="14"/>
                    </a:cxn>
                    <a:cxn ang="0">
                      <a:pos x="11" y="8"/>
                    </a:cxn>
                    <a:cxn ang="0">
                      <a:pos x="5" y="4"/>
                    </a:cxn>
                    <a:cxn ang="0">
                      <a:pos x="0" y="5"/>
                    </a:cxn>
                    <a:cxn ang="0">
                      <a:pos x="1" y="24"/>
                    </a:cxn>
                    <a:cxn ang="0">
                      <a:pos x="3" y="24"/>
                    </a:cxn>
                    <a:cxn ang="0">
                      <a:pos x="7" y="44"/>
                    </a:cxn>
                    <a:cxn ang="0">
                      <a:pos x="13" y="50"/>
                    </a:cxn>
                    <a:cxn ang="0">
                      <a:pos x="13" y="58"/>
                    </a:cxn>
                    <a:cxn ang="0">
                      <a:pos x="21" y="62"/>
                    </a:cxn>
                    <a:cxn ang="0">
                      <a:pos x="34" y="73"/>
                    </a:cxn>
                  </a:cxnLst>
                  <a:rect l="0" t="0" r="r" b="b"/>
                  <a:pathLst>
                    <a:path w="48" h="73">
                      <a:moveTo>
                        <a:pt x="34" y="73"/>
                      </a:moveTo>
                      <a:cubicBezTo>
                        <a:pt x="40" y="69"/>
                        <a:pt x="40" y="69"/>
                        <a:pt x="40" y="69"/>
                      </a:cubicBezTo>
                      <a:cubicBezTo>
                        <a:pt x="48" y="72"/>
                        <a:pt x="48" y="72"/>
                        <a:pt x="48" y="72"/>
                      </a:cubicBezTo>
                      <a:cubicBezTo>
                        <a:pt x="46" y="65"/>
                        <a:pt x="47" y="62"/>
                        <a:pt x="45" y="56"/>
                      </a:cubicBezTo>
                      <a:cubicBezTo>
                        <a:pt x="41" y="56"/>
                        <a:pt x="41" y="56"/>
                        <a:pt x="41" y="56"/>
                      </a:cubicBezTo>
                      <a:cubicBezTo>
                        <a:pt x="40" y="51"/>
                        <a:pt x="40" y="46"/>
                        <a:pt x="39" y="40"/>
                      </a:cubicBezTo>
                      <a:cubicBezTo>
                        <a:pt x="41" y="40"/>
                        <a:pt x="41" y="40"/>
                        <a:pt x="41" y="40"/>
                      </a:cubicBezTo>
                      <a:cubicBezTo>
                        <a:pt x="40" y="28"/>
                        <a:pt x="37" y="15"/>
                        <a:pt x="31" y="6"/>
                      </a:cubicBezTo>
                      <a:cubicBezTo>
                        <a:pt x="28" y="3"/>
                        <a:pt x="23" y="3"/>
                        <a:pt x="21" y="0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11"/>
                        <a:pt x="20" y="11"/>
                        <a:pt x="20" y="11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1" y="14"/>
                        <a:pt x="11" y="14"/>
                        <a:pt x="11" y="14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11"/>
                        <a:pt x="0" y="17"/>
                        <a:pt x="1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4" y="29"/>
                        <a:pt x="4" y="39"/>
                        <a:pt x="7" y="44"/>
                      </a:cubicBezTo>
                      <a:cubicBezTo>
                        <a:pt x="7" y="44"/>
                        <a:pt x="12" y="48"/>
                        <a:pt x="13" y="50"/>
                      </a:cubicBezTo>
                      <a:cubicBezTo>
                        <a:pt x="13" y="52"/>
                        <a:pt x="12" y="56"/>
                        <a:pt x="13" y="58"/>
                      </a:cubicBezTo>
                      <a:cubicBezTo>
                        <a:pt x="14" y="60"/>
                        <a:pt x="19" y="60"/>
                        <a:pt x="21" y="62"/>
                      </a:cubicBezTo>
                      <a:cubicBezTo>
                        <a:pt x="27" y="69"/>
                        <a:pt x="29" y="72"/>
                        <a:pt x="34" y="7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5" name="Freeform 279"/>
                <p:cNvSpPr>
                  <a:spLocks/>
                </p:cNvSpPr>
                <p:nvPr/>
              </p:nvSpPr>
              <p:spPr bwMode="auto">
                <a:xfrm>
                  <a:off x="3505" y="2966"/>
                  <a:ext cx="53" cy="170"/>
                </a:xfrm>
                <a:custGeom>
                  <a:avLst/>
                  <a:gdLst/>
                  <a:ahLst/>
                  <a:cxnLst>
                    <a:cxn ang="0">
                      <a:pos x="32" y="76"/>
                    </a:cxn>
                    <a:cxn ang="0">
                      <a:pos x="24" y="74"/>
                    </a:cxn>
                    <a:cxn ang="0">
                      <a:pos x="26" y="68"/>
                    </a:cxn>
                    <a:cxn ang="0">
                      <a:pos x="22" y="64"/>
                    </a:cxn>
                    <a:cxn ang="0">
                      <a:pos x="20" y="48"/>
                    </a:cxn>
                    <a:cxn ang="0">
                      <a:pos x="22" y="46"/>
                    </a:cxn>
                    <a:cxn ang="0">
                      <a:pos x="20" y="44"/>
                    </a:cxn>
                    <a:cxn ang="0">
                      <a:pos x="18" y="38"/>
                    </a:cxn>
                    <a:cxn ang="0">
                      <a:pos x="22" y="32"/>
                    </a:cxn>
                    <a:cxn ang="0">
                      <a:pos x="20" y="7"/>
                    </a:cxn>
                    <a:cxn ang="0">
                      <a:pos x="20" y="5"/>
                    </a:cxn>
                    <a:cxn ang="0">
                      <a:pos x="9" y="0"/>
                    </a:cxn>
                    <a:cxn ang="0">
                      <a:pos x="13" y="7"/>
                    </a:cxn>
                    <a:cxn ang="0">
                      <a:pos x="15" y="17"/>
                    </a:cxn>
                    <a:cxn ang="0">
                      <a:pos x="12" y="24"/>
                    </a:cxn>
                    <a:cxn ang="0">
                      <a:pos x="7" y="30"/>
                    </a:cxn>
                    <a:cxn ang="0">
                      <a:pos x="8" y="40"/>
                    </a:cxn>
                    <a:cxn ang="0">
                      <a:pos x="12" y="43"/>
                    </a:cxn>
                    <a:cxn ang="0">
                      <a:pos x="4" y="51"/>
                    </a:cxn>
                    <a:cxn ang="0">
                      <a:pos x="3" y="62"/>
                    </a:cxn>
                    <a:cxn ang="0">
                      <a:pos x="1" y="71"/>
                    </a:cxn>
                    <a:cxn ang="0">
                      <a:pos x="3" y="79"/>
                    </a:cxn>
                    <a:cxn ang="0">
                      <a:pos x="8" y="83"/>
                    </a:cxn>
                    <a:cxn ang="0">
                      <a:pos x="11" y="89"/>
                    </a:cxn>
                    <a:cxn ang="0">
                      <a:pos x="19" y="86"/>
                    </a:cxn>
                    <a:cxn ang="0">
                      <a:pos x="21" y="91"/>
                    </a:cxn>
                    <a:cxn ang="0">
                      <a:pos x="20" y="101"/>
                    </a:cxn>
                    <a:cxn ang="0">
                      <a:pos x="20" y="108"/>
                    </a:cxn>
                    <a:cxn ang="0">
                      <a:pos x="28" y="115"/>
                    </a:cxn>
                    <a:cxn ang="0">
                      <a:pos x="32" y="117"/>
                    </a:cxn>
                    <a:cxn ang="0">
                      <a:pos x="34" y="123"/>
                    </a:cxn>
                    <a:cxn ang="0">
                      <a:pos x="37" y="116"/>
                    </a:cxn>
                    <a:cxn ang="0">
                      <a:pos x="36" y="104"/>
                    </a:cxn>
                    <a:cxn ang="0">
                      <a:pos x="44" y="101"/>
                    </a:cxn>
                    <a:cxn ang="0">
                      <a:pos x="44" y="94"/>
                    </a:cxn>
                    <a:cxn ang="0">
                      <a:pos x="40" y="83"/>
                    </a:cxn>
                    <a:cxn ang="0">
                      <a:pos x="32" y="78"/>
                    </a:cxn>
                    <a:cxn ang="0">
                      <a:pos x="32" y="76"/>
                    </a:cxn>
                  </a:cxnLst>
                  <a:rect l="0" t="0" r="r" b="b"/>
                  <a:pathLst>
                    <a:path w="45" h="123">
                      <a:moveTo>
                        <a:pt x="32" y="76"/>
                      </a:moveTo>
                      <a:cubicBezTo>
                        <a:pt x="29" y="75"/>
                        <a:pt x="28" y="73"/>
                        <a:pt x="24" y="74"/>
                      </a:cubicBezTo>
                      <a:cubicBezTo>
                        <a:pt x="23" y="71"/>
                        <a:pt x="26" y="73"/>
                        <a:pt x="26" y="68"/>
                      </a:cubicBezTo>
                      <a:cubicBezTo>
                        <a:pt x="22" y="64"/>
                        <a:pt x="22" y="64"/>
                        <a:pt x="22" y="64"/>
                      </a:cubicBezTo>
                      <a:cubicBezTo>
                        <a:pt x="25" y="62"/>
                        <a:pt x="20" y="48"/>
                        <a:pt x="20" y="48"/>
                      </a:cubicBezTo>
                      <a:cubicBezTo>
                        <a:pt x="20" y="48"/>
                        <a:pt x="21" y="43"/>
                        <a:pt x="22" y="46"/>
                      </a:cubicBezTo>
                      <a:cubicBezTo>
                        <a:pt x="20" y="44"/>
                        <a:pt x="20" y="44"/>
                        <a:pt x="20" y="44"/>
                      </a:cubicBezTo>
                      <a:cubicBezTo>
                        <a:pt x="18" y="38"/>
                        <a:pt x="18" y="38"/>
                        <a:pt x="18" y="38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cubicBezTo>
                        <a:pt x="24" y="23"/>
                        <a:pt x="21" y="15"/>
                        <a:pt x="20" y="7"/>
                      </a:cubicBezTo>
                      <a:cubicBezTo>
                        <a:pt x="16" y="7"/>
                        <a:pt x="17" y="3"/>
                        <a:pt x="20" y="5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9" y="0"/>
                        <a:pt x="11" y="6"/>
                        <a:pt x="13" y="7"/>
                      </a:cubicBezTo>
                      <a:cubicBezTo>
                        <a:pt x="15" y="9"/>
                        <a:pt x="12" y="15"/>
                        <a:pt x="15" y="17"/>
                      </a:cubicBezTo>
                      <a:cubicBezTo>
                        <a:pt x="17" y="19"/>
                        <a:pt x="13" y="22"/>
                        <a:pt x="12" y="24"/>
                      </a:cubicBezTo>
                      <a:cubicBezTo>
                        <a:pt x="11" y="27"/>
                        <a:pt x="6" y="27"/>
                        <a:pt x="7" y="30"/>
                      </a:cubicBezTo>
                      <a:cubicBezTo>
                        <a:pt x="8" y="33"/>
                        <a:pt x="9" y="36"/>
                        <a:pt x="8" y="40"/>
                      </a:cubicBezTo>
                      <a:cubicBezTo>
                        <a:pt x="8" y="43"/>
                        <a:pt x="11" y="39"/>
                        <a:pt x="12" y="43"/>
                      </a:cubicBezTo>
                      <a:cubicBezTo>
                        <a:pt x="13" y="48"/>
                        <a:pt x="7" y="49"/>
                        <a:pt x="4" y="51"/>
                      </a:cubicBezTo>
                      <a:cubicBezTo>
                        <a:pt x="2" y="53"/>
                        <a:pt x="2" y="59"/>
                        <a:pt x="3" y="62"/>
                      </a:cubicBezTo>
                      <a:cubicBezTo>
                        <a:pt x="4" y="65"/>
                        <a:pt x="0" y="68"/>
                        <a:pt x="1" y="71"/>
                      </a:cubicBezTo>
                      <a:cubicBezTo>
                        <a:pt x="1" y="73"/>
                        <a:pt x="3" y="79"/>
                        <a:pt x="3" y="79"/>
                      </a:cubicBezTo>
                      <a:cubicBezTo>
                        <a:pt x="3" y="79"/>
                        <a:pt x="7" y="80"/>
                        <a:pt x="8" y="83"/>
                      </a:cubicBezTo>
                      <a:cubicBezTo>
                        <a:pt x="10" y="87"/>
                        <a:pt x="8" y="90"/>
                        <a:pt x="11" y="89"/>
                      </a:cubicBezTo>
                      <a:cubicBezTo>
                        <a:pt x="13" y="88"/>
                        <a:pt x="19" y="86"/>
                        <a:pt x="19" y="86"/>
                      </a:cubicBezTo>
                      <a:cubicBezTo>
                        <a:pt x="19" y="86"/>
                        <a:pt x="21" y="88"/>
                        <a:pt x="21" y="91"/>
                      </a:cubicBezTo>
                      <a:cubicBezTo>
                        <a:pt x="21" y="94"/>
                        <a:pt x="22" y="98"/>
                        <a:pt x="20" y="101"/>
                      </a:cubicBezTo>
                      <a:cubicBezTo>
                        <a:pt x="19" y="104"/>
                        <a:pt x="18" y="106"/>
                        <a:pt x="20" y="108"/>
                      </a:cubicBezTo>
                      <a:cubicBezTo>
                        <a:pt x="22" y="110"/>
                        <a:pt x="25" y="113"/>
                        <a:pt x="28" y="115"/>
                      </a:cubicBezTo>
                      <a:cubicBezTo>
                        <a:pt x="31" y="117"/>
                        <a:pt x="32" y="117"/>
                        <a:pt x="32" y="117"/>
                      </a:cubicBezTo>
                      <a:cubicBezTo>
                        <a:pt x="32" y="117"/>
                        <a:pt x="31" y="123"/>
                        <a:pt x="34" y="123"/>
                      </a:cubicBezTo>
                      <a:cubicBezTo>
                        <a:pt x="36" y="122"/>
                        <a:pt x="40" y="118"/>
                        <a:pt x="37" y="116"/>
                      </a:cubicBezTo>
                      <a:cubicBezTo>
                        <a:pt x="35" y="114"/>
                        <a:pt x="34" y="103"/>
                        <a:pt x="36" y="104"/>
                      </a:cubicBezTo>
                      <a:cubicBezTo>
                        <a:pt x="39" y="105"/>
                        <a:pt x="44" y="106"/>
                        <a:pt x="44" y="101"/>
                      </a:cubicBezTo>
                      <a:cubicBezTo>
                        <a:pt x="45" y="96"/>
                        <a:pt x="42" y="99"/>
                        <a:pt x="44" y="94"/>
                      </a:cubicBezTo>
                      <a:cubicBezTo>
                        <a:pt x="45" y="89"/>
                        <a:pt x="43" y="84"/>
                        <a:pt x="40" y="83"/>
                      </a:cubicBezTo>
                      <a:cubicBezTo>
                        <a:pt x="37" y="82"/>
                        <a:pt x="33" y="82"/>
                        <a:pt x="32" y="78"/>
                      </a:cubicBezTo>
                      <a:cubicBezTo>
                        <a:pt x="32" y="76"/>
                        <a:pt x="32" y="77"/>
                        <a:pt x="32" y="7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6" name="Freeform 280"/>
                <p:cNvSpPr>
                  <a:spLocks/>
                </p:cNvSpPr>
                <p:nvPr/>
              </p:nvSpPr>
              <p:spPr bwMode="auto">
                <a:xfrm>
                  <a:off x="3658" y="3038"/>
                  <a:ext cx="127" cy="298"/>
                </a:xfrm>
                <a:custGeom>
                  <a:avLst/>
                  <a:gdLst/>
                  <a:ahLst/>
                  <a:cxnLst>
                    <a:cxn ang="0">
                      <a:pos x="86" y="0"/>
                    </a:cxn>
                    <a:cxn ang="0">
                      <a:pos x="80" y="26"/>
                    </a:cxn>
                    <a:cxn ang="0">
                      <a:pos x="70" y="28"/>
                    </a:cxn>
                    <a:cxn ang="0">
                      <a:pos x="70" y="30"/>
                    </a:cxn>
                    <a:cxn ang="0">
                      <a:pos x="72" y="36"/>
                    </a:cxn>
                    <a:cxn ang="0">
                      <a:pos x="68" y="36"/>
                    </a:cxn>
                    <a:cxn ang="0">
                      <a:pos x="67" y="46"/>
                    </a:cxn>
                    <a:cxn ang="0">
                      <a:pos x="61" y="44"/>
                    </a:cxn>
                    <a:cxn ang="0">
                      <a:pos x="61" y="54"/>
                    </a:cxn>
                    <a:cxn ang="0">
                      <a:pos x="55" y="52"/>
                    </a:cxn>
                    <a:cxn ang="0">
                      <a:pos x="51" y="58"/>
                    </a:cxn>
                    <a:cxn ang="0">
                      <a:pos x="41" y="56"/>
                    </a:cxn>
                    <a:cxn ang="0">
                      <a:pos x="41" y="60"/>
                    </a:cxn>
                    <a:cxn ang="0">
                      <a:pos x="17" y="80"/>
                    </a:cxn>
                    <a:cxn ang="0">
                      <a:pos x="25" y="123"/>
                    </a:cxn>
                    <a:cxn ang="0">
                      <a:pos x="15" y="131"/>
                    </a:cxn>
                    <a:cxn ang="0">
                      <a:pos x="15" y="141"/>
                    </a:cxn>
                    <a:cxn ang="0">
                      <a:pos x="9" y="145"/>
                    </a:cxn>
                    <a:cxn ang="0">
                      <a:pos x="15" y="187"/>
                    </a:cxn>
                    <a:cxn ang="0">
                      <a:pos x="35" y="215"/>
                    </a:cxn>
                    <a:cxn ang="0">
                      <a:pos x="39" y="215"/>
                    </a:cxn>
                    <a:cxn ang="0">
                      <a:pos x="59" y="205"/>
                    </a:cxn>
                    <a:cxn ang="0">
                      <a:pos x="65" y="179"/>
                    </a:cxn>
                    <a:cxn ang="0">
                      <a:pos x="80" y="133"/>
                    </a:cxn>
                    <a:cxn ang="0">
                      <a:pos x="78" y="121"/>
                    </a:cxn>
                    <a:cxn ang="0">
                      <a:pos x="88" y="106"/>
                    </a:cxn>
                    <a:cxn ang="0">
                      <a:pos x="92" y="94"/>
                    </a:cxn>
                    <a:cxn ang="0">
                      <a:pos x="90" y="86"/>
                    </a:cxn>
                    <a:cxn ang="0">
                      <a:pos x="94" y="82"/>
                    </a:cxn>
                    <a:cxn ang="0">
                      <a:pos x="98" y="72"/>
                    </a:cxn>
                    <a:cxn ang="0">
                      <a:pos x="98" y="68"/>
                    </a:cxn>
                    <a:cxn ang="0">
                      <a:pos x="92" y="52"/>
                    </a:cxn>
                    <a:cxn ang="0">
                      <a:pos x="98" y="52"/>
                    </a:cxn>
                    <a:cxn ang="0">
                      <a:pos x="98" y="58"/>
                    </a:cxn>
                    <a:cxn ang="0">
                      <a:pos x="102" y="58"/>
                    </a:cxn>
                    <a:cxn ang="0">
                      <a:pos x="104" y="52"/>
                    </a:cxn>
                    <a:cxn ang="0">
                      <a:pos x="98" y="10"/>
                    </a:cxn>
                    <a:cxn ang="0">
                      <a:pos x="92" y="10"/>
                    </a:cxn>
                    <a:cxn ang="0">
                      <a:pos x="86" y="0"/>
                    </a:cxn>
                  </a:cxnLst>
                  <a:rect l="0" t="0" r="r" b="b"/>
                  <a:pathLst>
                    <a:path w="104" h="217">
                      <a:moveTo>
                        <a:pt x="86" y="0"/>
                      </a:moveTo>
                      <a:cubicBezTo>
                        <a:pt x="85" y="7"/>
                        <a:pt x="82" y="17"/>
                        <a:pt x="80" y="26"/>
                      </a:cubicBezTo>
                      <a:cubicBezTo>
                        <a:pt x="77" y="27"/>
                        <a:pt x="72" y="26"/>
                        <a:pt x="70" y="28"/>
                      </a:cubicBezTo>
                      <a:cubicBezTo>
                        <a:pt x="70" y="29"/>
                        <a:pt x="70" y="29"/>
                        <a:pt x="70" y="30"/>
                      </a:cubicBezTo>
                      <a:cubicBezTo>
                        <a:pt x="71" y="28"/>
                        <a:pt x="74" y="35"/>
                        <a:pt x="72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cubicBezTo>
                        <a:pt x="68" y="38"/>
                        <a:pt x="69" y="41"/>
                        <a:pt x="67" y="46"/>
                      </a:cubicBezTo>
                      <a:cubicBezTo>
                        <a:pt x="61" y="44"/>
                        <a:pt x="66" y="42"/>
                        <a:pt x="61" y="44"/>
                      </a:cubicBezTo>
                      <a:cubicBezTo>
                        <a:pt x="61" y="45"/>
                        <a:pt x="61" y="53"/>
                        <a:pt x="61" y="54"/>
                      </a:cubicBezTo>
                      <a:cubicBezTo>
                        <a:pt x="59" y="55"/>
                        <a:pt x="58" y="51"/>
                        <a:pt x="55" y="52"/>
                      </a:cubicBezTo>
                      <a:cubicBezTo>
                        <a:pt x="54" y="52"/>
                        <a:pt x="51" y="58"/>
                        <a:pt x="51" y="58"/>
                      </a:cubicBezTo>
                      <a:cubicBezTo>
                        <a:pt x="46" y="59"/>
                        <a:pt x="43" y="55"/>
                        <a:pt x="41" y="56"/>
                      </a:cubicBezTo>
                      <a:cubicBezTo>
                        <a:pt x="41" y="60"/>
                        <a:pt x="41" y="60"/>
                        <a:pt x="41" y="60"/>
                      </a:cubicBezTo>
                      <a:cubicBezTo>
                        <a:pt x="32" y="64"/>
                        <a:pt x="19" y="70"/>
                        <a:pt x="17" y="80"/>
                      </a:cubicBezTo>
                      <a:cubicBezTo>
                        <a:pt x="14" y="94"/>
                        <a:pt x="28" y="109"/>
                        <a:pt x="25" y="123"/>
                      </a:cubicBezTo>
                      <a:cubicBezTo>
                        <a:pt x="24" y="125"/>
                        <a:pt x="15" y="131"/>
                        <a:pt x="15" y="131"/>
                      </a:cubicBezTo>
                      <a:cubicBezTo>
                        <a:pt x="13" y="134"/>
                        <a:pt x="16" y="139"/>
                        <a:pt x="15" y="141"/>
                      </a:cubicBezTo>
                      <a:cubicBezTo>
                        <a:pt x="14" y="142"/>
                        <a:pt x="9" y="144"/>
                        <a:pt x="9" y="145"/>
                      </a:cubicBezTo>
                      <a:cubicBezTo>
                        <a:pt x="0" y="164"/>
                        <a:pt x="10" y="174"/>
                        <a:pt x="15" y="187"/>
                      </a:cubicBezTo>
                      <a:cubicBezTo>
                        <a:pt x="20" y="202"/>
                        <a:pt x="22" y="208"/>
                        <a:pt x="35" y="215"/>
                      </a:cubicBezTo>
                      <a:cubicBezTo>
                        <a:pt x="35" y="215"/>
                        <a:pt x="42" y="217"/>
                        <a:pt x="39" y="215"/>
                      </a:cubicBezTo>
                      <a:cubicBezTo>
                        <a:pt x="46" y="212"/>
                        <a:pt x="55" y="211"/>
                        <a:pt x="59" y="205"/>
                      </a:cubicBezTo>
                      <a:cubicBezTo>
                        <a:pt x="63" y="198"/>
                        <a:pt x="62" y="188"/>
                        <a:pt x="65" y="179"/>
                      </a:cubicBezTo>
                      <a:cubicBezTo>
                        <a:pt x="68" y="166"/>
                        <a:pt x="79" y="148"/>
                        <a:pt x="80" y="133"/>
                      </a:cubicBezTo>
                      <a:cubicBezTo>
                        <a:pt x="81" y="129"/>
                        <a:pt x="78" y="123"/>
                        <a:pt x="78" y="121"/>
                      </a:cubicBezTo>
                      <a:cubicBezTo>
                        <a:pt x="79" y="120"/>
                        <a:pt x="88" y="107"/>
                        <a:pt x="88" y="106"/>
                      </a:cubicBezTo>
                      <a:cubicBezTo>
                        <a:pt x="90" y="102"/>
                        <a:pt x="92" y="95"/>
                        <a:pt x="92" y="94"/>
                      </a:cubicBezTo>
                      <a:cubicBezTo>
                        <a:pt x="93" y="91"/>
                        <a:pt x="90" y="86"/>
                        <a:pt x="90" y="86"/>
                      </a:cubicBezTo>
                      <a:cubicBezTo>
                        <a:pt x="91" y="85"/>
                        <a:pt x="94" y="82"/>
                        <a:pt x="94" y="82"/>
                      </a:cubicBezTo>
                      <a:cubicBezTo>
                        <a:pt x="95" y="77"/>
                        <a:pt x="93" y="73"/>
                        <a:pt x="98" y="72"/>
                      </a:cubicBezTo>
                      <a:cubicBezTo>
                        <a:pt x="98" y="68"/>
                        <a:pt x="98" y="68"/>
                        <a:pt x="98" y="68"/>
                      </a:cubicBezTo>
                      <a:cubicBezTo>
                        <a:pt x="98" y="65"/>
                        <a:pt x="94" y="56"/>
                        <a:pt x="92" y="52"/>
                      </a:cubicBezTo>
                      <a:cubicBezTo>
                        <a:pt x="94" y="53"/>
                        <a:pt x="97" y="52"/>
                        <a:pt x="98" y="52"/>
                      </a:cubicBezTo>
                      <a:cubicBezTo>
                        <a:pt x="98" y="52"/>
                        <a:pt x="98" y="57"/>
                        <a:pt x="98" y="58"/>
                      </a:cubicBezTo>
                      <a:cubicBezTo>
                        <a:pt x="102" y="58"/>
                        <a:pt x="102" y="58"/>
                        <a:pt x="102" y="58"/>
                      </a:cubicBezTo>
                      <a:cubicBezTo>
                        <a:pt x="103" y="55"/>
                        <a:pt x="101" y="52"/>
                        <a:pt x="104" y="52"/>
                      </a:cubicBezTo>
                      <a:cubicBezTo>
                        <a:pt x="103" y="41"/>
                        <a:pt x="103" y="19"/>
                        <a:pt x="98" y="10"/>
                      </a:cubicBezTo>
                      <a:cubicBezTo>
                        <a:pt x="96" y="6"/>
                        <a:pt x="95" y="10"/>
                        <a:pt x="92" y="10"/>
                      </a:cubicBezTo>
                      <a:cubicBezTo>
                        <a:pt x="91" y="7"/>
                        <a:pt x="88" y="3"/>
                        <a:pt x="8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7" name="Freeform 281"/>
                <p:cNvSpPr>
                  <a:spLocks/>
                </p:cNvSpPr>
                <p:nvPr/>
              </p:nvSpPr>
              <p:spPr bwMode="auto">
                <a:xfrm>
                  <a:off x="3320" y="1786"/>
                  <a:ext cx="48" cy="49"/>
                </a:xfrm>
                <a:custGeom>
                  <a:avLst/>
                  <a:gdLst/>
                  <a:ahLst/>
                  <a:cxnLst>
                    <a:cxn ang="0">
                      <a:pos x="3" y="14"/>
                    </a:cxn>
                    <a:cxn ang="0">
                      <a:pos x="1" y="24"/>
                    </a:cxn>
                    <a:cxn ang="0">
                      <a:pos x="2" y="29"/>
                    </a:cxn>
                    <a:cxn ang="0">
                      <a:pos x="5" y="36"/>
                    </a:cxn>
                    <a:cxn ang="0">
                      <a:pos x="18" y="33"/>
                    </a:cxn>
                    <a:cxn ang="0">
                      <a:pos x="22" y="30"/>
                    </a:cxn>
                    <a:cxn ang="0">
                      <a:pos x="26" y="27"/>
                    </a:cxn>
                    <a:cxn ang="0">
                      <a:pos x="33" y="25"/>
                    </a:cxn>
                    <a:cxn ang="0">
                      <a:pos x="37" y="22"/>
                    </a:cxn>
                    <a:cxn ang="0">
                      <a:pos x="38" y="19"/>
                    </a:cxn>
                    <a:cxn ang="0">
                      <a:pos x="35" y="14"/>
                    </a:cxn>
                    <a:cxn ang="0">
                      <a:pos x="36" y="4"/>
                    </a:cxn>
                    <a:cxn ang="0">
                      <a:pos x="33" y="0"/>
                    </a:cxn>
                    <a:cxn ang="0">
                      <a:pos x="19" y="4"/>
                    </a:cxn>
                    <a:cxn ang="0">
                      <a:pos x="15" y="10"/>
                    </a:cxn>
                    <a:cxn ang="0">
                      <a:pos x="9" y="9"/>
                    </a:cxn>
                    <a:cxn ang="0">
                      <a:pos x="3" y="14"/>
                    </a:cxn>
                  </a:cxnLst>
                  <a:rect l="0" t="0" r="r" b="b"/>
                  <a:pathLst>
                    <a:path w="38" h="36">
                      <a:moveTo>
                        <a:pt x="3" y="14"/>
                      </a:moveTo>
                      <a:cubicBezTo>
                        <a:pt x="3" y="15"/>
                        <a:pt x="3" y="20"/>
                        <a:pt x="1" y="24"/>
                      </a:cubicBezTo>
                      <a:cubicBezTo>
                        <a:pt x="0" y="27"/>
                        <a:pt x="0" y="26"/>
                        <a:pt x="2" y="29"/>
                      </a:cubicBezTo>
                      <a:cubicBezTo>
                        <a:pt x="5" y="32"/>
                        <a:pt x="5" y="36"/>
                        <a:pt x="5" y="36"/>
                      </a:cubicBezTo>
                      <a:cubicBezTo>
                        <a:pt x="5" y="36"/>
                        <a:pt x="15" y="33"/>
                        <a:pt x="18" y="33"/>
                      </a:cubicBezTo>
                      <a:cubicBezTo>
                        <a:pt x="21" y="33"/>
                        <a:pt x="20" y="33"/>
                        <a:pt x="22" y="30"/>
                      </a:cubicBezTo>
                      <a:cubicBezTo>
                        <a:pt x="24" y="27"/>
                        <a:pt x="26" y="30"/>
                        <a:pt x="26" y="27"/>
                      </a:cubicBezTo>
                      <a:cubicBezTo>
                        <a:pt x="27" y="24"/>
                        <a:pt x="33" y="25"/>
                        <a:pt x="33" y="25"/>
                      </a:cubicBezTo>
                      <a:cubicBezTo>
                        <a:pt x="33" y="25"/>
                        <a:pt x="38" y="25"/>
                        <a:pt x="37" y="22"/>
                      </a:cubicBezTo>
                      <a:cubicBezTo>
                        <a:pt x="36" y="20"/>
                        <a:pt x="38" y="19"/>
                        <a:pt x="38" y="19"/>
                      </a:cubicBezTo>
                      <a:cubicBezTo>
                        <a:pt x="35" y="14"/>
                        <a:pt x="35" y="14"/>
                        <a:pt x="35" y="14"/>
                      </a:cubicBezTo>
                      <a:cubicBezTo>
                        <a:pt x="35" y="14"/>
                        <a:pt x="38" y="7"/>
                        <a:pt x="36" y="4"/>
                      </a:cubicBezTo>
                      <a:cubicBezTo>
                        <a:pt x="35" y="3"/>
                        <a:pt x="34" y="1"/>
                        <a:pt x="33" y="0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9" y="9"/>
                        <a:pt x="9" y="9"/>
                        <a:pt x="9" y="9"/>
                      </a:cubicBezTo>
                      <a:lnTo>
                        <a:pt x="3" y="1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8" name="Freeform 282"/>
                <p:cNvSpPr>
                  <a:spLocks/>
                </p:cNvSpPr>
                <p:nvPr/>
              </p:nvSpPr>
              <p:spPr bwMode="auto">
                <a:xfrm>
                  <a:off x="3084" y="1585"/>
                  <a:ext cx="13" cy="22"/>
                </a:xfrm>
                <a:custGeom>
                  <a:avLst/>
                  <a:gdLst/>
                  <a:ahLst/>
                  <a:cxnLst>
                    <a:cxn ang="0">
                      <a:pos x="2" y="10"/>
                    </a:cxn>
                    <a:cxn ang="0">
                      <a:pos x="1" y="9"/>
                    </a:cxn>
                    <a:cxn ang="0">
                      <a:pos x="2" y="6"/>
                    </a:cxn>
                    <a:cxn ang="0">
                      <a:pos x="5" y="1"/>
                    </a:cxn>
                    <a:cxn ang="0">
                      <a:pos x="7" y="4"/>
                    </a:cxn>
                    <a:cxn ang="0">
                      <a:pos x="9" y="9"/>
                    </a:cxn>
                    <a:cxn ang="0">
                      <a:pos x="8" y="16"/>
                    </a:cxn>
                    <a:cxn ang="0">
                      <a:pos x="3" y="15"/>
                    </a:cxn>
                    <a:cxn ang="0">
                      <a:pos x="2" y="10"/>
                    </a:cxn>
                  </a:cxnLst>
                  <a:rect l="0" t="0" r="r" b="b"/>
                  <a:pathLst>
                    <a:path w="11" h="16">
                      <a:moveTo>
                        <a:pt x="2" y="10"/>
                      </a:moveTo>
                      <a:cubicBezTo>
                        <a:pt x="2" y="10"/>
                        <a:pt x="1" y="9"/>
                        <a:pt x="1" y="9"/>
                      </a:cubicBezTo>
                      <a:cubicBezTo>
                        <a:pt x="1" y="8"/>
                        <a:pt x="1" y="7"/>
                        <a:pt x="2" y="6"/>
                      </a:cubicBezTo>
                      <a:cubicBezTo>
                        <a:pt x="3" y="4"/>
                        <a:pt x="0" y="1"/>
                        <a:pt x="5" y="1"/>
                      </a:cubicBezTo>
                      <a:cubicBezTo>
                        <a:pt x="5" y="1"/>
                        <a:pt x="5" y="0"/>
                        <a:pt x="7" y="4"/>
                      </a:cubicBezTo>
                      <a:cubicBezTo>
                        <a:pt x="9" y="9"/>
                        <a:pt x="11" y="4"/>
                        <a:pt x="9" y="9"/>
                      </a:cubicBezTo>
                      <a:cubicBezTo>
                        <a:pt x="6" y="14"/>
                        <a:pt x="8" y="16"/>
                        <a:pt x="8" y="16"/>
                      </a:cubicBezTo>
                      <a:cubicBezTo>
                        <a:pt x="8" y="16"/>
                        <a:pt x="6" y="15"/>
                        <a:pt x="3" y="15"/>
                      </a:cubicBezTo>
                      <a:cubicBezTo>
                        <a:pt x="1" y="14"/>
                        <a:pt x="2" y="10"/>
                        <a:pt x="2" y="1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09" name="Freeform 283"/>
                <p:cNvSpPr>
                  <a:spLocks/>
                </p:cNvSpPr>
                <p:nvPr/>
              </p:nvSpPr>
              <p:spPr bwMode="auto">
                <a:xfrm>
                  <a:off x="3326" y="1410"/>
                  <a:ext cx="93" cy="79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10" y="37"/>
                    </a:cxn>
                    <a:cxn ang="0">
                      <a:pos x="26" y="40"/>
                    </a:cxn>
                    <a:cxn ang="0">
                      <a:pos x="28" y="52"/>
                    </a:cxn>
                    <a:cxn ang="0">
                      <a:pos x="45" y="54"/>
                    </a:cxn>
                    <a:cxn ang="0">
                      <a:pos x="47" y="58"/>
                    </a:cxn>
                    <a:cxn ang="0">
                      <a:pos x="54" y="55"/>
                    </a:cxn>
                    <a:cxn ang="0">
                      <a:pos x="60" y="55"/>
                    </a:cxn>
                    <a:cxn ang="0">
                      <a:pos x="63" y="51"/>
                    </a:cxn>
                    <a:cxn ang="0">
                      <a:pos x="68" y="50"/>
                    </a:cxn>
                    <a:cxn ang="0">
                      <a:pos x="68" y="42"/>
                    </a:cxn>
                    <a:cxn ang="0">
                      <a:pos x="73" y="30"/>
                    </a:cxn>
                    <a:cxn ang="0">
                      <a:pos x="75" y="23"/>
                    </a:cxn>
                    <a:cxn ang="0">
                      <a:pos x="69" y="21"/>
                    </a:cxn>
                    <a:cxn ang="0">
                      <a:pos x="63" y="17"/>
                    </a:cxn>
                    <a:cxn ang="0">
                      <a:pos x="56" y="14"/>
                    </a:cxn>
                    <a:cxn ang="0">
                      <a:pos x="52" y="9"/>
                    </a:cxn>
                    <a:cxn ang="0">
                      <a:pos x="45" y="10"/>
                    </a:cxn>
                    <a:cxn ang="0">
                      <a:pos x="38" y="7"/>
                    </a:cxn>
                    <a:cxn ang="0">
                      <a:pos x="26" y="4"/>
                    </a:cxn>
                    <a:cxn ang="0">
                      <a:pos x="13" y="0"/>
                    </a:cxn>
                    <a:cxn ang="0">
                      <a:pos x="3" y="4"/>
                    </a:cxn>
                    <a:cxn ang="0">
                      <a:pos x="3" y="5"/>
                    </a:cxn>
                    <a:cxn ang="0">
                      <a:pos x="2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76" h="58">
                      <a:moveTo>
                        <a:pt x="0" y="27"/>
                      </a:moveTo>
                      <a:cubicBezTo>
                        <a:pt x="0" y="27"/>
                        <a:pt x="7" y="34"/>
                        <a:pt x="10" y="37"/>
                      </a:cubicBezTo>
                      <a:cubicBezTo>
                        <a:pt x="13" y="40"/>
                        <a:pt x="26" y="40"/>
                        <a:pt x="26" y="40"/>
                      </a:cubicBezTo>
                      <a:cubicBezTo>
                        <a:pt x="28" y="52"/>
                        <a:pt x="28" y="52"/>
                        <a:pt x="28" y="52"/>
                      </a:cubicBezTo>
                      <a:cubicBezTo>
                        <a:pt x="28" y="52"/>
                        <a:pt x="42" y="52"/>
                        <a:pt x="45" y="54"/>
                      </a:cubicBezTo>
                      <a:cubicBezTo>
                        <a:pt x="49" y="55"/>
                        <a:pt x="47" y="58"/>
                        <a:pt x="47" y="58"/>
                      </a:cubicBezTo>
                      <a:cubicBezTo>
                        <a:pt x="54" y="55"/>
                        <a:pt x="54" y="55"/>
                        <a:pt x="54" y="55"/>
                      </a:cubicBezTo>
                      <a:cubicBezTo>
                        <a:pt x="54" y="55"/>
                        <a:pt x="58" y="55"/>
                        <a:pt x="60" y="55"/>
                      </a:cubicBezTo>
                      <a:cubicBezTo>
                        <a:pt x="62" y="55"/>
                        <a:pt x="63" y="51"/>
                        <a:pt x="63" y="51"/>
                      </a:cubicBezTo>
                      <a:cubicBezTo>
                        <a:pt x="68" y="50"/>
                        <a:pt x="68" y="50"/>
                        <a:pt x="68" y="50"/>
                      </a:cubicBezTo>
                      <a:cubicBezTo>
                        <a:pt x="68" y="50"/>
                        <a:pt x="69" y="47"/>
                        <a:pt x="68" y="42"/>
                      </a:cubicBezTo>
                      <a:cubicBezTo>
                        <a:pt x="68" y="38"/>
                        <a:pt x="70" y="34"/>
                        <a:pt x="73" y="30"/>
                      </a:cubicBezTo>
                      <a:cubicBezTo>
                        <a:pt x="76" y="27"/>
                        <a:pt x="75" y="23"/>
                        <a:pt x="75" y="23"/>
                      </a:cubicBezTo>
                      <a:cubicBezTo>
                        <a:pt x="75" y="23"/>
                        <a:pt x="72" y="22"/>
                        <a:pt x="69" y="21"/>
                      </a:cubicBezTo>
                      <a:cubicBezTo>
                        <a:pt x="66" y="20"/>
                        <a:pt x="65" y="19"/>
                        <a:pt x="63" y="17"/>
                      </a:cubicBezTo>
                      <a:cubicBezTo>
                        <a:pt x="60" y="15"/>
                        <a:pt x="59" y="17"/>
                        <a:pt x="56" y="14"/>
                      </a:cubicBezTo>
                      <a:cubicBezTo>
                        <a:pt x="53" y="12"/>
                        <a:pt x="52" y="9"/>
                        <a:pt x="52" y="9"/>
                      </a:cubicBezTo>
                      <a:cubicBezTo>
                        <a:pt x="52" y="9"/>
                        <a:pt x="48" y="10"/>
                        <a:pt x="45" y="10"/>
                      </a:cubicBezTo>
                      <a:cubicBezTo>
                        <a:pt x="43" y="10"/>
                        <a:pt x="41" y="7"/>
                        <a:pt x="38" y="7"/>
                      </a:cubicBezTo>
                      <a:cubicBezTo>
                        <a:pt x="34" y="7"/>
                        <a:pt x="33" y="6"/>
                        <a:pt x="26" y="4"/>
                      </a:cubicBezTo>
                      <a:cubicBezTo>
                        <a:pt x="19" y="3"/>
                        <a:pt x="17" y="0"/>
                        <a:pt x="13" y="0"/>
                      </a:cubicBezTo>
                      <a:cubicBezTo>
                        <a:pt x="10" y="0"/>
                        <a:pt x="3" y="4"/>
                        <a:pt x="3" y="4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0" y="13"/>
                        <a:pt x="2" y="20"/>
                        <a:pt x="2" y="27"/>
                      </a:cubicBezTo>
                      <a:lnTo>
                        <a:pt x="0" y="27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0" name="Freeform 284"/>
                <p:cNvSpPr>
                  <a:spLocks/>
                </p:cNvSpPr>
                <p:nvPr/>
              </p:nvSpPr>
              <p:spPr bwMode="auto">
                <a:xfrm>
                  <a:off x="3125" y="2004"/>
                  <a:ext cx="268" cy="317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35" y="7"/>
                    </a:cxn>
                    <a:cxn ang="0">
                      <a:pos x="33" y="15"/>
                    </a:cxn>
                    <a:cxn ang="0">
                      <a:pos x="24" y="21"/>
                    </a:cxn>
                    <a:cxn ang="0">
                      <a:pos x="18" y="24"/>
                    </a:cxn>
                    <a:cxn ang="0">
                      <a:pos x="19" y="35"/>
                    </a:cxn>
                    <a:cxn ang="0">
                      <a:pos x="16" y="42"/>
                    </a:cxn>
                    <a:cxn ang="0">
                      <a:pos x="11" y="47"/>
                    </a:cxn>
                    <a:cxn ang="0">
                      <a:pos x="6" y="49"/>
                    </a:cxn>
                    <a:cxn ang="0">
                      <a:pos x="9" y="55"/>
                    </a:cxn>
                    <a:cxn ang="0">
                      <a:pos x="7" y="82"/>
                    </a:cxn>
                    <a:cxn ang="0">
                      <a:pos x="12" y="87"/>
                    </a:cxn>
                    <a:cxn ang="0">
                      <a:pos x="8" y="91"/>
                    </a:cxn>
                    <a:cxn ang="0">
                      <a:pos x="9" y="97"/>
                    </a:cxn>
                    <a:cxn ang="0">
                      <a:pos x="8" y="113"/>
                    </a:cxn>
                    <a:cxn ang="0">
                      <a:pos x="0" y="120"/>
                    </a:cxn>
                    <a:cxn ang="0">
                      <a:pos x="4" y="125"/>
                    </a:cxn>
                    <a:cxn ang="0">
                      <a:pos x="9" y="135"/>
                    </a:cxn>
                    <a:cxn ang="0">
                      <a:pos x="12" y="143"/>
                    </a:cxn>
                    <a:cxn ang="0">
                      <a:pos x="18" y="152"/>
                    </a:cxn>
                    <a:cxn ang="0">
                      <a:pos x="27" y="153"/>
                    </a:cxn>
                    <a:cxn ang="0">
                      <a:pos x="33" y="159"/>
                    </a:cxn>
                    <a:cxn ang="0">
                      <a:pos x="40" y="164"/>
                    </a:cxn>
                    <a:cxn ang="0">
                      <a:pos x="71" y="182"/>
                    </a:cxn>
                    <a:cxn ang="0">
                      <a:pos x="72" y="179"/>
                    </a:cxn>
                    <a:cxn ang="0">
                      <a:pos x="82" y="173"/>
                    </a:cxn>
                    <a:cxn ang="0">
                      <a:pos x="94" y="163"/>
                    </a:cxn>
                    <a:cxn ang="0">
                      <a:pos x="206" y="230"/>
                    </a:cxn>
                    <a:cxn ang="0">
                      <a:pos x="206" y="218"/>
                    </a:cxn>
                    <a:cxn ang="0">
                      <a:pos x="218" y="218"/>
                    </a:cxn>
                    <a:cxn ang="0">
                      <a:pos x="218" y="188"/>
                    </a:cxn>
                    <a:cxn ang="0">
                      <a:pos x="217" y="71"/>
                    </a:cxn>
                    <a:cxn ang="0">
                      <a:pos x="215" y="67"/>
                    </a:cxn>
                    <a:cxn ang="0">
                      <a:pos x="212" y="59"/>
                    </a:cxn>
                    <a:cxn ang="0">
                      <a:pos x="215" y="49"/>
                    </a:cxn>
                    <a:cxn ang="0">
                      <a:pos x="212" y="37"/>
                    </a:cxn>
                    <a:cxn ang="0">
                      <a:pos x="211" y="29"/>
                    </a:cxn>
                    <a:cxn ang="0">
                      <a:pos x="203" y="23"/>
                    </a:cxn>
                    <a:cxn ang="0">
                      <a:pos x="189" y="23"/>
                    </a:cxn>
                    <a:cxn ang="0">
                      <a:pos x="187" y="15"/>
                    </a:cxn>
                    <a:cxn ang="0">
                      <a:pos x="167" y="9"/>
                    </a:cxn>
                    <a:cxn ang="0">
                      <a:pos x="145" y="27"/>
                    </a:cxn>
                    <a:cxn ang="0">
                      <a:pos x="151" y="33"/>
                    </a:cxn>
                    <a:cxn ang="0">
                      <a:pos x="151" y="41"/>
                    </a:cxn>
                    <a:cxn ang="0">
                      <a:pos x="137" y="53"/>
                    </a:cxn>
                    <a:cxn ang="0">
                      <a:pos x="131" y="47"/>
                    </a:cxn>
                    <a:cxn ang="0">
                      <a:pos x="97" y="37"/>
                    </a:cxn>
                    <a:cxn ang="0">
                      <a:pos x="79" y="17"/>
                    </a:cxn>
                    <a:cxn ang="0">
                      <a:pos x="50" y="13"/>
                    </a:cxn>
                    <a:cxn ang="0">
                      <a:pos x="50" y="9"/>
                    </a:cxn>
                    <a:cxn ang="0">
                      <a:pos x="40" y="7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218" h="230">
                      <a:moveTo>
                        <a:pt x="38" y="0"/>
                      </a:moveTo>
                      <a:cubicBezTo>
                        <a:pt x="35" y="7"/>
                        <a:pt x="35" y="7"/>
                        <a:pt x="35" y="7"/>
                      </a:cubicBezTo>
                      <a:cubicBezTo>
                        <a:pt x="35" y="7"/>
                        <a:pt x="37" y="13"/>
                        <a:pt x="33" y="15"/>
                      </a:cubicBezTo>
                      <a:cubicBezTo>
                        <a:pt x="29" y="17"/>
                        <a:pt x="27" y="21"/>
                        <a:pt x="24" y="21"/>
                      </a:cubicBezTo>
                      <a:cubicBezTo>
                        <a:pt x="21" y="21"/>
                        <a:pt x="18" y="24"/>
                        <a:pt x="18" y="24"/>
                      </a:cubicBezTo>
                      <a:cubicBezTo>
                        <a:pt x="18" y="24"/>
                        <a:pt x="18" y="31"/>
                        <a:pt x="19" y="35"/>
                      </a:cubicBezTo>
                      <a:cubicBezTo>
                        <a:pt x="20" y="40"/>
                        <a:pt x="17" y="39"/>
                        <a:pt x="16" y="42"/>
                      </a:cubicBezTo>
                      <a:cubicBezTo>
                        <a:pt x="16" y="45"/>
                        <a:pt x="11" y="47"/>
                        <a:pt x="11" y="47"/>
                      </a:cubicBezTo>
                      <a:cubicBezTo>
                        <a:pt x="11" y="47"/>
                        <a:pt x="8" y="47"/>
                        <a:pt x="6" y="49"/>
                      </a:cubicBezTo>
                      <a:cubicBezTo>
                        <a:pt x="5" y="51"/>
                        <a:pt x="9" y="55"/>
                        <a:pt x="9" y="55"/>
                      </a:cubicBezTo>
                      <a:cubicBezTo>
                        <a:pt x="7" y="82"/>
                        <a:pt x="7" y="82"/>
                        <a:pt x="7" y="82"/>
                      </a:cubicBezTo>
                      <a:cubicBezTo>
                        <a:pt x="12" y="87"/>
                        <a:pt x="12" y="87"/>
                        <a:pt x="12" y="87"/>
                      </a:cubicBezTo>
                      <a:cubicBezTo>
                        <a:pt x="12" y="87"/>
                        <a:pt x="5" y="91"/>
                        <a:pt x="8" y="91"/>
                      </a:cubicBezTo>
                      <a:cubicBezTo>
                        <a:pt x="10" y="92"/>
                        <a:pt x="9" y="97"/>
                        <a:pt x="9" y="97"/>
                      </a:cubicBezTo>
                      <a:cubicBezTo>
                        <a:pt x="9" y="97"/>
                        <a:pt x="9" y="107"/>
                        <a:pt x="8" y="113"/>
                      </a:cubicBezTo>
                      <a:cubicBezTo>
                        <a:pt x="7" y="119"/>
                        <a:pt x="0" y="120"/>
                        <a:pt x="0" y="120"/>
                      </a:cubicBezTo>
                      <a:cubicBezTo>
                        <a:pt x="0" y="120"/>
                        <a:pt x="2" y="123"/>
                        <a:pt x="4" y="125"/>
                      </a:cubicBezTo>
                      <a:cubicBezTo>
                        <a:pt x="6" y="128"/>
                        <a:pt x="6" y="133"/>
                        <a:pt x="9" y="135"/>
                      </a:cubicBezTo>
                      <a:cubicBezTo>
                        <a:pt x="12" y="138"/>
                        <a:pt x="12" y="139"/>
                        <a:pt x="12" y="143"/>
                      </a:cubicBezTo>
                      <a:cubicBezTo>
                        <a:pt x="12" y="147"/>
                        <a:pt x="15" y="152"/>
                        <a:pt x="18" y="152"/>
                      </a:cubicBezTo>
                      <a:cubicBezTo>
                        <a:pt x="20" y="152"/>
                        <a:pt x="24" y="152"/>
                        <a:pt x="27" y="153"/>
                      </a:cubicBezTo>
                      <a:cubicBezTo>
                        <a:pt x="30" y="154"/>
                        <a:pt x="30" y="159"/>
                        <a:pt x="33" y="159"/>
                      </a:cubicBezTo>
                      <a:cubicBezTo>
                        <a:pt x="36" y="159"/>
                        <a:pt x="40" y="164"/>
                        <a:pt x="40" y="164"/>
                      </a:cubicBezTo>
                      <a:cubicBezTo>
                        <a:pt x="71" y="182"/>
                        <a:pt x="71" y="182"/>
                        <a:pt x="71" y="182"/>
                      </a:cubicBezTo>
                      <a:cubicBezTo>
                        <a:pt x="72" y="179"/>
                        <a:pt x="72" y="179"/>
                        <a:pt x="72" y="179"/>
                      </a:cubicBezTo>
                      <a:cubicBezTo>
                        <a:pt x="82" y="173"/>
                        <a:pt x="82" y="173"/>
                        <a:pt x="82" y="173"/>
                      </a:cubicBezTo>
                      <a:cubicBezTo>
                        <a:pt x="94" y="163"/>
                        <a:pt x="94" y="163"/>
                        <a:pt x="94" y="163"/>
                      </a:cubicBezTo>
                      <a:cubicBezTo>
                        <a:pt x="206" y="230"/>
                        <a:pt x="206" y="230"/>
                        <a:pt x="206" y="230"/>
                      </a:cubicBezTo>
                      <a:cubicBezTo>
                        <a:pt x="206" y="218"/>
                        <a:pt x="206" y="218"/>
                        <a:pt x="206" y="218"/>
                      </a:cubicBezTo>
                      <a:cubicBezTo>
                        <a:pt x="218" y="218"/>
                        <a:pt x="218" y="218"/>
                        <a:pt x="218" y="218"/>
                      </a:cubicBezTo>
                      <a:cubicBezTo>
                        <a:pt x="218" y="188"/>
                        <a:pt x="218" y="188"/>
                        <a:pt x="218" y="188"/>
                      </a:cubicBezTo>
                      <a:cubicBezTo>
                        <a:pt x="217" y="71"/>
                        <a:pt x="217" y="71"/>
                        <a:pt x="217" y="71"/>
                      </a:cubicBezTo>
                      <a:cubicBezTo>
                        <a:pt x="217" y="71"/>
                        <a:pt x="217" y="69"/>
                        <a:pt x="215" y="67"/>
                      </a:cubicBezTo>
                      <a:cubicBezTo>
                        <a:pt x="212" y="65"/>
                        <a:pt x="213" y="64"/>
                        <a:pt x="212" y="59"/>
                      </a:cubicBezTo>
                      <a:cubicBezTo>
                        <a:pt x="212" y="54"/>
                        <a:pt x="212" y="52"/>
                        <a:pt x="215" y="49"/>
                      </a:cubicBezTo>
                      <a:cubicBezTo>
                        <a:pt x="218" y="46"/>
                        <a:pt x="214" y="40"/>
                        <a:pt x="212" y="37"/>
                      </a:cubicBezTo>
                      <a:cubicBezTo>
                        <a:pt x="211" y="34"/>
                        <a:pt x="211" y="29"/>
                        <a:pt x="211" y="29"/>
                      </a:cubicBezTo>
                      <a:cubicBezTo>
                        <a:pt x="207" y="26"/>
                        <a:pt x="203" y="23"/>
                        <a:pt x="203" y="23"/>
                      </a:cubicBezTo>
                      <a:cubicBezTo>
                        <a:pt x="198" y="22"/>
                        <a:pt x="192" y="25"/>
                        <a:pt x="189" y="23"/>
                      </a:cubicBezTo>
                      <a:cubicBezTo>
                        <a:pt x="187" y="15"/>
                        <a:pt x="187" y="15"/>
                        <a:pt x="187" y="15"/>
                      </a:cubicBezTo>
                      <a:cubicBezTo>
                        <a:pt x="182" y="14"/>
                        <a:pt x="168" y="9"/>
                        <a:pt x="167" y="9"/>
                      </a:cubicBezTo>
                      <a:cubicBezTo>
                        <a:pt x="159" y="9"/>
                        <a:pt x="149" y="22"/>
                        <a:pt x="145" y="27"/>
                      </a:cubicBezTo>
                      <a:cubicBezTo>
                        <a:pt x="146" y="29"/>
                        <a:pt x="150" y="32"/>
                        <a:pt x="151" y="33"/>
                      </a:cubicBezTo>
                      <a:cubicBezTo>
                        <a:pt x="152" y="35"/>
                        <a:pt x="150" y="39"/>
                        <a:pt x="151" y="41"/>
                      </a:cubicBezTo>
                      <a:cubicBezTo>
                        <a:pt x="146" y="45"/>
                        <a:pt x="142" y="49"/>
                        <a:pt x="137" y="53"/>
                      </a:cubicBezTo>
                      <a:cubicBezTo>
                        <a:pt x="136" y="52"/>
                        <a:pt x="132" y="47"/>
                        <a:pt x="131" y="47"/>
                      </a:cubicBezTo>
                      <a:cubicBezTo>
                        <a:pt x="119" y="42"/>
                        <a:pt x="107" y="43"/>
                        <a:pt x="97" y="37"/>
                      </a:cubicBezTo>
                      <a:cubicBezTo>
                        <a:pt x="90" y="32"/>
                        <a:pt x="87" y="21"/>
                        <a:pt x="79" y="17"/>
                      </a:cubicBezTo>
                      <a:cubicBezTo>
                        <a:pt x="70" y="12"/>
                        <a:pt x="64" y="17"/>
                        <a:pt x="50" y="13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46" y="7"/>
                        <a:pt x="43" y="9"/>
                        <a:pt x="40" y="7"/>
                      </a:cubicBezTo>
                      <a:cubicBezTo>
                        <a:pt x="38" y="6"/>
                        <a:pt x="39" y="2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1" name="Freeform 285"/>
                <p:cNvSpPr>
                  <a:spLocks/>
                </p:cNvSpPr>
                <p:nvPr/>
              </p:nvSpPr>
              <p:spPr bwMode="auto">
                <a:xfrm>
                  <a:off x="2807" y="2564"/>
                  <a:ext cx="70" cy="105"/>
                </a:xfrm>
                <a:custGeom>
                  <a:avLst/>
                  <a:gdLst/>
                  <a:ahLst/>
                  <a:cxnLst>
                    <a:cxn ang="0">
                      <a:pos x="0" y="34"/>
                    </a:cxn>
                    <a:cxn ang="0">
                      <a:pos x="4" y="41"/>
                    </a:cxn>
                    <a:cxn ang="0">
                      <a:pos x="19" y="51"/>
                    </a:cxn>
                    <a:cxn ang="0">
                      <a:pos x="55" y="75"/>
                    </a:cxn>
                    <a:cxn ang="0">
                      <a:pos x="53" y="69"/>
                    </a:cxn>
                    <a:cxn ang="0">
                      <a:pos x="53" y="62"/>
                    </a:cxn>
                    <a:cxn ang="0">
                      <a:pos x="56" y="55"/>
                    </a:cxn>
                    <a:cxn ang="0">
                      <a:pos x="55" y="51"/>
                    </a:cxn>
                    <a:cxn ang="0">
                      <a:pos x="50" y="44"/>
                    </a:cxn>
                    <a:cxn ang="0">
                      <a:pos x="46" y="36"/>
                    </a:cxn>
                    <a:cxn ang="0">
                      <a:pos x="37" y="33"/>
                    </a:cxn>
                    <a:cxn ang="0">
                      <a:pos x="43" y="23"/>
                    </a:cxn>
                    <a:cxn ang="0">
                      <a:pos x="42" y="14"/>
                    </a:cxn>
                    <a:cxn ang="0">
                      <a:pos x="38" y="13"/>
                    </a:cxn>
                    <a:cxn ang="0">
                      <a:pos x="33" y="21"/>
                    </a:cxn>
                    <a:cxn ang="0">
                      <a:pos x="29" y="18"/>
                    </a:cxn>
                    <a:cxn ang="0">
                      <a:pos x="32" y="8"/>
                    </a:cxn>
                    <a:cxn ang="0">
                      <a:pos x="28" y="0"/>
                    </a:cxn>
                    <a:cxn ang="0">
                      <a:pos x="26" y="4"/>
                    </a:cxn>
                    <a:cxn ang="0">
                      <a:pos x="20" y="4"/>
                    </a:cxn>
                    <a:cxn ang="0">
                      <a:pos x="18" y="9"/>
                    </a:cxn>
                    <a:cxn ang="0">
                      <a:pos x="12" y="14"/>
                    </a:cxn>
                    <a:cxn ang="0">
                      <a:pos x="6" y="22"/>
                    </a:cxn>
                    <a:cxn ang="0">
                      <a:pos x="0" y="34"/>
                    </a:cxn>
                  </a:cxnLst>
                  <a:rect l="0" t="0" r="r" b="b"/>
                  <a:pathLst>
                    <a:path w="58" h="77">
                      <a:moveTo>
                        <a:pt x="0" y="34"/>
                      </a:moveTo>
                      <a:cubicBezTo>
                        <a:pt x="2" y="36"/>
                        <a:pt x="2" y="39"/>
                        <a:pt x="4" y="41"/>
                      </a:cubicBezTo>
                      <a:cubicBezTo>
                        <a:pt x="7" y="46"/>
                        <a:pt x="15" y="47"/>
                        <a:pt x="19" y="51"/>
                      </a:cubicBezTo>
                      <a:cubicBezTo>
                        <a:pt x="28" y="58"/>
                        <a:pt x="36" y="77"/>
                        <a:pt x="55" y="75"/>
                      </a:cubicBezTo>
                      <a:cubicBezTo>
                        <a:pt x="55" y="75"/>
                        <a:pt x="53" y="71"/>
                        <a:pt x="53" y="69"/>
                      </a:cubicBezTo>
                      <a:cubicBezTo>
                        <a:pt x="53" y="66"/>
                        <a:pt x="50" y="64"/>
                        <a:pt x="53" y="62"/>
                      </a:cubicBezTo>
                      <a:cubicBezTo>
                        <a:pt x="56" y="60"/>
                        <a:pt x="55" y="58"/>
                        <a:pt x="56" y="55"/>
                      </a:cubicBezTo>
                      <a:cubicBezTo>
                        <a:pt x="57" y="52"/>
                        <a:pt x="58" y="51"/>
                        <a:pt x="55" y="51"/>
                      </a:cubicBezTo>
                      <a:cubicBezTo>
                        <a:pt x="53" y="51"/>
                        <a:pt x="52" y="47"/>
                        <a:pt x="50" y="44"/>
                      </a:cubicBezTo>
                      <a:cubicBezTo>
                        <a:pt x="49" y="40"/>
                        <a:pt x="48" y="36"/>
                        <a:pt x="46" y="36"/>
                      </a:cubicBezTo>
                      <a:cubicBezTo>
                        <a:pt x="43" y="35"/>
                        <a:pt x="37" y="33"/>
                        <a:pt x="37" y="33"/>
                      </a:cubicBezTo>
                      <a:cubicBezTo>
                        <a:pt x="37" y="33"/>
                        <a:pt x="40" y="26"/>
                        <a:pt x="43" y="23"/>
                      </a:cubicBezTo>
                      <a:cubicBezTo>
                        <a:pt x="47" y="21"/>
                        <a:pt x="42" y="14"/>
                        <a:pt x="42" y="14"/>
                      </a:cubicBezTo>
                      <a:cubicBezTo>
                        <a:pt x="42" y="14"/>
                        <a:pt x="41" y="9"/>
                        <a:pt x="38" y="13"/>
                      </a:cubicBezTo>
                      <a:cubicBezTo>
                        <a:pt x="35" y="17"/>
                        <a:pt x="33" y="21"/>
                        <a:pt x="33" y="21"/>
                      </a:cubicBezTo>
                      <a:cubicBezTo>
                        <a:pt x="29" y="18"/>
                        <a:pt x="29" y="18"/>
                        <a:pt x="29" y="18"/>
                      </a:cubicBezTo>
                      <a:cubicBezTo>
                        <a:pt x="29" y="18"/>
                        <a:pt x="34" y="12"/>
                        <a:pt x="32" y="8"/>
                      </a:cubicBezTo>
                      <a:cubicBezTo>
                        <a:pt x="31" y="4"/>
                        <a:pt x="28" y="0"/>
                        <a:pt x="28" y="0"/>
                      </a:cubicBezTo>
                      <a:cubicBezTo>
                        <a:pt x="28" y="0"/>
                        <a:pt x="28" y="3"/>
                        <a:pt x="26" y="4"/>
                      </a:cubicBezTo>
                      <a:cubicBezTo>
                        <a:pt x="24" y="5"/>
                        <a:pt x="20" y="4"/>
                        <a:pt x="20" y="4"/>
                      </a:cubicBezTo>
                      <a:cubicBezTo>
                        <a:pt x="20" y="4"/>
                        <a:pt x="20" y="8"/>
                        <a:pt x="18" y="9"/>
                      </a:cubicBezTo>
                      <a:cubicBezTo>
                        <a:pt x="15" y="9"/>
                        <a:pt x="12" y="14"/>
                        <a:pt x="12" y="14"/>
                      </a:cubicBezTo>
                      <a:cubicBezTo>
                        <a:pt x="12" y="14"/>
                        <a:pt x="9" y="18"/>
                        <a:pt x="6" y="22"/>
                      </a:cubicBezTo>
                      <a:cubicBezTo>
                        <a:pt x="3" y="27"/>
                        <a:pt x="0" y="34"/>
                        <a:pt x="0" y="3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2" name="Freeform 286"/>
                <p:cNvSpPr>
                  <a:spLocks/>
                </p:cNvSpPr>
                <p:nvPr/>
              </p:nvSpPr>
              <p:spPr bwMode="auto">
                <a:xfrm>
                  <a:off x="3416" y="3409"/>
                  <a:ext cx="32" cy="31"/>
                </a:xfrm>
                <a:custGeom>
                  <a:avLst/>
                  <a:gdLst/>
                  <a:ahLst/>
                  <a:cxnLst>
                    <a:cxn ang="0">
                      <a:pos x="13" y="21"/>
                    </a:cxn>
                    <a:cxn ang="0">
                      <a:pos x="15" y="18"/>
                    </a:cxn>
                    <a:cxn ang="0">
                      <a:pos x="20" y="15"/>
                    </a:cxn>
                    <a:cxn ang="0">
                      <a:pos x="25" y="14"/>
                    </a:cxn>
                    <a:cxn ang="0">
                      <a:pos x="24" y="8"/>
                    </a:cxn>
                    <a:cxn ang="0">
                      <a:pos x="20" y="3"/>
                    </a:cxn>
                    <a:cxn ang="0">
                      <a:pos x="17" y="0"/>
                    </a:cxn>
                    <a:cxn ang="0">
                      <a:pos x="9" y="6"/>
                    </a:cxn>
                    <a:cxn ang="0">
                      <a:pos x="4" y="8"/>
                    </a:cxn>
                    <a:cxn ang="0">
                      <a:pos x="1" y="13"/>
                    </a:cxn>
                    <a:cxn ang="0">
                      <a:pos x="4" y="18"/>
                    </a:cxn>
                    <a:cxn ang="0">
                      <a:pos x="8" y="23"/>
                    </a:cxn>
                    <a:cxn ang="0">
                      <a:pos x="13" y="21"/>
                    </a:cxn>
                  </a:cxnLst>
                  <a:rect l="0" t="0" r="r" b="b"/>
                  <a:pathLst>
                    <a:path w="26" h="23">
                      <a:moveTo>
                        <a:pt x="13" y="21"/>
                      </a:moveTo>
                      <a:cubicBezTo>
                        <a:pt x="14" y="20"/>
                        <a:pt x="14" y="19"/>
                        <a:pt x="15" y="18"/>
                      </a:cubicBezTo>
                      <a:cubicBezTo>
                        <a:pt x="17" y="17"/>
                        <a:pt x="18" y="16"/>
                        <a:pt x="20" y="15"/>
                      </a:cubicBezTo>
                      <a:cubicBezTo>
                        <a:pt x="22" y="15"/>
                        <a:pt x="24" y="16"/>
                        <a:pt x="25" y="14"/>
                      </a:cubicBezTo>
                      <a:cubicBezTo>
                        <a:pt x="26" y="12"/>
                        <a:pt x="25" y="10"/>
                        <a:pt x="24" y="8"/>
                      </a:cubicBezTo>
                      <a:cubicBezTo>
                        <a:pt x="23" y="6"/>
                        <a:pt x="21" y="5"/>
                        <a:pt x="20" y="3"/>
                      </a:cubicBezTo>
                      <a:cubicBezTo>
                        <a:pt x="19" y="2"/>
                        <a:pt x="17" y="0"/>
                        <a:pt x="17" y="0"/>
                      </a:cubicBezTo>
                      <a:cubicBezTo>
                        <a:pt x="17" y="0"/>
                        <a:pt x="11" y="3"/>
                        <a:pt x="9" y="6"/>
                      </a:cubicBezTo>
                      <a:cubicBezTo>
                        <a:pt x="6" y="8"/>
                        <a:pt x="5" y="8"/>
                        <a:pt x="4" y="8"/>
                      </a:cubicBezTo>
                      <a:cubicBezTo>
                        <a:pt x="2" y="8"/>
                        <a:pt x="0" y="13"/>
                        <a:pt x="1" y="13"/>
                      </a:cubicBezTo>
                      <a:cubicBezTo>
                        <a:pt x="3" y="13"/>
                        <a:pt x="3" y="14"/>
                        <a:pt x="4" y="18"/>
                      </a:cubicBezTo>
                      <a:cubicBezTo>
                        <a:pt x="6" y="21"/>
                        <a:pt x="4" y="23"/>
                        <a:pt x="8" y="23"/>
                      </a:cubicBezTo>
                      <a:cubicBezTo>
                        <a:pt x="12" y="23"/>
                        <a:pt x="11" y="22"/>
                        <a:pt x="1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3" name="Freeform 287"/>
                <p:cNvSpPr>
                  <a:spLocks/>
                </p:cNvSpPr>
                <p:nvPr/>
              </p:nvSpPr>
              <p:spPr bwMode="auto">
                <a:xfrm>
                  <a:off x="3551" y="1970"/>
                  <a:ext cx="33" cy="49"/>
                </a:xfrm>
                <a:custGeom>
                  <a:avLst/>
                  <a:gdLst/>
                  <a:ahLst/>
                  <a:cxnLst>
                    <a:cxn ang="0">
                      <a:pos x="4" y="35"/>
                    </a:cxn>
                    <a:cxn ang="0">
                      <a:pos x="12" y="33"/>
                    </a:cxn>
                    <a:cxn ang="0">
                      <a:pos x="14" y="28"/>
                    </a:cxn>
                    <a:cxn ang="0">
                      <a:pos x="18" y="25"/>
                    </a:cxn>
                    <a:cxn ang="0">
                      <a:pos x="20" y="17"/>
                    </a:cxn>
                    <a:cxn ang="0">
                      <a:pos x="26" y="4"/>
                    </a:cxn>
                    <a:cxn ang="0">
                      <a:pos x="18" y="3"/>
                    </a:cxn>
                    <a:cxn ang="0">
                      <a:pos x="11" y="9"/>
                    </a:cxn>
                    <a:cxn ang="0">
                      <a:pos x="2" y="30"/>
                    </a:cxn>
                    <a:cxn ang="0">
                      <a:pos x="4" y="35"/>
                    </a:cxn>
                  </a:cxnLst>
                  <a:rect l="0" t="0" r="r" b="b"/>
                  <a:pathLst>
                    <a:path w="27" h="35">
                      <a:moveTo>
                        <a:pt x="4" y="35"/>
                      </a:moveTo>
                      <a:cubicBezTo>
                        <a:pt x="4" y="35"/>
                        <a:pt x="11" y="33"/>
                        <a:pt x="12" y="33"/>
                      </a:cubicBezTo>
                      <a:cubicBezTo>
                        <a:pt x="12" y="33"/>
                        <a:pt x="13" y="31"/>
                        <a:pt x="14" y="28"/>
                      </a:cubicBezTo>
                      <a:cubicBezTo>
                        <a:pt x="15" y="27"/>
                        <a:pt x="17" y="27"/>
                        <a:pt x="18" y="25"/>
                      </a:cubicBezTo>
                      <a:cubicBezTo>
                        <a:pt x="20" y="23"/>
                        <a:pt x="19" y="18"/>
                        <a:pt x="20" y="17"/>
                      </a:cubicBezTo>
                      <a:cubicBezTo>
                        <a:pt x="23" y="13"/>
                        <a:pt x="26" y="8"/>
                        <a:pt x="26" y="4"/>
                      </a:cubicBezTo>
                      <a:cubicBezTo>
                        <a:pt x="27" y="0"/>
                        <a:pt x="20" y="5"/>
                        <a:pt x="18" y="3"/>
                      </a:cubicBezTo>
                      <a:cubicBezTo>
                        <a:pt x="16" y="1"/>
                        <a:pt x="11" y="9"/>
                        <a:pt x="11" y="9"/>
                      </a:cubicBezTo>
                      <a:cubicBezTo>
                        <a:pt x="11" y="16"/>
                        <a:pt x="3" y="26"/>
                        <a:pt x="2" y="30"/>
                      </a:cubicBezTo>
                      <a:cubicBezTo>
                        <a:pt x="0" y="35"/>
                        <a:pt x="3" y="33"/>
                        <a:pt x="4" y="3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4" name="Freeform 288"/>
                <p:cNvSpPr>
                  <a:spLocks/>
                </p:cNvSpPr>
                <p:nvPr/>
              </p:nvSpPr>
              <p:spPr bwMode="auto">
                <a:xfrm>
                  <a:off x="3329" y="1361"/>
                  <a:ext cx="120" cy="81"/>
                </a:xfrm>
                <a:custGeom>
                  <a:avLst/>
                  <a:gdLst/>
                  <a:ahLst/>
                  <a:cxnLst>
                    <a:cxn ang="0">
                      <a:pos x="41" y="2"/>
                    </a:cxn>
                    <a:cxn ang="0">
                      <a:pos x="37" y="22"/>
                    </a:cxn>
                    <a:cxn ang="0">
                      <a:pos x="25" y="22"/>
                    </a:cxn>
                    <a:cxn ang="0">
                      <a:pos x="17" y="6"/>
                    </a:cxn>
                    <a:cxn ang="0">
                      <a:pos x="9" y="10"/>
                    </a:cxn>
                    <a:cxn ang="0">
                      <a:pos x="9" y="22"/>
                    </a:cxn>
                    <a:cxn ang="0">
                      <a:pos x="1" y="34"/>
                    </a:cxn>
                    <a:cxn ang="0">
                      <a:pos x="0" y="39"/>
                    </a:cxn>
                    <a:cxn ang="0">
                      <a:pos x="10" y="35"/>
                    </a:cxn>
                    <a:cxn ang="0">
                      <a:pos x="23" y="39"/>
                    </a:cxn>
                    <a:cxn ang="0">
                      <a:pos x="35" y="42"/>
                    </a:cxn>
                    <a:cxn ang="0">
                      <a:pos x="42" y="45"/>
                    </a:cxn>
                    <a:cxn ang="0">
                      <a:pos x="49" y="44"/>
                    </a:cxn>
                    <a:cxn ang="0">
                      <a:pos x="53" y="49"/>
                    </a:cxn>
                    <a:cxn ang="0">
                      <a:pos x="60" y="52"/>
                    </a:cxn>
                    <a:cxn ang="0">
                      <a:pos x="66" y="56"/>
                    </a:cxn>
                    <a:cxn ang="0">
                      <a:pos x="72" y="58"/>
                    </a:cxn>
                    <a:cxn ang="0">
                      <a:pos x="81" y="53"/>
                    </a:cxn>
                    <a:cxn ang="0">
                      <a:pos x="86" y="48"/>
                    </a:cxn>
                    <a:cxn ang="0">
                      <a:pos x="89" y="40"/>
                    </a:cxn>
                    <a:cxn ang="0">
                      <a:pos x="98" y="40"/>
                    </a:cxn>
                    <a:cxn ang="0">
                      <a:pos x="97" y="34"/>
                    </a:cxn>
                    <a:cxn ang="0">
                      <a:pos x="93" y="29"/>
                    </a:cxn>
                    <a:cxn ang="0">
                      <a:pos x="87" y="26"/>
                    </a:cxn>
                    <a:cxn ang="0">
                      <a:pos x="86" y="15"/>
                    </a:cxn>
                    <a:cxn ang="0">
                      <a:pos x="80" y="15"/>
                    </a:cxn>
                    <a:cxn ang="0">
                      <a:pos x="78" y="11"/>
                    </a:cxn>
                    <a:cxn ang="0">
                      <a:pos x="71" y="13"/>
                    </a:cxn>
                    <a:cxn ang="0">
                      <a:pos x="68" y="6"/>
                    </a:cxn>
                    <a:cxn ang="0">
                      <a:pos x="64" y="6"/>
                    </a:cxn>
                    <a:cxn ang="0">
                      <a:pos x="59" y="1"/>
                    </a:cxn>
                    <a:cxn ang="0">
                      <a:pos x="51" y="0"/>
                    </a:cxn>
                    <a:cxn ang="0">
                      <a:pos x="47" y="2"/>
                    </a:cxn>
                    <a:cxn ang="0">
                      <a:pos x="41" y="2"/>
                    </a:cxn>
                  </a:cxnLst>
                  <a:rect l="0" t="0" r="r" b="b"/>
                  <a:pathLst>
                    <a:path w="98" h="58">
                      <a:moveTo>
                        <a:pt x="41" y="2"/>
                      </a:moveTo>
                      <a:cubicBezTo>
                        <a:pt x="41" y="11"/>
                        <a:pt x="38" y="18"/>
                        <a:pt x="37" y="22"/>
                      </a:cubicBezTo>
                      <a:cubicBezTo>
                        <a:pt x="33" y="21"/>
                        <a:pt x="28" y="22"/>
                        <a:pt x="25" y="22"/>
                      </a:cubicBezTo>
                      <a:cubicBezTo>
                        <a:pt x="22" y="17"/>
                        <a:pt x="19" y="12"/>
                        <a:pt x="17" y="6"/>
                      </a:cubicBezTo>
                      <a:cubicBezTo>
                        <a:pt x="16" y="7"/>
                        <a:pt x="9" y="10"/>
                        <a:pt x="9" y="10"/>
                      </a:cubicBezTo>
                      <a:cubicBezTo>
                        <a:pt x="7" y="13"/>
                        <a:pt x="10" y="18"/>
                        <a:pt x="9" y="22"/>
                      </a:cubicBezTo>
                      <a:cubicBezTo>
                        <a:pt x="8" y="26"/>
                        <a:pt x="2" y="31"/>
                        <a:pt x="1" y="34"/>
                      </a:cubicBezTo>
                      <a:cubicBezTo>
                        <a:pt x="0" y="37"/>
                        <a:pt x="0" y="37"/>
                        <a:pt x="0" y="39"/>
                      </a:cubicBezTo>
                      <a:cubicBezTo>
                        <a:pt x="3" y="38"/>
                        <a:pt x="8" y="35"/>
                        <a:pt x="10" y="35"/>
                      </a:cubicBezTo>
                      <a:cubicBezTo>
                        <a:pt x="14" y="35"/>
                        <a:pt x="16" y="38"/>
                        <a:pt x="23" y="39"/>
                      </a:cubicBezTo>
                      <a:cubicBezTo>
                        <a:pt x="30" y="41"/>
                        <a:pt x="31" y="42"/>
                        <a:pt x="35" y="42"/>
                      </a:cubicBezTo>
                      <a:cubicBezTo>
                        <a:pt x="38" y="42"/>
                        <a:pt x="40" y="45"/>
                        <a:pt x="42" y="45"/>
                      </a:cubicBezTo>
                      <a:cubicBezTo>
                        <a:pt x="45" y="45"/>
                        <a:pt x="49" y="44"/>
                        <a:pt x="49" y="44"/>
                      </a:cubicBezTo>
                      <a:cubicBezTo>
                        <a:pt x="49" y="44"/>
                        <a:pt x="50" y="47"/>
                        <a:pt x="53" y="49"/>
                      </a:cubicBezTo>
                      <a:cubicBezTo>
                        <a:pt x="56" y="52"/>
                        <a:pt x="57" y="50"/>
                        <a:pt x="60" y="52"/>
                      </a:cubicBezTo>
                      <a:cubicBezTo>
                        <a:pt x="62" y="54"/>
                        <a:pt x="63" y="55"/>
                        <a:pt x="66" y="56"/>
                      </a:cubicBezTo>
                      <a:cubicBezTo>
                        <a:pt x="69" y="57"/>
                        <a:pt x="72" y="58"/>
                        <a:pt x="72" y="58"/>
                      </a:cubicBezTo>
                      <a:cubicBezTo>
                        <a:pt x="72" y="58"/>
                        <a:pt x="76" y="50"/>
                        <a:pt x="81" y="53"/>
                      </a:cubicBezTo>
                      <a:cubicBezTo>
                        <a:pt x="86" y="55"/>
                        <a:pt x="86" y="54"/>
                        <a:pt x="86" y="48"/>
                      </a:cubicBezTo>
                      <a:cubicBezTo>
                        <a:pt x="86" y="43"/>
                        <a:pt x="89" y="40"/>
                        <a:pt x="89" y="40"/>
                      </a:cubicBezTo>
                      <a:cubicBezTo>
                        <a:pt x="89" y="40"/>
                        <a:pt x="96" y="44"/>
                        <a:pt x="98" y="40"/>
                      </a:cubicBezTo>
                      <a:cubicBezTo>
                        <a:pt x="97" y="34"/>
                        <a:pt x="97" y="34"/>
                        <a:pt x="97" y="34"/>
                      </a:cubicBezTo>
                      <a:cubicBezTo>
                        <a:pt x="97" y="34"/>
                        <a:pt x="95" y="32"/>
                        <a:pt x="93" y="29"/>
                      </a:cubicBezTo>
                      <a:cubicBezTo>
                        <a:pt x="90" y="26"/>
                        <a:pt x="87" y="29"/>
                        <a:pt x="87" y="26"/>
                      </a:cubicBezTo>
                      <a:cubicBezTo>
                        <a:pt x="87" y="23"/>
                        <a:pt x="86" y="15"/>
                        <a:pt x="86" y="15"/>
                      </a:cubicBezTo>
                      <a:cubicBezTo>
                        <a:pt x="86" y="15"/>
                        <a:pt x="80" y="18"/>
                        <a:pt x="80" y="15"/>
                      </a:cubicBezTo>
                      <a:cubicBezTo>
                        <a:pt x="79" y="12"/>
                        <a:pt x="78" y="11"/>
                        <a:pt x="78" y="11"/>
                      </a:cubicBezTo>
                      <a:cubicBezTo>
                        <a:pt x="71" y="13"/>
                        <a:pt x="71" y="13"/>
                        <a:pt x="71" y="13"/>
                      </a:cubicBezTo>
                      <a:cubicBezTo>
                        <a:pt x="68" y="6"/>
                        <a:pt x="68" y="6"/>
                        <a:pt x="68" y="6"/>
                      </a:cubicBezTo>
                      <a:cubicBezTo>
                        <a:pt x="64" y="6"/>
                        <a:pt x="64" y="6"/>
                        <a:pt x="64" y="6"/>
                      </a:cubicBezTo>
                      <a:cubicBezTo>
                        <a:pt x="64" y="6"/>
                        <a:pt x="64" y="3"/>
                        <a:pt x="59" y="1"/>
                      </a:cubicBezTo>
                      <a:cubicBezTo>
                        <a:pt x="55" y="0"/>
                        <a:pt x="51" y="0"/>
                        <a:pt x="51" y="0"/>
                      </a:cubicBezTo>
                      <a:cubicBezTo>
                        <a:pt x="51" y="0"/>
                        <a:pt x="50" y="2"/>
                        <a:pt x="47" y="2"/>
                      </a:cubicBezTo>
                      <a:cubicBezTo>
                        <a:pt x="44" y="2"/>
                        <a:pt x="41" y="2"/>
                        <a:pt x="41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5" name="Freeform 289"/>
                <p:cNvSpPr>
                  <a:spLocks/>
                </p:cNvSpPr>
                <p:nvPr/>
              </p:nvSpPr>
              <p:spPr bwMode="auto">
                <a:xfrm>
                  <a:off x="4584" y="2251"/>
                  <a:ext cx="109" cy="198"/>
                </a:xfrm>
                <a:custGeom>
                  <a:avLst/>
                  <a:gdLst/>
                  <a:ahLst/>
                  <a:cxnLst>
                    <a:cxn ang="0">
                      <a:pos x="66" y="133"/>
                    </a:cxn>
                    <a:cxn ang="0">
                      <a:pos x="66" y="126"/>
                    </a:cxn>
                    <a:cxn ang="0">
                      <a:pos x="64" y="113"/>
                    </a:cxn>
                    <a:cxn ang="0">
                      <a:pos x="58" y="106"/>
                    </a:cxn>
                    <a:cxn ang="0">
                      <a:pos x="54" y="95"/>
                    </a:cxn>
                    <a:cxn ang="0">
                      <a:pos x="49" y="78"/>
                    </a:cxn>
                    <a:cxn ang="0">
                      <a:pos x="41" y="76"/>
                    </a:cxn>
                    <a:cxn ang="0">
                      <a:pos x="31" y="70"/>
                    </a:cxn>
                    <a:cxn ang="0">
                      <a:pos x="23" y="74"/>
                    </a:cxn>
                    <a:cxn ang="0">
                      <a:pos x="18" y="81"/>
                    </a:cxn>
                    <a:cxn ang="0">
                      <a:pos x="11" y="77"/>
                    </a:cxn>
                    <a:cxn ang="0">
                      <a:pos x="5" y="71"/>
                    </a:cxn>
                    <a:cxn ang="0">
                      <a:pos x="5" y="64"/>
                    </a:cxn>
                    <a:cxn ang="0">
                      <a:pos x="8" y="53"/>
                    </a:cxn>
                    <a:cxn ang="0">
                      <a:pos x="0" y="54"/>
                    </a:cxn>
                    <a:cxn ang="0">
                      <a:pos x="4" y="42"/>
                    </a:cxn>
                    <a:cxn ang="0">
                      <a:pos x="9" y="30"/>
                    </a:cxn>
                    <a:cxn ang="0">
                      <a:pos x="18" y="27"/>
                    </a:cxn>
                    <a:cxn ang="0">
                      <a:pos x="14" y="7"/>
                    </a:cxn>
                    <a:cxn ang="0">
                      <a:pos x="23" y="0"/>
                    </a:cxn>
                    <a:cxn ang="0">
                      <a:pos x="29" y="11"/>
                    </a:cxn>
                    <a:cxn ang="0">
                      <a:pos x="38" y="19"/>
                    </a:cxn>
                    <a:cxn ang="0">
                      <a:pos x="45" y="24"/>
                    </a:cxn>
                    <a:cxn ang="0">
                      <a:pos x="55" y="22"/>
                    </a:cxn>
                    <a:cxn ang="0">
                      <a:pos x="59" y="35"/>
                    </a:cxn>
                    <a:cxn ang="0">
                      <a:pos x="56" y="48"/>
                    </a:cxn>
                    <a:cxn ang="0">
                      <a:pos x="47" y="51"/>
                    </a:cxn>
                    <a:cxn ang="0">
                      <a:pos x="45" y="60"/>
                    </a:cxn>
                    <a:cxn ang="0">
                      <a:pos x="57" y="75"/>
                    </a:cxn>
                    <a:cxn ang="0">
                      <a:pos x="66" y="86"/>
                    </a:cxn>
                    <a:cxn ang="0">
                      <a:pos x="71" y="97"/>
                    </a:cxn>
                    <a:cxn ang="0">
                      <a:pos x="80" y="106"/>
                    </a:cxn>
                    <a:cxn ang="0">
                      <a:pos x="87" y="115"/>
                    </a:cxn>
                    <a:cxn ang="0">
                      <a:pos x="89" y="130"/>
                    </a:cxn>
                    <a:cxn ang="0">
                      <a:pos x="82" y="136"/>
                    </a:cxn>
                    <a:cxn ang="0">
                      <a:pos x="75" y="131"/>
                    </a:cxn>
                    <a:cxn ang="0">
                      <a:pos x="71" y="143"/>
                    </a:cxn>
                    <a:cxn ang="0">
                      <a:pos x="63" y="139"/>
                    </a:cxn>
                  </a:cxnLst>
                  <a:rect l="0" t="0" r="r" b="b"/>
                  <a:pathLst>
                    <a:path w="89" h="144">
                      <a:moveTo>
                        <a:pt x="62" y="137"/>
                      </a:moveTo>
                      <a:cubicBezTo>
                        <a:pt x="66" y="133"/>
                        <a:pt x="66" y="133"/>
                        <a:pt x="66" y="133"/>
                      </a:cubicBezTo>
                      <a:cubicBezTo>
                        <a:pt x="68" y="128"/>
                        <a:pt x="68" y="128"/>
                        <a:pt x="68" y="128"/>
                      </a:cubicBezTo>
                      <a:cubicBezTo>
                        <a:pt x="66" y="126"/>
                        <a:pt x="66" y="126"/>
                        <a:pt x="66" y="126"/>
                      </a:cubicBezTo>
                      <a:cubicBezTo>
                        <a:pt x="64" y="119"/>
                        <a:pt x="64" y="119"/>
                        <a:pt x="64" y="119"/>
                      </a:cubicBezTo>
                      <a:cubicBezTo>
                        <a:pt x="64" y="113"/>
                        <a:pt x="64" y="113"/>
                        <a:pt x="64" y="113"/>
                      </a:cubicBezTo>
                      <a:cubicBezTo>
                        <a:pt x="62" y="110"/>
                        <a:pt x="62" y="110"/>
                        <a:pt x="62" y="110"/>
                      </a:cubicBezTo>
                      <a:cubicBezTo>
                        <a:pt x="58" y="106"/>
                        <a:pt x="58" y="106"/>
                        <a:pt x="58" y="106"/>
                      </a:cubicBezTo>
                      <a:cubicBezTo>
                        <a:pt x="55" y="102"/>
                        <a:pt x="55" y="102"/>
                        <a:pt x="55" y="102"/>
                      </a:cubicBezTo>
                      <a:cubicBezTo>
                        <a:pt x="54" y="95"/>
                        <a:pt x="54" y="95"/>
                        <a:pt x="54" y="95"/>
                      </a:cubicBezTo>
                      <a:cubicBezTo>
                        <a:pt x="54" y="88"/>
                        <a:pt x="54" y="88"/>
                        <a:pt x="54" y="88"/>
                      </a:cubicBezTo>
                      <a:cubicBezTo>
                        <a:pt x="49" y="78"/>
                        <a:pt x="49" y="78"/>
                        <a:pt x="49" y="78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1" y="76"/>
                        <a:pt x="41" y="76"/>
                        <a:pt x="41" y="76"/>
                      </a:cubicBezTo>
                      <a:cubicBezTo>
                        <a:pt x="37" y="70"/>
                        <a:pt x="37" y="70"/>
                        <a:pt x="37" y="70"/>
                      </a:cubicBezTo>
                      <a:cubicBezTo>
                        <a:pt x="31" y="70"/>
                        <a:pt x="31" y="70"/>
                        <a:pt x="31" y="70"/>
                      </a:cubicBezTo>
                      <a:cubicBezTo>
                        <a:pt x="29" y="73"/>
                        <a:pt x="29" y="73"/>
                        <a:pt x="29" y="73"/>
                      </a:cubicBezTo>
                      <a:cubicBezTo>
                        <a:pt x="23" y="74"/>
                        <a:pt x="23" y="74"/>
                        <a:pt x="23" y="74"/>
                      </a:cubicBezTo>
                      <a:cubicBezTo>
                        <a:pt x="22" y="80"/>
                        <a:pt x="22" y="80"/>
                        <a:pt x="22" y="80"/>
                      </a:cubicBezTo>
                      <a:cubicBezTo>
                        <a:pt x="18" y="81"/>
                        <a:pt x="18" y="81"/>
                        <a:pt x="18" y="81"/>
                      </a:cubicBezTo>
                      <a:cubicBezTo>
                        <a:pt x="16" y="79"/>
                        <a:pt x="16" y="79"/>
                        <a:pt x="16" y="79"/>
                      </a:cubicBezTo>
                      <a:cubicBezTo>
                        <a:pt x="11" y="77"/>
                        <a:pt x="11" y="77"/>
                        <a:pt x="11" y="77"/>
                      </a:cubicBezTo>
                      <a:cubicBezTo>
                        <a:pt x="7" y="76"/>
                        <a:pt x="7" y="76"/>
                        <a:pt x="7" y="76"/>
                      </a:cubicBezTo>
                      <a:cubicBezTo>
                        <a:pt x="5" y="71"/>
                        <a:pt x="5" y="71"/>
                        <a:pt x="5" y="71"/>
                      </a:cubicBezTo>
                      <a:cubicBezTo>
                        <a:pt x="3" y="68"/>
                        <a:pt x="3" y="68"/>
                        <a:pt x="3" y="68"/>
                      </a:cubicBezTo>
                      <a:cubicBezTo>
                        <a:pt x="5" y="64"/>
                        <a:pt x="5" y="64"/>
                        <a:pt x="5" y="64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8" y="53"/>
                        <a:pt x="8" y="53"/>
                        <a:pt x="8" y="53"/>
                      </a:cubicBezTo>
                      <a:cubicBezTo>
                        <a:pt x="3" y="54"/>
                        <a:pt x="3" y="54"/>
                        <a:pt x="3" y="54"/>
                      </a:cubicBezTo>
                      <a:cubicBezTo>
                        <a:pt x="0" y="54"/>
                        <a:pt x="0" y="54"/>
                        <a:pt x="0" y="54"/>
                      </a:cubicBezTo>
                      <a:cubicBezTo>
                        <a:pt x="0" y="49"/>
                        <a:pt x="0" y="49"/>
                        <a:pt x="0" y="49"/>
                      </a:cubicBezTo>
                      <a:cubicBezTo>
                        <a:pt x="4" y="42"/>
                        <a:pt x="4" y="42"/>
                        <a:pt x="4" y="42"/>
                      </a:cubicBezTo>
                      <a:cubicBezTo>
                        <a:pt x="3" y="36"/>
                        <a:pt x="3" y="36"/>
                        <a:pt x="3" y="36"/>
                      </a:cubicBezTo>
                      <a:cubicBezTo>
                        <a:pt x="9" y="30"/>
                        <a:pt x="9" y="30"/>
                        <a:pt x="9" y="30"/>
                      </a:cubicBezTo>
                      <a:cubicBezTo>
                        <a:pt x="10" y="30"/>
                        <a:pt x="12" y="30"/>
                        <a:pt x="12" y="30"/>
                      </a:cubicBezTo>
                      <a:cubicBezTo>
                        <a:pt x="18" y="27"/>
                        <a:pt x="18" y="27"/>
                        <a:pt x="18" y="27"/>
                      </a:cubicBezTo>
                      <a:cubicBezTo>
                        <a:pt x="19" y="20"/>
                        <a:pt x="19" y="20"/>
                        <a:pt x="19" y="20"/>
                      </a:cubicBezTo>
                      <a:cubicBezTo>
                        <a:pt x="14" y="7"/>
                        <a:pt x="14" y="7"/>
                        <a:pt x="14" y="7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29" y="11"/>
                        <a:pt x="29" y="11"/>
                        <a:pt x="29" y="11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38" y="19"/>
                        <a:pt x="38" y="19"/>
                        <a:pt x="38" y="19"/>
                      </a:cubicBezTo>
                      <a:cubicBezTo>
                        <a:pt x="40" y="22"/>
                        <a:pt x="40" y="22"/>
                        <a:pt x="40" y="22"/>
                      </a:cubicBezTo>
                      <a:cubicBezTo>
                        <a:pt x="45" y="24"/>
                        <a:pt x="45" y="24"/>
                        <a:pt x="45" y="24"/>
                      </a:cubicBezTo>
                      <a:cubicBezTo>
                        <a:pt x="49" y="20"/>
                        <a:pt x="49" y="20"/>
                        <a:pt x="49" y="20"/>
                      </a:cubicBezTo>
                      <a:cubicBezTo>
                        <a:pt x="55" y="22"/>
                        <a:pt x="55" y="22"/>
                        <a:pt x="55" y="22"/>
                      </a:cubicBezTo>
                      <a:cubicBezTo>
                        <a:pt x="59" y="27"/>
                        <a:pt x="59" y="27"/>
                        <a:pt x="59" y="27"/>
                      </a:cubicBezTo>
                      <a:cubicBezTo>
                        <a:pt x="59" y="35"/>
                        <a:pt x="59" y="35"/>
                        <a:pt x="59" y="35"/>
                      </a:cubicBezTo>
                      <a:cubicBezTo>
                        <a:pt x="56" y="37"/>
                        <a:pt x="56" y="37"/>
                        <a:pt x="56" y="37"/>
                      </a:cubicBezTo>
                      <a:cubicBezTo>
                        <a:pt x="56" y="48"/>
                        <a:pt x="56" y="48"/>
                        <a:pt x="56" y="48"/>
                      </a:cubicBezTo>
                      <a:cubicBezTo>
                        <a:pt x="54" y="51"/>
                        <a:pt x="54" y="51"/>
                        <a:pt x="54" y="51"/>
                      </a:cubicBezTo>
                      <a:cubicBezTo>
                        <a:pt x="47" y="51"/>
                        <a:pt x="47" y="51"/>
                        <a:pt x="47" y="51"/>
                      </a:cubicBezTo>
                      <a:cubicBezTo>
                        <a:pt x="43" y="54"/>
                        <a:pt x="43" y="54"/>
                        <a:pt x="43" y="54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54" y="65"/>
                        <a:pt x="54" y="65"/>
                        <a:pt x="54" y="65"/>
                      </a:cubicBezTo>
                      <a:cubicBezTo>
                        <a:pt x="57" y="75"/>
                        <a:pt x="57" y="75"/>
                        <a:pt x="57" y="75"/>
                      </a:cubicBezTo>
                      <a:cubicBezTo>
                        <a:pt x="62" y="83"/>
                        <a:pt x="62" y="83"/>
                        <a:pt x="62" y="83"/>
                      </a:cubicBezTo>
                      <a:cubicBezTo>
                        <a:pt x="66" y="86"/>
                        <a:pt x="66" y="86"/>
                        <a:pt x="66" y="86"/>
                      </a:cubicBezTo>
                      <a:cubicBezTo>
                        <a:pt x="67" y="91"/>
                        <a:pt x="67" y="91"/>
                        <a:pt x="67" y="91"/>
                      </a:cubicBezTo>
                      <a:cubicBezTo>
                        <a:pt x="71" y="97"/>
                        <a:pt x="71" y="97"/>
                        <a:pt x="71" y="97"/>
                      </a:cubicBezTo>
                      <a:cubicBezTo>
                        <a:pt x="77" y="100"/>
                        <a:pt x="77" y="100"/>
                        <a:pt x="77" y="100"/>
                      </a:cubicBezTo>
                      <a:cubicBezTo>
                        <a:pt x="80" y="106"/>
                        <a:pt x="80" y="106"/>
                        <a:pt x="80" y="106"/>
                      </a:cubicBezTo>
                      <a:cubicBezTo>
                        <a:pt x="82" y="112"/>
                        <a:pt x="82" y="112"/>
                        <a:pt x="82" y="112"/>
                      </a:cubicBezTo>
                      <a:cubicBezTo>
                        <a:pt x="87" y="115"/>
                        <a:pt x="87" y="115"/>
                        <a:pt x="87" y="115"/>
                      </a:cubicBezTo>
                      <a:cubicBezTo>
                        <a:pt x="88" y="121"/>
                        <a:pt x="88" y="121"/>
                        <a:pt x="88" y="121"/>
                      </a:cubicBezTo>
                      <a:cubicBezTo>
                        <a:pt x="89" y="130"/>
                        <a:pt x="89" y="130"/>
                        <a:pt x="89" y="130"/>
                      </a:cubicBezTo>
                      <a:cubicBezTo>
                        <a:pt x="88" y="135"/>
                        <a:pt x="88" y="135"/>
                        <a:pt x="88" y="135"/>
                      </a:cubicBezTo>
                      <a:cubicBezTo>
                        <a:pt x="82" y="136"/>
                        <a:pt x="82" y="136"/>
                        <a:pt x="82" y="136"/>
                      </a:cubicBezTo>
                      <a:cubicBezTo>
                        <a:pt x="79" y="133"/>
                        <a:pt x="79" y="133"/>
                        <a:pt x="79" y="133"/>
                      </a:cubicBezTo>
                      <a:cubicBezTo>
                        <a:pt x="75" y="131"/>
                        <a:pt x="75" y="131"/>
                        <a:pt x="75" y="131"/>
                      </a:cubicBezTo>
                      <a:cubicBezTo>
                        <a:pt x="71" y="136"/>
                        <a:pt x="71" y="136"/>
                        <a:pt x="71" y="136"/>
                      </a:cubicBezTo>
                      <a:cubicBezTo>
                        <a:pt x="71" y="143"/>
                        <a:pt x="71" y="143"/>
                        <a:pt x="71" y="143"/>
                      </a:cubicBezTo>
                      <a:cubicBezTo>
                        <a:pt x="68" y="144"/>
                        <a:pt x="68" y="144"/>
                        <a:pt x="68" y="144"/>
                      </a:cubicBezTo>
                      <a:cubicBezTo>
                        <a:pt x="63" y="139"/>
                        <a:pt x="63" y="139"/>
                        <a:pt x="63" y="139"/>
                      </a:cubicBezTo>
                      <a:lnTo>
                        <a:pt x="62" y="137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6" name="Freeform 290"/>
                <p:cNvSpPr>
                  <a:spLocks/>
                </p:cNvSpPr>
                <p:nvPr/>
              </p:nvSpPr>
              <p:spPr bwMode="auto">
                <a:xfrm>
                  <a:off x="4090" y="1764"/>
                  <a:ext cx="172" cy="98"/>
                </a:xfrm>
                <a:custGeom>
                  <a:avLst/>
                  <a:gdLst/>
                  <a:ahLst/>
                  <a:cxnLst>
                    <a:cxn ang="0">
                      <a:pos x="47" y="68"/>
                    </a:cxn>
                    <a:cxn ang="0">
                      <a:pos x="38" y="69"/>
                    </a:cxn>
                    <a:cxn ang="0">
                      <a:pos x="30" y="70"/>
                    </a:cxn>
                    <a:cxn ang="0">
                      <a:pos x="25" y="68"/>
                    </a:cxn>
                    <a:cxn ang="0">
                      <a:pos x="16" y="68"/>
                    </a:cxn>
                    <a:cxn ang="0">
                      <a:pos x="12" y="64"/>
                    </a:cxn>
                    <a:cxn ang="0">
                      <a:pos x="3" y="65"/>
                    </a:cxn>
                    <a:cxn ang="0">
                      <a:pos x="0" y="59"/>
                    </a:cxn>
                    <a:cxn ang="0">
                      <a:pos x="7" y="57"/>
                    </a:cxn>
                    <a:cxn ang="0">
                      <a:pos x="12" y="59"/>
                    </a:cxn>
                    <a:cxn ang="0">
                      <a:pos x="14" y="54"/>
                    </a:cxn>
                    <a:cxn ang="0">
                      <a:pos x="17" y="57"/>
                    </a:cxn>
                    <a:cxn ang="0">
                      <a:pos x="21" y="55"/>
                    </a:cxn>
                    <a:cxn ang="0">
                      <a:pos x="24" y="53"/>
                    </a:cxn>
                    <a:cxn ang="0">
                      <a:pos x="30" y="54"/>
                    </a:cxn>
                    <a:cxn ang="0">
                      <a:pos x="41" y="42"/>
                    </a:cxn>
                    <a:cxn ang="0">
                      <a:pos x="42" y="41"/>
                    </a:cxn>
                    <a:cxn ang="0">
                      <a:pos x="37" y="39"/>
                    </a:cxn>
                    <a:cxn ang="0">
                      <a:pos x="28" y="36"/>
                    </a:cxn>
                    <a:cxn ang="0">
                      <a:pos x="25" y="32"/>
                    </a:cxn>
                    <a:cxn ang="0">
                      <a:pos x="20" y="32"/>
                    </a:cxn>
                    <a:cxn ang="0">
                      <a:pos x="13" y="28"/>
                    </a:cxn>
                    <a:cxn ang="0">
                      <a:pos x="17" y="25"/>
                    </a:cxn>
                    <a:cxn ang="0">
                      <a:pos x="22" y="20"/>
                    </a:cxn>
                    <a:cxn ang="0">
                      <a:pos x="21" y="14"/>
                    </a:cxn>
                    <a:cxn ang="0">
                      <a:pos x="16" y="16"/>
                    </a:cxn>
                    <a:cxn ang="0">
                      <a:pos x="27" y="7"/>
                    </a:cxn>
                    <a:cxn ang="0">
                      <a:pos x="36" y="7"/>
                    </a:cxn>
                    <a:cxn ang="0">
                      <a:pos x="50" y="15"/>
                    </a:cxn>
                    <a:cxn ang="0">
                      <a:pos x="54" y="11"/>
                    </a:cxn>
                    <a:cxn ang="0">
                      <a:pos x="59" y="5"/>
                    </a:cxn>
                    <a:cxn ang="0">
                      <a:pos x="65" y="2"/>
                    </a:cxn>
                    <a:cxn ang="0">
                      <a:pos x="72" y="6"/>
                    </a:cxn>
                    <a:cxn ang="0">
                      <a:pos x="77" y="9"/>
                    </a:cxn>
                    <a:cxn ang="0">
                      <a:pos x="91" y="2"/>
                    </a:cxn>
                    <a:cxn ang="0">
                      <a:pos x="107" y="1"/>
                    </a:cxn>
                    <a:cxn ang="0">
                      <a:pos x="118" y="2"/>
                    </a:cxn>
                    <a:cxn ang="0">
                      <a:pos x="127" y="7"/>
                    </a:cxn>
                    <a:cxn ang="0">
                      <a:pos x="134" y="10"/>
                    </a:cxn>
                    <a:cxn ang="0">
                      <a:pos x="140" y="14"/>
                    </a:cxn>
                    <a:cxn ang="0">
                      <a:pos x="130" y="19"/>
                    </a:cxn>
                    <a:cxn ang="0">
                      <a:pos x="124" y="25"/>
                    </a:cxn>
                    <a:cxn ang="0">
                      <a:pos x="117" y="27"/>
                    </a:cxn>
                    <a:cxn ang="0">
                      <a:pos x="115" y="33"/>
                    </a:cxn>
                    <a:cxn ang="0">
                      <a:pos x="94" y="41"/>
                    </a:cxn>
                    <a:cxn ang="0">
                      <a:pos x="91" y="52"/>
                    </a:cxn>
                    <a:cxn ang="0">
                      <a:pos x="80" y="55"/>
                    </a:cxn>
                    <a:cxn ang="0">
                      <a:pos x="74" y="58"/>
                    </a:cxn>
                    <a:cxn ang="0">
                      <a:pos x="69" y="52"/>
                    </a:cxn>
                    <a:cxn ang="0">
                      <a:pos x="61" y="56"/>
                    </a:cxn>
                    <a:cxn ang="0">
                      <a:pos x="56" y="62"/>
                    </a:cxn>
                    <a:cxn ang="0">
                      <a:pos x="52" y="64"/>
                    </a:cxn>
                    <a:cxn ang="0">
                      <a:pos x="47" y="68"/>
                    </a:cxn>
                  </a:cxnLst>
                  <a:rect l="0" t="0" r="r" b="b"/>
                  <a:pathLst>
                    <a:path w="140" h="71">
                      <a:moveTo>
                        <a:pt x="47" y="68"/>
                      </a:moveTo>
                      <a:cubicBezTo>
                        <a:pt x="44" y="67"/>
                        <a:pt x="41" y="68"/>
                        <a:pt x="38" y="69"/>
                      </a:cubicBezTo>
                      <a:cubicBezTo>
                        <a:pt x="35" y="71"/>
                        <a:pt x="30" y="70"/>
                        <a:pt x="30" y="70"/>
                      </a:cubicBezTo>
                      <a:cubicBezTo>
                        <a:pt x="30" y="70"/>
                        <a:pt x="26" y="71"/>
                        <a:pt x="25" y="68"/>
                      </a:cubicBezTo>
                      <a:cubicBezTo>
                        <a:pt x="23" y="64"/>
                        <a:pt x="20" y="68"/>
                        <a:pt x="16" y="68"/>
                      </a:cubicBezTo>
                      <a:cubicBezTo>
                        <a:pt x="13" y="69"/>
                        <a:pt x="12" y="64"/>
                        <a:pt x="12" y="64"/>
                      </a:cubicBezTo>
                      <a:cubicBezTo>
                        <a:pt x="3" y="65"/>
                        <a:pt x="3" y="65"/>
                        <a:pt x="3" y="65"/>
                      </a:cubicBez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7" y="57"/>
                        <a:pt x="7" y="57"/>
                        <a:pt x="7" y="57"/>
                      </a:cubicBezTo>
                      <a:cubicBezTo>
                        <a:pt x="12" y="59"/>
                        <a:pt x="12" y="59"/>
                        <a:pt x="12" y="59"/>
                      </a:cubicBezTo>
                      <a:cubicBezTo>
                        <a:pt x="14" y="54"/>
                        <a:pt x="14" y="54"/>
                        <a:pt x="14" y="54"/>
                      </a:cubicBezTo>
                      <a:cubicBezTo>
                        <a:pt x="14" y="54"/>
                        <a:pt x="16" y="54"/>
                        <a:pt x="17" y="57"/>
                      </a:cubicBezTo>
                      <a:cubicBezTo>
                        <a:pt x="17" y="59"/>
                        <a:pt x="21" y="59"/>
                        <a:pt x="21" y="55"/>
                      </a:cubicBezTo>
                      <a:cubicBezTo>
                        <a:pt x="20" y="52"/>
                        <a:pt x="24" y="53"/>
                        <a:pt x="24" y="53"/>
                      </a:cubicBezTo>
                      <a:cubicBezTo>
                        <a:pt x="24" y="53"/>
                        <a:pt x="25" y="54"/>
                        <a:pt x="30" y="54"/>
                      </a:cubicBezTo>
                      <a:cubicBezTo>
                        <a:pt x="35" y="54"/>
                        <a:pt x="38" y="45"/>
                        <a:pt x="41" y="42"/>
                      </a:cubicBezTo>
                      <a:cubicBezTo>
                        <a:pt x="42" y="41"/>
                        <a:pt x="43" y="41"/>
                        <a:pt x="42" y="41"/>
                      </a:cubicBezTo>
                      <a:cubicBezTo>
                        <a:pt x="42" y="40"/>
                        <a:pt x="40" y="41"/>
                        <a:pt x="37" y="39"/>
                      </a:cubicBezTo>
                      <a:cubicBezTo>
                        <a:pt x="32" y="36"/>
                        <a:pt x="32" y="36"/>
                        <a:pt x="28" y="36"/>
                      </a:cubicBezTo>
                      <a:cubicBezTo>
                        <a:pt x="23" y="36"/>
                        <a:pt x="25" y="35"/>
                        <a:pt x="25" y="32"/>
                      </a:cubicBezTo>
                      <a:cubicBezTo>
                        <a:pt x="26" y="29"/>
                        <a:pt x="23" y="30"/>
                        <a:pt x="20" y="32"/>
                      </a:cubicBezTo>
                      <a:cubicBezTo>
                        <a:pt x="17" y="34"/>
                        <a:pt x="17" y="28"/>
                        <a:pt x="13" y="28"/>
                      </a:cubicBezTo>
                      <a:cubicBezTo>
                        <a:pt x="8" y="27"/>
                        <a:pt x="14" y="26"/>
                        <a:pt x="17" y="25"/>
                      </a:cubicBezTo>
                      <a:cubicBezTo>
                        <a:pt x="20" y="23"/>
                        <a:pt x="18" y="23"/>
                        <a:pt x="22" y="20"/>
                      </a:cubicBezTo>
                      <a:cubicBezTo>
                        <a:pt x="26" y="17"/>
                        <a:pt x="21" y="14"/>
                        <a:pt x="21" y="14"/>
                      </a:cubicBezTo>
                      <a:cubicBezTo>
                        <a:pt x="21" y="14"/>
                        <a:pt x="19" y="14"/>
                        <a:pt x="16" y="16"/>
                      </a:cubicBezTo>
                      <a:cubicBezTo>
                        <a:pt x="16" y="16"/>
                        <a:pt x="22" y="7"/>
                        <a:pt x="27" y="7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41" y="7"/>
                        <a:pt x="50" y="17"/>
                        <a:pt x="50" y="15"/>
                      </a:cubicBezTo>
                      <a:cubicBezTo>
                        <a:pt x="50" y="12"/>
                        <a:pt x="54" y="11"/>
                        <a:pt x="54" y="11"/>
                      </a:cubicBezTo>
                      <a:cubicBezTo>
                        <a:pt x="54" y="11"/>
                        <a:pt x="57" y="5"/>
                        <a:pt x="59" y="5"/>
                      </a:cubicBezTo>
                      <a:cubicBezTo>
                        <a:pt x="61" y="5"/>
                        <a:pt x="60" y="6"/>
                        <a:pt x="65" y="2"/>
                      </a:cubicBezTo>
                      <a:cubicBezTo>
                        <a:pt x="67" y="1"/>
                        <a:pt x="67" y="5"/>
                        <a:pt x="72" y="6"/>
                      </a:cubicBezTo>
                      <a:cubicBezTo>
                        <a:pt x="76" y="8"/>
                        <a:pt x="73" y="10"/>
                        <a:pt x="77" y="9"/>
                      </a:cubicBezTo>
                      <a:cubicBezTo>
                        <a:pt x="82" y="9"/>
                        <a:pt x="88" y="2"/>
                        <a:pt x="91" y="2"/>
                      </a:cubicBezTo>
                      <a:cubicBezTo>
                        <a:pt x="94" y="2"/>
                        <a:pt x="102" y="2"/>
                        <a:pt x="107" y="1"/>
                      </a:cubicBezTo>
                      <a:cubicBezTo>
                        <a:pt x="111" y="0"/>
                        <a:pt x="115" y="2"/>
                        <a:pt x="118" y="2"/>
                      </a:cubicBezTo>
                      <a:cubicBezTo>
                        <a:pt x="121" y="2"/>
                        <a:pt x="126" y="5"/>
                        <a:pt x="127" y="7"/>
                      </a:cubicBezTo>
                      <a:cubicBezTo>
                        <a:pt x="127" y="9"/>
                        <a:pt x="134" y="10"/>
                        <a:pt x="134" y="10"/>
                      </a:cubicBezTo>
                      <a:cubicBezTo>
                        <a:pt x="140" y="14"/>
                        <a:pt x="140" y="14"/>
                        <a:pt x="140" y="14"/>
                      </a:cubicBezTo>
                      <a:cubicBezTo>
                        <a:pt x="136" y="16"/>
                        <a:pt x="134" y="16"/>
                        <a:pt x="130" y="19"/>
                      </a:cubicBezTo>
                      <a:cubicBezTo>
                        <a:pt x="127" y="21"/>
                        <a:pt x="127" y="23"/>
                        <a:pt x="124" y="25"/>
                      </a:cubicBezTo>
                      <a:cubicBezTo>
                        <a:pt x="122" y="26"/>
                        <a:pt x="119" y="25"/>
                        <a:pt x="117" y="27"/>
                      </a:cubicBezTo>
                      <a:cubicBezTo>
                        <a:pt x="116" y="29"/>
                        <a:pt x="115" y="31"/>
                        <a:pt x="115" y="33"/>
                      </a:cubicBezTo>
                      <a:cubicBezTo>
                        <a:pt x="115" y="37"/>
                        <a:pt x="99" y="33"/>
                        <a:pt x="94" y="41"/>
                      </a:cubicBezTo>
                      <a:cubicBezTo>
                        <a:pt x="91" y="45"/>
                        <a:pt x="94" y="49"/>
                        <a:pt x="91" y="52"/>
                      </a:cubicBezTo>
                      <a:cubicBezTo>
                        <a:pt x="88" y="55"/>
                        <a:pt x="84" y="53"/>
                        <a:pt x="80" y="55"/>
                      </a:cubicBezTo>
                      <a:cubicBezTo>
                        <a:pt x="77" y="56"/>
                        <a:pt x="76" y="59"/>
                        <a:pt x="74" y="58"/>
                      </a:cubicBezTo>
                      <a:cubicBezTo>
                        <a:pt x="71" y="58"/>
                        <a:pt x="72" y="53"/>
                        <a:pt x="69" y="52"/>
                      </a:cubicBezTo>
                      <a:cubicBezTo>
                        <a:pt x="65" y="51"/>
                        <a:pt x="64" y="54"/>
                        <a:pt x="61" y="56"/>
                      </a:cubicBezTo>
                      <a:cubicBezTo>
                        <a:pt x="59" y="58"/>
                        <a:pt x="59" y="60"/>
                        <a:pt x="56" y="62"/>
                      </a:cubicBezTo>
                      <a:cubicBezTo>
                        <a:pt x="55" y="63"/>
                        <a:pt x="53" y="63"/>
                        <a:pt x="52" y="64"/>
                      </a:cubicBezTo>
                      <a:cubicBezTo>
                        <a:pt x="50" y="65"/>
                        <a:pt x="49" y="67"/>
                        <a:pt x="47" y="68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7" name="Freeform 291"/>
                <p:cNvSpPr>
                  <a:spLocks/>
                </p:cNvSpPr>
                <p:nvPr/>
              </p:nvSpPr>
              <p:spPr bwMode="auto">
                <a:xfrm>
                  <a:off x="4208" y="1768"/>
                  <a:ext cx="32" cy="18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4" y="12"/>
                    </a:cxn>
                    <a:cxn ang="0">
                      <a:pos x="2" y="12"/>
                    </a:cxn>
                    <a:cxn ang="0">
                      <a:pos x="0" y="6"/>
                    </a:cxn>
                    <a:cxn ang="0">
                      <a:pos x="14" y="4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7" h="13">
                      <a:moveTo>
                        <a:pt x="18" y="0"/>
                      </a:moveTo>
                      <a:cubicBezTo>
                        <a:pt x="27" y="0"/>
                        <a:pt x="16" y="12"/>
                        <a:pt x="14" y="12"/>
                      </a:cubicBezTo>
                      <a:cubicBezTo>
                        <a:pt x="10" y="13"/>
                        <a:pt x="6" y="12"/>
                        <a:pt x="2" y="12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4" y="6"/>
                        <a:pt x="9" y="6"/>
                        <a:pt x="14" y="4"/>
                      </a:cubicBezTo>
                      <a:cubicBezTo>
                        <a:pt x="15" y="4"/>
                        <a:pt x="15" y="0"/>
                        <a:pt x="1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8" name="Freeform 292"/>
                <p:cNvSpPr>
                  <a:spLocks/>
                </p:cNvSpPr>
                <p:nvPr/>
              </p:nvSpPr>
              <p:spPr bwMode="auto">
                <a:xfrm>
                  <a:off x="3720" y="2070"/>
                  <a:ext cx="46" cy="42"/>
                </a:xfrm>
                <a:custGeom>
                  <a:avLst/>
                  <a:gdLst/>
                  <a:ahLst/>
                  <a:cxnLst>
                    <a:cxn ang="0">
                      <a:pos x="32" y="28"/>
                    </a:cxn>
                    <a:cxn ang="0">
                      <a:pos x="24" y="19"/>
                    </a:cxn>
                    <a:cxn ang="0">
                      <a:pos x="26" y="9"/>
                    </a:cxn>
                    <a:cxn ang="0">
                      <a:pos x="29" y="1"/>
                    </a:cxn>
                    <a:cxn ang="0">
                      <a:pos x="22" y="1"/>
                    </a:cxn>
                    <a:cxn ang="0">
                      <a:pos x="12" y="11"/>
                    </a:cxn>
                    <a:cxn ang="0">
                      <a:pos x="0" y="21"/>
                    </a:cxn>
                    <a:cxn ang="0">
                      <a:pos x="18" y="24"/>
                    </a:cxn>
                    <a:cxn ang="0">
                      <a:pos x="20" y="30"/>
                    </a:cxn>
                    <a:cxn ang="0">
                      <a:pos x="32" y="28"/>
                    </a:cxn>
                  </a:cxnLst>
                  <a:rect l="0" t="0" r="r" b="b"/>
                  <a:pathLst>
                    <a:path w="38" h="30">
                      <a:moveTo>
                        <a:pt x="32" y="28"/>
                      </a:moveTo>
                      <a:cubicBezTo>
                        <a:pt x="31" y="25"/>
                        <a:pt x="26" y="22"/>
                        <a:pt x="24" y="19"/>
                      </a:cubicBezTo>
                      <a:cubicBezTo>
                        <a:pt x="27" y="16"/>
                        <a:pt x="26" y="13"/>
                        <a:pt x="26" y="9"/>
                      </a:cubicBezTo>
                      <a:cubicBezTo>
                        <a:pt x="38" y="11"/>
                        <a:pt x="32" y="8"/>
                        <a:pt x="29" y="1"/>
                      </a:cubicBezTo>
                      <a:cubicBezTo>
                        <a:pt x="29" y="1"/>
                        <a:pt x="25" y="3"/>
                        <a:pt x="22" y="1"/>
                      </a:cubicBezTo>
                      <a:cubicBezTo>
                        <a:pt x="19" y="0"/>
                        <a:pt x="14" y="8"/>
                        <a:pt x="12" y="11"/>
                      </a:cubicBezTo>
                      <a:cubicBezTo>
                        <a:pt x="9" y="15"/>
                        <a:pt x="0" y="21"/>
                        <a:pt x="0" y="21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lnTo>
                        <a:pt x="32" y="2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19" name="Freeform 293"/>
                <p:cNvSpPr>
                  <a:spLocks/>
                </p:cNvSpPr>
                <p:nvPr/>
              </p:nvSpPr>
              <p:spPr bwMode="auto">
                <a:xfrm>
                  <a:off x="3528" y="2654"/>
                  <a:ext cx="139" cy="203"/>
                </a:xfrm>
                <a:custGeom>
                  <a:avLst/>
                  <a:gdLst/>
                  <a:ahLst/>
                  <a:cxnLst>
                    <a:cxn ang="0">
                      <a:pos x="3" y="88"/>
                    </a:cxn>
                    <a:cxn ang="0">
                      <a:pos x="11" y="86"/>
                    </a:cxn>
                    <a:cxn ang="0">
                      <a:pos x="6" y="104"/>
                    </a:cxn>
                    <a:cxn ang="0">
                      <a:pos x="48" y="124"/>
                    </a:cxn>
                    <a:cxn ang="0">
                      <a:pos x="50" y="130"/>
                    </a:cxn>
                    <a:cxn ang="0">
                      <a:pos x="53" y="137"/>
                    </a:cxn>
                    <a:cxn ang="0">
                      <a:pos x="56" y="140"/>
                    </a:cxn>
                    <a:cxn ang="0">
                      <a:pos x="70" y="148"/>
                    </a:cxn>
                    <a:cxn ang="0">
                      <a:pos x="70" y="134"/>
                    </a:cxn>
                    <a:cxn ang="0">
                      <a:pos x="74" y="134"/>
                    </a:cxn>
                    <a:cxn ang="0">
                      <a:pos x="74" y="132"/>
                    </a:cxn>
                    <a:cxn ang="0">
                      <a:pos x="80" y="122"/>
                    </a:cxn>
                    <a:cxn ang="0">
                      <a:pos x="86" y="122"/>
                    </a:cxn>
                    <a:cxn ang="0">
                      <a:pos x="90" y="112"/>
                    </a:cxn>
                    <a:cxn ang="0">
                      <a:pos x="98" y="110"/>
                    </a:cxn>
                    <a:cxn ang="0">
                      <a:pos x="98" y="102"/>
                    </a:cxn>
                    <a:cxn ang="0">
                      <a:pos x="104" y="96"/>
                    </a:cxn>
                    <a:cxn ang="0">
                      <a:pos x="105" y="87"/>
                    </a:cxn>
                    <a:cxn ang="0">
                      <a:pos x="99" y="79"/>
                    </a:cxn>
                    <a:cxn ang="0">
                      <a:pos x="98" y="26"/>
                    </a:cxn>
                    <a:cxn ang="0">
                      <a:pos x="105" y="21"/>
                    </a:cxn>
                    <a:cxn ang="0">
                      <a:pos x="113" y="3"/>
                    </a:cxn>
                    <a:cxn ang="0">
                      <a:pos x="98" y="5"/>
                    </a:cxn>
                    <a:cxn ang="0">
                      <a:pos x="95" y="0"/>
                    </a:cxn>
                    <a:cxn ang="0">
                      <a:pos x="87" y="4"/>
                    </a:cxn>
                    <a:cxn ang="0">
                      <a:pos x="81" y="8"/>
                    </a:cxn>
                    <a:cxn ang="0">
                      <a:pos x="74" y="9"/>
                    </a:cxn>
                    <a:cxn ang="0">
                      <a:pos x="67" y="7"/>
                    </a:cxn>
                    <a:cxn ang="0">
                      <a:pos x="56" y="6"/>
                    </a:cxn>
                    <a:cxn ang="0">
                      <a:pos x="47" y="6"/>
                    </a:cxn>
                    <a:cxn ang="0">
                      <a:pos x="38" y="7"/>
                    </a:cxn>
                    <a:cxn ang="0">
                      <a:pos x="29" y="6"/>
                    </a:cxn>
                    <a:cxn ang="0">
                      <a:pos x="21" y="1"/>
                    </a:cxn>
                    <a:cxn ang="0">
                      <a:pos x="16" y="1"/>
                    </a:cxn>
                    <a:cxn ang="0">
                      <a:pos x="10" y="1"/>
                    </a:cxn>
                    <a:cxn ang="0">
                      <a:pos x="7" y="5"/>
                    </a:cxn>
                    <a:cxn ang="0">
                      <a:pos x="1" y="6"/>
                    </a:cxn>
                    <a:cxn ang="0">
                      <a:pos x="1" y="10"/>
                    </a:cxn>
                    <a:cxn ang="0">
                      <a:pos x="4" y="13"/>
                    </a:cxn>
                    <a:cxn ang="0">
                      <a:pos x="7" y="16"/>
                    </a:cxn>
                    <a:cxn ang="0">
                      <a:pos x="6" y="24"/>
                    </a:cxn>
                    <a:cxn ang="0">
                      <a:pos x="8" y="34"/>
                    </a:cxn>
                    <a:cxn ang="0">
                      <a:pos x="11" y="42"/>
                    </a:cxn>
                    <a:cxn ang="0">
                      <a:pos x="9" y="50"/>
                    </a:cxn>
                    <a:cxn ang="0">
                      <a:pos x="5" y="55"/>
                    </a:cxn>
                    <a:cxn ang="0">
                      <a:pos x="2" y="65"/>
                    </a:cxn>
                    <a:cxn ang="0">
                      <a:pos x="4" y="77"/>
                    </a:cxn>
                    <a:cxn ang="0">
                      <a:pos x="4" y="82"/>
                    </a:cxn>
                    <a:cxn ang="0">
                      <a:pos x="3" y="88"/>
                    </a:cxn>
                  </a:cxnLst>
                  <a:rect l="0" t="0" r="r" b="b"/>
                  <a:pathLst>
                    <a:path w="113" h="148">
                      <a:moveTo>
                        <a:pt x="3" y="88"/>
                      </a:moveTo>
                      <a:cubicBezTo>
                        <a:pt x="7" y="90"/>
                        <a:pt x="6" y="85"/>
                        <a:pt x="11" y="86"/>
                      </a:cubicBezTo>
                      <a:cubicBezTo>
                        <a:pt x="8" y="93"/>
                        <a:pt x="7" y="97"/>
                        <a:pt x="6" y="104"/>
                      </a:cubicBezTo>
                      <a:cubicBezTo>
                        <a:pt x="48" y="124"/>
                        <a:pt x="48" y="124"/>
                        <a:pt x="48" y="124"/>
                      </a:cubicBezTo>
                      <a:cubicBezTo>
                        <a:pt x="48" y="124"/>
                        <a:pt x="51" y="127"/>
                        <a:pt x="50" y="130"/>
                      </a:cubicBezTo>
                      <a:cubicBezTo>
                        <a:pt x="50" y="134"/>
                        <a:pt x="50" y="137"/>
                        <a:pt x="53" y="137"/>
                      </a:cubicBezTo>
                      <a:cubicBezTo>
                        <a:pt x="56" y="138"/>
                        <a:pt x="56" y="140"/>
                        <a:pt x="56" y="140"/>
                      </a:cubicBezTo>
                      <a:cubicBezTo>
                        <a:pt x="70" y="148"/>
                        <a:pt x="70" y="148"/>
                        <a:pt x="70" y="148"/>
                      </a:cubicBezTo>
                      <a:cubicBezTo>
                        <a:pt x="71" y="144"/>
                        <a:pt x="69" y="138"/>
                        <a:pt x="70" y="134"/>
                      </a:cubicBezTo>
                      <a:cubicBezTo>
                        <a:pt x="74" y="134"/>
                        <a:pt x="74" y="134"/>
                        <a:pt x="74" y="134"/>
                      </a:cubicBezTo>
                      <a:cubicBezTo>
                        <a:pt x="74" y="132"/>
                        <a:pt x="74" y="132"/>
                        <a:pt x="74" y="132"/>
                      </a:cubicBezTo>
                      <a:cubicBezTo>
                        <a:pt x="74" y="129"/>
                        <a:pt x="79" y="125"/>
                        <a:pt x="80" y="122"/>
                      </a:cubicBezTo>
                      <a:cubicBezTo>
                        <a:pt x="81" y="122"/>
                        <a:pt x="86" y="123"/>
                        <a:pt x="86" y="122"/>
                      </a:cubicBezTo>
                      <a:cubicBezTo>
                        <a:pt x="88" y="121"/>
                        <a:pt x="88" y="114"/>
                        <a:pt x="90" y="112"/>
                      </a:cubicBezTo>
                      <a:cubicBezTo>
                        <a:pt x="93" y="111"/>
                        <a:pt x="96" y="113"/>
                        <a:pt x="98" y="110"/>
                      </a:cubicBezTo>
                      <a:cubicBezTo>
                        <a:pt x="99" y="109"/>
                        <a:pt x="97" y="104"/>
                        <a:pt x="98" y="102"/>
                      </a:cubicBezTo>
                      <a:cubicBezTo>
                        <a:pt x="98" y="101"/>
                        <a:pt x="104" y="97"/>
                        <a:pt x="104" y="96"/>
                      </a:cubicBezTo>
                      <a:cubicBezTo>
                        <a:pt x="106" y="91"/>
                        <a:pt x="105" y="89"/>
                        <a:pt x="105" y="87"/>
                      </a:cubicBezTo>
                      <a:cubicBezTo>
                        <a:pt x="99" y="79"/>
                        <a:pt x="99" y="79"/>
                        <a:pt x="99" y="79"/>
                      </a:cubicBezTo>
                      <a:cubicBezTo>
                        <a:pt x="98" y="26"/>
                        <a:pt x="98" y="26"/>
                        <a:pt x="98" y="26"/>
                      </a:cubicBezTo>
                      <a:cubicBezTo>
                        <a:pt x="105" y="21"/>
                        <a:pt x="105" y="21"/>
                        <a:pt x="105" y="21"/>
                      </a:cubicBezTo>
                      <a:cubicBezTo>
                        <a:pt x="113" y="3"/>
                        <a:pt x="113" y="3"/>
                        <a:pt x="113" y="3"/>
                      </a:cubicBezTo>
                      <a:cubicBezTo>
                        <a:pt x="113" y="3"/>
                        <a:pt x="102" y="7"/>
                        <a:pt x="98" y="5"/>
                      </a:cubicBezTo>
                      <a:cubicBezTo>
                        <a:pt x="95" y="3"/>
                        <a:pt x="95" y="0"/>
                        <a:pt x="95" y="0"/>
                      </a:cubicBezTo>
                      <a:cubicBezTo>
                        <a:pt x="95" y="0"/>
                        <a:pt x="90" y="6"/>
                        <a:pt x="87" y="4"/>
                      </a:cubicBezTo>
                      <a:cubicBezTo>
                        <a:pt x="83" y="2"/>
                        <a:pt x="81" y="8"/>
                        <a:pt x="81" y="8"/>
                      </a:cubicBezTo>
                      <a:cubicBezTo>
                        <a:pt x="81" y="8"/>
                        <a:pt x="78" y="9"/>
                        <a:pt x="74" y="9"/>
                      </a:cubicBezTo>
                      <a:cubicBezTo>
                        <a:pt x="71" y="9"/>
                        <a:pt x="69" y="9"/>
                        <a:pt x="67" y="7"/>
                      </a:cubicBezTo>
                      <a:cubicBezTo>
                        <a:pt x="65" y="5"/>
                        <a:pt x="56" y="6"/>
                        <a:pt x="56" y="6"/>
                      </a:cubicBezTo>
                      <a:cubicBezTo>
                        <a:pt x="56" y="6"/>
                        <a:pt x="50" y="9"/>
                        <a:pt x="47" y="6"/>
                      </a:cubicBezTo>
                      <a:cubicBezTo>
                        <a:pt x="45" y="4"/>
                        <a:pt x="40" y="8"/>
                        <a:pt x="38" y="7"/>
                      </a:cubicBezTo>
                      <a:cubicBezTo>
                        <a:pt x="36" y="7"/>
                        <a:pt x="29" y="6"/>
                        <a:pt x="29" y="6"/>
                      </a:cubicBez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1"/>
                        <a:pt x="14" y="1"/>
                        <a:pt x="10" y="1"/>
                      </a:cubicBezTo>
                      <a:cubicBezTo>
                        <a:pt x="7" y="5"/>
                        <a:pt x="7" y="5"/>
                        <a:pt x="7" y="5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10"/>
                        <a:pt x="1" y="10"/>
                        <a:pt x="1" y="10"/>
                      </a:cubicBezTo>
                      <a:cubicBezTo>
                        <a:pt x="1" y="10"/>
                        <a:pt x="2" y="12"/>
                        <a:pt x="4" y="13"/>
                      </a:cubicBezTo>
                      <a:cubicBezTo>
                        <a:pt x="9" y="16"/>
                        <a:pt x="4" y="14"/>
                        <a:pt x="7" y="16"/>
                      </a:cubicBezTo>
                      <a:cubicBezTo>
                        <a:pt x="9" y="19"/>
                        <a:pt x="7" y="19"/>
                        <a:pt x="6" y="24"/>
                      </a:cubicBezTo>
                      <a:cubicBezTo>
                        <a:pt x="5" y="30"/>
                        <a:pt x="5" y="31"/>
                        <a:pt x="8" y="34"/>
                      </a:cubicBezTo>
                      <a:cubicBezTo>
                        <a:pt x="11" y="36"/>
                        <a:pt x="11" y="39"/>
                        <a:pt x="11" y="42"/>
                      </a:cubicBezTo>
                      <a:cubicBezTo>
                        <a:pt x="10" y="45"/>
                        <a:pt x="10" y="47"/>
                        <a:pt x="9" y="50"/>
                      </a:cubicBezTo>
                      <a:cubicBezTo>
                        <a:pt x="8" y="52"/>
                        <a:pt x="5" y="49"/>
                        <a:pt x="5" y="55"/>
                      </a:cubicBezTo>
                      <a:cubicBezTo>
                        <a:pt x="4" y="60"/>
                        <a:pt x="5" y="62"/>
                        <a:pt x="2" y="65"/>
                      </a:cubicBezTo>
                      <a:cubicBezTo>
                        <a:pt x="0" y="68"/>
                        <a:pt x="5" y="76"/>
                        <a:pt x="4" y="77"/>
                      </a:cubicBezTo>
                      <a:cubicBezTo>
                        <a:pt x="2" y="79"/>
                        <a:pt x="4" y="82"/>
                        <a:pt x="4" y="82"/>
                      </a:cubicBezTo>
                      <a:cubicBezTo>
                        <a:pt x="3" y="88"/>
                        <a:pt x="3" y="88"/>
                        <a:pt x="3" y="8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0" name="Freeform 294"/>
                <p:cNvSpPr>
                  <a:spLocks/>
                </p:cNvSpPr>
                <p:nvPr/>
              </p:nvSpPr>
              <p:spPr bwMode="auto">
                <a:xfrm>
                  <a:off x="3557" y="2667"/>
                  <a:ext cx="23" cy="56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7" y="18"/>
                    </a:cxn>
                    <a:cxn ang="0">
                      <a:pos x="13" y="24"/>
                    </a:cxn>
                    <a:cxn ang="0">
                      <a:pos x="1" y="16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8" h="41">
                      <a:moveTo>
                        <a:pt x="5" y="0"/>
                      </a:moveTo>
                      <a:cubicBezTo>
                        <a:pt x="6" y="4"/>
                        <a:pt x="6" y="12"/>
                        <a:pt x="7" y="18"/>
                      </a:cubicBezTo>
                      <a:cubicBezTo>
                        <a:pt x="8" y="19"/>
                        <a:pt x="13" y="23"/>
                        <a:pt x="13" y="24"/>
                      </a:cubicBezTo>
                      <a:cubicBezTo>
                        <a:pt x="18" y="41"/>
                        <a:pt x="2" y="18"/>
                        <a:pt x="1" y="16"/>
                      </a:cubicBezTo>
                      <a:cubicBezTo>
                        <a:pt x="0" y="7"/>
                        <a:pt x="5" y="2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1" name="Freeform 295"/>
                <p:cNvSpPr>
                  <a:spLocks/>
                </p:cNvSpPr>
                <p:nvPr/>
              </p:nvSpPr>
              <p:spPr bwMode="auto">
                <a:xfrm>
                  <a:off x="3556" y="2668"/>
                  <a:ext cx="24" cy="56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8" y="18"/>
                    </a:cxn>
                    <a:cxn ang="0">
                      <a:pos x="14" y="24"/>
                    </a:cxn>
                    <a:cxn ang="0">
                      <a:pos x="2" y="1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9" h="41">
                      <a:moveTo>
                        <a:pt x="6" y="0"/>
                      </a:moveTo>
                      <a:cubicBezTo>
                        <a:pt x="7" y="4"/>
                        <a:pt x="7" y="12"/>
                        <a:pt x="8" y="18"/>
                      </a:cubicBezTo>
                      <a:cubicBezTo>
                        <a:pt x="8" y="19"/>
                        <a:pt x="14" y="23"/>
                        <a:pt x="14" y="24"/>
                      </a:cubicBezTo>
                      <a:cubicBezTo>
                        <a:pt x="19" y="41"/>
                        <a:pt x="3" y="18"/>
                        <a:pt x="2" y="16"/>
                      </a:cubicBezTo>
                      <a:cubicBezTo>
                        <a:pt x="0" y="7"/>
                        <a:pt x="6" y="2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2" name="Freeform 296"/>
                <p:cNvSpPr>
                  <a:spLocks/>
                </p:cNvSpPr>
                <p:nvPr/>
              </p:nvSpPr>
              <p:spPr bwMode="auto">
                <a:xfrm>
                  <a:off x="3738" y="1449"/>
                  <a:ext cx="652" cy="372"/>
                </a:xfrm>
                <a:custGeom>
                  <a:avLst/>
                  <a:gdLst/>
                  <a:ahLst/>
                  <a:cxnLst>
                    <a:cxn ang="0">
                      <a:pos x="158" y="183"/>
                    </a:cxn>
                    <a:cxn ang="0">
                      <a:pos x="182" y="171"/>
                    </a:cxn>
                    <a:cxn ang="0">
                      <a:pos x="192" y="204"/>
                    </a:cxn>
                    <a:cxn ang="0">
                      <a:pos x="190" y="222"/>
                    </a:cxn>
                    <a:cxn ang="0">
                      <a:pos x="222" y="237"/>
                    </a:cxn>
                    <a:cxn ang="0">
                      <a:pos x="241" y="253"/>
                    </a:cxn>
                    <a:cxn ang="0">
                      <a:pos x="263" y="270"/>
                    </a:cxn>
                    <a:cxn ang="0">
                      <a:pos x="280" y="254"/>
                    </a:cxn>
                    <a:cxn ang="0">
                      <a:pos x="314" y="236"/>
                    </a:cxn>
                    <a:cxn ang="0">
                      <a:pos x="346" y="234"/>
                    </a:cxn>
                    <a:cxn ang="0">
                      <a:pos x="378" y="231"/>
                    </a:cxn>
                    <a:cxn ang="0">
                      <a:pos x="421" y="239"/>
                    </a:cxn>
                    <a:cxn ang="0">
                      <a:pos x="430" y="215"/>
                    </a:cxn>
                    <a:cxn ang="0">
                      <a:pos x="434" y="199"/>
                    </a:cxn>
                    <a:cxn ang="0">
                      <a:pos x="456" y="186"/>
                    </a:cxn>
                    <a:cxn ang="0">
                      <a:pos x="466" y="156"/>
                    </a:cxn>
                    <a:cxn ang="0">
                      <a:pos x="491" y="141"/>
                    </a:cxn>
                    <a:cxn ang="0">
                      <a:pos x="510" y="123"/>
                    </a:cxn>
                    <a:cxn ang="0">
                      <a:pos x="512" y="109"/>
                    </a:cxn>
                    <a:cxn ang="0">
                      <a:pos x="477" y="111"/>
                    </a:cxn>
                    <a:cxn ang="0">
                      <a:pos x="455" y="96"/>
                    </a:cxn>
                    <a:cxn ang="0">
                      <a:pos x="415" y="80"/>
                    </a:cxn>
                    <a:cxn ang="0">
                      <a:pos x="381" y="20"/>
                    </a:cxn>
                    <a:cxn ang="0">
                      <a:pos x="359" y="16"/>
                    </a:cxn>
                    <a:cxn ang="0">
                      <a:pos x="324" y="21"/>
                    </a:cxn>
                    <a:cxn ang="0">
                      <a:pos x="304" y="14"/>
                    </a:cxn>
                    <a:cxn ang="0">
                      <a:pos x="284" y="15"/>
                    </a:cxn>
                    <a:cxn ang="0">
                      <a:pos x="278" y="0"/>
                    </a:cxn>
                    <a:cxn ang="0">
                      <a:pos x="246" y="11"/>
                    </a:cxn>
                    <a:cxn ang="0">
                      <a:pos x="201" y="19"/>
                    </a:cxn>
                    <a:cxn ang="0">
                      <a:pos x="175" y="15"/>
                    </a:cxn>
                    <a:cxn ang="0">
                      <a:pos x="169" y="40"/>
                    </a:cxn>
                    <a:cxn ang="0">
                      <a:pos x="174" y="63"/>
                    </a:cxn>
                    <a:cxn ang="0">
                      <a:pos x="176" y="90"/>
                    </a:cxn>
                    <a:cxn ang="0">
                      <a:pos x="151" y="79"/>
                    </a:cxn>
                    <a:cxn ang="0">
                      <a:pos x="115" y="80"/>
                    </a:cxn>
                    <a:cxn ang="0">
                      <a:pos x="102" y="78"/>
                    </a:cxn>
                    <a:cxn ang="0">
                      <a:pos x="81" y="59"/>
                    </a:cxn>
                    <a:cxn ang="0">
                      <a:pos x="68" y="55"/>
                    </a:cxn>
                    <a:cxn ang="0">
                      <a:pos x="39" y="72"/>
                    </a:cxn>
                    <a:cxn ang="0">
                      <a:pos x="27" y="98"/>
                    </a:cxn>
                    <a:cxn ang="0">
                      <a:pos x="6" y="109"/>
                    </a:cxn>
                    <a:cxn ang="0">
                      <a:pos x="6" y="132"/>
                    </a:cxn>
                    <a:cxn ang="0">
                      <a:pos x="21" y="160"/>
                    </a:cxn>
                    <a:cxn ang="0">
                      <a:pos x="41" y="167"/>
                    </a:cxn>
                    <a:cxn ang="0">
                      <a:pos x="81" y="167"/>
                    </a:cxn>
                    <a:cxn ang="0">
                      <a:pos x="95" y="198"/>
                    </a:cxn>
                    <a:cxn ang="0">
                      <a:pos x="83" y="196"/>
                    </a:cxn>
                    <a:cxn ang="0">
                      <a:pos x="67" y="200"/>
                    </a:cxn>
                    <a:cxn ang="0">
                      <a:pos x="45" y="210"/>
                    </a:cxn>
                    <a:cxn ang="0">
                      <a:pos x="75" y="238"/>
                    </a:cxn>
                    <a:cxn ang="0">
                      <a:pos x="87" y="243"/>
                    </a:cxn>
                    <a:cxn ang="0">
                      <a:pos x="132" y="189"/>
                    </a:cxn>
                  </a:cxnLst>
                  <a:rect l="0" t="0" r="r" b="b"/>
                  <a:pathLst>
                    <a:path w="531" h="270">
                      <a:moveTo>
                        <a:pt x="149" y="188"/>
                      </a:moveTo>
                      <a:cubicBezTo>
                        <a:pt x="149" y="187"/>
                        <a:pt x="150" y="186"/>
                        <a:pt x="150" y="185"/>
                      </a:cubicBezTo>
                      <a:cubicBezTo>
                        <a:pt x="154" y="185"/>
                        <a:pt x="154" y="185"/>
                        <a:pt x="154" y="185"/>
                      </a:cubicBezTo>
                      <a:cubicBezTo>
                        <a:pt x="150" y="183"/>
                        <a:pt x="158" y="183"/>
                        <a:pt x="158" y="183"/>
                      </a:cubicBezTo>
                      <a:cubicBezTo>
                        <a:pt x="157" y="184"/>
                        <a:pt x="155" y="188"/>
                        <a:pt x="158" y="189"/>
                      </a:cubicBezTo>
                      <a:cubicBezTo>
                        <a:pt x="165" y="178"/>
                        <a:pt x="163" y="180"/>
                        <a:pt x="174" y="175"/>
                      </a:cubicBezTo>
                      <a:cubicBezTo>
                        <a:pt x="174" y="174"/>
                        <a:pt x="170" y="170"/>
                        <a:pt x="172" y="169"/>
                      </a:cubicBezTo>
                      <a:cubicBezTo>
                        <a:pt x="174" y="168"/>
                        <a:pt x="179" y="171"/>
                        <a:pt x="182" y="171"/>
                      </a:cubicBezTo>
                      <a:cubicBezTo>
                        <a:pt x="183" y="167"/>
                        <a:pt x="181" y="167"/>
                        <a:pt x="184" y="167"/>
                      </a:cubicBezTo>
                      <a:cubicBezTo>
                        <a:pt x="181" y="169"/>
                        <a:pt x="188" y="169"/>
                        <a:pt x="188" y="169"/>
                      </a:cubicBezTo>
                      <a:cubicBezTo>
                        <a:pt x="182" y="179"/>
                        <a:pt x="175" y="194"/>
                        <a:pt x="186" y="202"/>
                      </a:cubicBezTo>
                      <a:cubicBezTo>
                        <a:pt x="188" y="204"/>
                        <a:pt x="191" y="203"/>
                        <a:pt x="192" y="204"/>
                      </a:cubicBezTo>
                      <a:cubicBezTo>
                        <a:pt x="191" y="205"/>
                        <a:pt x="187" y="207"/>
                        <a:pt x="188" y="210"/>
                      </a:cubicBezTo>
                      <a:cubicBezTo>
                        <a:pt x="189" y="211"/>
                        <a:pt x="192" y="208"/>
                        <a:pt x="190" y="212"/>
                      </a:cubicBezTo>
                      <a:cubicBezTo>
                        <a:pt x="190" y="212"/>
                        <a:pt x="188" y="213"/>
                        <a:pt x="186" y="214"/>
                      </a:cubicBezTo>
                      <a:cubicBezTo>
                        <a:pt x="187" y="214"/>
                        <a:pt x="190" y="219"/>
                        <a:pt x="190" y="222"/>
                      </a:cubicBezTo>
                      <a:cubicBezTo>
                        <a:pt x="190" y="225"/>
                        <a:pt x="191" y="237"/>
                        <a:pt x="191" y="237"/>
                      </a:cubicBezTo>
                      <a:cubicBezTo>
                        <a:pt x="191" y="237"/>
                        <a:pt x="200" y="235"/>
                        <a:pt x="205" y="237"/>
                      </a:cubicBezTo>
                      <a:cubicBezTo>
                        <a:pt x="209" y="239"/>
                        <a:pt x="220" y="240"/>
                        <a:pt x="220" y="240"/>
                      </a:cubicBezTo>
                      <a:cubicBezTo>
                        <a:pt x="222" y="237"/>
                        <a:pt x="222" y="237"/>
                        <a:pt x="222" y="237"/>
                      </a:cubicBezTo>
                      <a:cubicBezTo>
                        <a:pt x="222" y="237"/>
                        <a:pt x="225" y="242"/>
                        <a:pt x="227" y="244"/>
                      </a:cubicBezTo>
                      <a:cubicBezTo>
                        <a:pt x="228" y="246"/>
                        <a:pt x="230" y="247"/>
                        <a:pt x="234" y="247"/>
                      </a:cubicBezTo>
                      <a:cubicBezTo>
                        <a:pt x="237" y="246"/>
                        <a:pt x="238" y="246"/>
                        <a:pt x="238" y="249"/>
                      </a:cubicBezTo>
                      <a:cubicBezTo>
                        <a:pt x="238" y="253"/>
                        <a:pt x="241" y="250"/>
                        <a:pt x="241" y="253"/>
                      </a:cubicBezTo>
                      <a:cubicBezTo>
                        <a:pt x="241" y="255"/>
                        <a:pt x="238" y="257"/>
                        <a:pt x="241" y="258"/>
                      </a:cubicBezTo>
                      <a:cubicBezTo>
                        <a:pt x="243" y="260"/>
                        <a:pt x="251" y="262"/>
                        <a:pt x="253" y="260"/>
                      </a:cubicBezTo>
                      <a:cubicBezTo>
                        <a:pt x="255" y="259"/>
                        <a:pt x="262" y="261"/>
                        <a:pt x="263" y="263"/>
                      </a:cubicBezTo>
                      <a:cubicBezTo>
                        <a:pt x="264" y="267"/>
                        <a:pt x="261" y="270"/>
                        <a:pt x="263" y="270"/>
                      </a:cubicBezTo>
                      <a:cubicBezTo>
                        <a:pt x="265" y="270"/>
                        <a:pt x="268" y="269"/>
                        <a:pt x="268" y="269"/>
                      </a:cubicBezTo>
                      <a:cubicBezTo>
                        <a:pt x="268" y="263"/>
                        <a:pt x="268" y="263"/>
                        <a:pt x="268" y="263"/>
                      </a:cubicBezTo>
                      <a:cubicBezTo>
                        <a:pt x="271" y="263"/>
                        <a:pt x="276" y="262"/>
                        <a:pt x="276" y="262"/>
                      </a:cubicBezTo>
                      <a:cubicBezTo>
                        <a:pt x="276" y="262"/>
                        <a:pt x="278" y="255"/>
                        <a:pt x="280" y="254"/>
                      </a:cubicBezTo>
                      <a:cubicBezTo>
                        <a:pt x="283" y="253"/>
                        <a:pt x="286" y="254"/>
                        <a:pt x="287" y="251"/>
                      </a:cubicBezTo>
                      <a:cubicBezTo>
                        <a:pt x="288" y="247"/>
                        <a:pt x="291" y="248"/>
                        <a:pt x="295" y="247"/>
                      </a:cubicBezTo>
                      <a:cubicBezTo>
                        <a:pt x="298" y="246"/>
                        <a:pt x="299" y="247"/>
                        <a:pt x="302" y="245"/>
                      </a:cubicBezTo>
                      <a:cubicBezTo>
                        <a:pt x="302" y="245"/>
                        <a:pt x="309" y="236"/>
                        <a:pt x="314" y="236"/>
                      </a:cubicBezTo>
                      <a:cubicBezTo>
                        <a:pt x="323" y="236"/>
                        <a:pt x="323" y="236"/>
                        <a:pt x="323" y="236"/>
                      </a:cubicBezTo>
                      <a:cubicBezTo>
                        <a:pt x="328" y="236"/>
                        <a:pt x="337" y="246"/>
                        <a:pt x="337" y="244"/>
                      </a:cubicBezTo>
                      <a:cubicBezTo>
                        <a:pt x="337" y="241"/>
                        <a:pt x="341" y="240"/>
                        <a:pt x="341" y="240"/>
                      </a:cubicBezTo>
                      <a:cubicBezTo>
                        <a:pt x="341" y="240"/>
                        <a:pt x="344" y="234"/>
                        <a:pt x="346" y="234"/>
                      </a:cubicBezTo>
                      <a:cubicBezTo>
                        <a:pt x="348" y="234"/>
                        <a:pt x="347" y="235"/>
                        <a:pt x="352" y="231"/>
                      </a:cubicBezTo>
                      <a:cubicBezTo>
                        <a:pt x="354" y="230"/>
                        <a:pt x="354" y="234"/>
                        <a:pt x="359" y="235"/>
                      </a:cubicBezTo>
                      <a:cubicBezTo>
                        <a:pt x="363" y="237"/>
                        <a:pt x="360" y="239"/>
                        <a:pt x="364" y="238"/>
                      </a:cubicBezTo>
                      <a:cubicBezTo>
                        <a:pt x="369" y="238"/>
                        <a:pt x="375" y="231"/>
                        <a:pt x="378" y="231"/>
                      </a:cubicBezTo>
                      <a:cubicBezTo>
                        <a:pt x="381" y="231"/>
                        <a:pt x="389" y="231"/>
                        <a:pt x="394" y="230"/>
                      </a:cubicBezTo>
                      <a:cubicBezTo>
                        <a:pt x="398" y="229"/>
                        <a:pt x="402" y="231"/>
                        <a:pt x="405" y="231"/>
                      </a:cubicBezTo>
                      <a:cubicBezTo>
                        <a:pt x="408" y="231"/>
                        <a:pt x="413" y="234"/>
                        <a:pt x="414" y="236"/>
                      </a:cubicBezTo>
                      <a:cubicBezTo>
                        <a:pt x="414" y="238"/>
                        <a:pt x="421" y="239"/>
                        <a:pt x="421" y="239"/>
                      </a:cubicBezTo>
                      <a:cubicBezTo>
                        <a:pt x="427" y="242"/>
                        <a:pt x="427" y="242"/>
                        <a:pt x="427" y="242"/>
                      </a:cubicBezTo>
                      <a:cubicBezTo>
                        <a:pt x="427" y="232"/>
                        <a:pt x="427" y="232"/>
                        <a:pt x="427" y="232"/>
                      </a:cubicBezTo>
                      <a:cubicBezTo>
                        <a:pt x="433" y="221"/>
                        <a:pt x="433" y="221"/>
                        <a:pt x="433" y="221"/>
                      </a:cubicBezTo>
                      <a:cubicBezTo>
                        <a:pt x="430" y="215"/>
                        <a:pt x="430" y="215"/>
                        <a:pt x="430" y="215"/>
                      </a:cubicBezTo>
                      <a:cubicBezTo>
                        <a:pt x="423" y="209"/>
                        <a:pt x="423" y="209"/>
                        <a:pt x="423" y="209"/>
                      </a:cubicBezTo>
                      <a:cubicBezTo>
                        <a:pt x="421" y="204"/>
                        <a:pt x="421" y="204"/>
                        <a:pt x="421" y="204"/>
                      </a:cubicBezTo>
                      <a:cubicBezTo>
                        <a:pt x="424" y="201"/>
                        <a:pt x="424" y="201"/>
                        <a:pt x="424" y="201"/>
                      </a:cubicBezTo>
                      <a:cubicBezTo>
                        <a:pt x="434" y="199"/>
                        <a:pt x="434" y="199"/>
                        <a:pt x="434" y="199"/>
                      </a:cubicBezTo>
                      <a:cubicBezTo>
                        <a:pt x="445" y="195"/>
                        <a:pt x="445" y="195"/>
                        <a:pt x="445" y="195"/>
                      </a:cubicBezTo>
                      <a:cubicBezTo>
                        <a:pt x="457" y="195"/>
                        <a:pt x="457" y="195"/>
                        <a:pt x="457" y="195"/>
                      </a:cubicBezTo>
                      <a:cubicBezTo>
                        <a:pt x="460" y="190"/>
                        <a:pt x="460" y="190"/>
                        <a:pt x="460" y="190"/>
                      </a:cubicBezTo>
                      <a:cubicBezTo>
                        <a:pt x="456" y="186"/>
                        <a:pt x="456" y="186"/>
                        <a:pt x="456" y="186"/>
                      </a:cubicBezTo>
                      <a:cubicBezTo>
                        <a:pt x="454" y="177"/>
                        <a:pt x="454" y="177"/>
                        <a:pt x="454" y="177"/>
                      </a:cubicBezTo>
                      <a:cubicBezTo>
                        <a:pt x="457" y="168"/>
                        <a:pt x="457" y="168"/>
                        <a:pt x="457" y="168"/>
                      </a:cubicBezTo>
                      <a:cubicBezTo>
                        <a:pt x="462" y="163"/>
                        <a:pt x="462" y="163"/>
                        <a:pt x="462" y="163"/>
                      </a:cubicBezTo>
                      <a:cubicBezTo>
                        <a:pt x="466" y="156"/>
                        <a:pt x="466" y="156"/>
                        <a:pt x="466" y="156"/>
                      </a:cubicBezTo>
                      <a:cubicBezTo>
                        <a:pt x="471" y="152"/>
                        <a:pt x="471" y="152"/>
                        <a:pt x="471" y="152"/>
                      </a:cubicBezTo>
                      <a:cubicBezTo>
                        <a:pt x="479" y="152"/>
                        <a:pt x="479" y="152"/>
                        <a:pt x="479" y="152"/>
                      </a:cubicBezTo>
                      <a:cubicBezTo>
                        <a:pt x="489" y="147"/>
                        <a:pt x="489" y="147"/>
                        <a:pt x="489" y="147"/>
                      </a:cubicBezTo>
                      <a:cubicBezTo>
                        <a:pt x="491" y="141"/>
                        <a:pt x="491" y="141"/>
                        <a:pt x="491" y="141"/>
                      </a:cubicBezTo>
                      <a:cubicBezTo>
                        <a:pt x="492" y="137"/>
                        <a:pt x="492" y="137"/>
                        <a:pt x="492" y="137"/>
                      </a:cubicBezTo>
                      <a:cubicBezTo>
                        <a:pt x="500" y="134"/>
                        <a:pt x="500" y="134"/>
                        <a:pt x="500" y="134"/>
                      </a:cubicBezTo>
                      <a:cubicBezTo>
                        <a:pt x="504" y="128"/>
                        <a:pt x="504" y="128"/>
                        <a:pt x="504" y="128"/>
                      </a:cubicBezTo>
                      <a:cubicBezTo>
                        <a:pt x="510" y="123"/>
                        <a:pt x="510" y="123"/>
                        <a:pt x="510" y="123"/>
                      </a:cubicBezTo>
                      <a:cubicBezTo>
                        <a:pt x="531" y="120"/>
                        <a:pt x="531" y="120"/>
                        <a:pt x="531" y="120"/>
                      </a:cubicBezTo>
                      <a:cubicBezTo>
                        <a:pt x="520" y="117"/>
                        <a:pt x="520" y="117"/>
                        <a:pt x="520" y="117"/>
                      </a:cubicBezTo>
                      <a:cubicBezTo>
                        <a:pt x="517" y="114"/>
                        <a:pt x="517" y="114"/>
                        <a:pt x="517" y="114"/>
                      </a:cubicBezTo>
                      <a:cubicBezTo>
                        <a:pt x="512" y="109"/>
                        <a:pt x="512" y="109"/>
                        <a:pt x="512" y="109"/>
                      </a:cubicBezTo>
                      <a:cubicBezTo>
                        <a:pt x="509" y="102"/>
                        <a:pt x="509" y="102"/>
                        <a:pt x="509" y="102"/>
                      </a:cubicBezTo>
                      <a:cubicBezTo>
                        <a:pt x="503" y="102"/>
                        <a:pt x="503" y="102"/>
                        <a:pt x="503" y="102"/>
                      </a:cubicBezTo>
                      <a:cubicBezTo>
                        <a:pt x="493" y="104"/>
                        <a:pt x="493" y="104"/>
                        <a:pt x="493" y="104"/>
                      </a:cubicBezTo>
                      <a:cubicBezTo>
                        <a:pt x="477" y="111"/>
                        <a:pt x="477" y="111"/>
                        <a:pt x="477" y="111"/>
                      </a:cubicBezTo>
                      <a:cubicBezTo>
                        <a:pt x="468" y="113"/>
                        <a:pt x="468" y="113"/>
                        <a:pt x="468" y="113"/>
                      </a:cubicBezTo>
                      <a:cubicBezTo>
                        <a:pt x="461" y="109"/>
                        <a:pt x="461" y="109"/>
                        <a:pt x="461" y="109"/>
                      </a:cubicBezTo>
                      <a:cubicBezTo>
                        <a:pt x="458" y="105"/>
                        <a:pt x="458" y="105"/>
                        <a:pt x="458" y="105"/>
                      </a:cubicBezTo>
                      <a:cubicBezTo>
                        <a:pt x="455" y="96"/>
                        <a:pt x="455" y="96"/>
                        <a:pt x="455" y="96"/>
                      </a:cubicBezTo>
                      <a:cubicBezTo>
                        <a:pt x="453" y="88"/>
                        <a:pt x="453" y="88"/>
                        <a:pt x="453" y="88"/>
                      </a:cubicBezTo>
                      <a:cubicBezTo>
                        <a:pt x="453" y="88"/>
                        <a:pt x="445" y="77"/>
                        <a:pt x="441" y="77"/>
                      </a:cubicBezTo>
                      <a:cubicBezTo>
                        <a:pt x="427" y="77"/>
                        <a:pt x="427" y="77"/>
                        <a:pt x="427" y="77"/>
                      </a:cubicBezTo>
                      <a:cubicBezTo>
                        <a:pt x="427" y="77"/>
                        <a:pt x="418" y="80"/>
                        <a:pt x="415" y="80"/>
                      </a:cubicBezTo>
                      <a:cubicBezTo>
                        <a:pt x="412" y="79"/>
                        <a:pt x="406" y="71"/>
                        <a:pt x="406" y="71"/>
                      </a:cubicBezTo>
                      <a:cubicBezTo>
                        <a:pt x="399" y="56"/>
                        <a:pt x="399" y="56"/>
                        <a:pt x="399" y="56"/>
                      </a:cubicBezTo>
                      <a:cubicBezTo>
                        <a:pt x="389" y="34"/>
                        <a:pt x="389" y="34"/>
                        <a:pt x="389" y="34"/>
                      </a:cubicBezTo>
                      <a:cubicBezTo>
                        <a:pt x="381" y="20"/>
                        <a:pt x="381" y="20"/>
                        <a:pt x="381" y="20"/>
                      </a:cubicBezTo>
                      <a:cubicBezTo>
                        <a:pt x="382" y="13"/>
                        <a:pt x="382" y="13"/>
                        <a:pt x="382" y="13"/>
                      </a:cubicBezTo>
                      <a:cubicBezTo>
                        <a:pt x="380" y="10"/>
                        <a:pt x="380" y="10"/>
                        <a:pt x="380" y="10"/>
                      </a:cubicBezTo>
                      <a:cubicBezTo>
                        <a:pt x="369" y="13"/>
                        <a:pt x="369" y="13"/>
                        <a:pt x="369" y="13"/>
                      </a:cubicBezTo>
                      <a:cubicBezTo>
                        <a:pt x="359" y="16"/>
                        <a:pt x="359" y="16"/>
                        <a:pt x="359" y="16"/>
                      </a:cubicBezTo>
                      <a:cubicBezTo>
                        <a:pt x="346" y="22"/>
                        <a:pt x="346" y="22"/>
                        <a:pt x="346" y="22"/>
                      </a:cubicBezTo>
                      <a:cubicBezTo>
                        <a:pt x="335" y="27"/>
                        <a:pt x="335" y="27"/>
                        <a:pt x="335" y="27"/>
                      </a:cubicBezTo>
                      <a:cubicBezTo>
                        <a:pt x="324" y="26"/>
                        <a:pt x="324" y="26"/>
                        <a:pt x="324" y="26"/>
                      </a:cubicBezTo>
                      <a:cubicBezTo>
                        <a:pt x="324" y="26"/>
                        <a:pt x="326" y="25"/>
                        <a:pt x="324" y="21"/>
                      </a:cubicBezTo>
                      <a:cubicBezTo>
                        <a:pt x="323" y="17"/>
                        <a:pt x="320" y="19"/>
                        <a:pt x="320" y="19"/>
                      </a:cubicBezTo>
                      <a:cubicBezTo>
                        <a:pt x="315" y="21"/>
                        <a:pt x="315" y="21"/>
                        <a:pt x="315" y="21"/>
                      </a:cubicBezTo>
                      <a:cubicBezTo>
                        <a:pt x="313" y="19"/>
                        <a:pt x="313" y="19"/>
                        <a:pt x="313" y="19"/>
                      </a:cubicBezTo>
                      <a:cubicBezTo>
                        <a:pt x="304" y="14"/>
                        <a:pt x="304" y="14"/>
                        <a:pt x="304" y="14"/>
                      </a:cubicBezTo>
                      <a:cubicBezTo>
                        <a:pt x="299" y="20"/>
                        <a:pt x="299" y="20"/>
                        <a:pt x="299" y="20"/>
                      </a:cubicBezTo>
                      <a:cubicBezTo>
                        <a:pt x="294" y="23"/>
                        <a:pt x="294" y="23"/>
                        <a:pt x="294" y="23"/>
                      </a:cubicBezTo>
                      <a:cubicBezTo>
                        <a:pt x="288" y="16"/>
                        <a:pt x="288" y="16"/>
                        <a:pt x="288" y="16"/>
                      </a:cubicBezTo>
                      <a:cubicBezTo>
                        <a:pt x="284" y="15"/>
                        <a:pt x="284" y="15"/>
                        <a:pt x="284" y="15"/>
                      </a:cubicBezTo>
                      <a:cubicBezTo>
                        <a:pt x="286" y="9"/>
                        <a:pt x="286" y="9"/>
                        <a:pt x="286" y="9"/>
                      </a:cubicBezTo>
                      <a:cubicBezTo>
                        <a:pt x="286" y="6"/>
                        <a:pt x="286" y="6"/>
                        <a:pt x="286" y="6"/>
                      </a:cubicBezTo>
                      <a:cubicBezTo>
                        <a:pt x="281" y="4"/>
                        <a:pt x="281" y="4"/>
                        <a:pt x="281" y="4"/>
                      </a:cubicBezTo>
                      <a:cubicBezTo>
                        <a:pt x="278" y="0"/>
                        <a:pt x="278" y="0"/>
                        <a:pt x="278" y="0"/>
                      </a:cubicBezTo>
                      <a:cubicBezTo>
                        <a:pt x="272" y="1"/>
                        <a:pt x="272" y="1"/>
                        <a:pt x="272" y="1"/>
                      </a:cubicBezTo>
                      <a:cubicBezTo>
                        <a:pt x="264" y="4"/>
                        <a:pt x="264" y="4"/>
                        <a:pt x="264" y="4"/>
                      </a:cubicBezTo>
                      <a:cubicBezTo>
                        <a:pt x="251" y="11"/>
                        <a:pt x="251" y="11"/>
                        <a:pt x="251" y="11"/>
                      </a:cubicBezTo>
                      <a:cubicBezTo>
                        <a:pt x="246" y="11"/>
                        <a:pt x="246" y="11"/>
                        <a:pt x="246" y="11"/>
                      </a:cubicBezTo>
                      <a:cubicBezTo>
                        <a:pt x="234" y="14"/>
                        <a:pt x="234" y="14"/>
                        <a:pt x="234" y="14"/>
                      </a:cubicBezTo>
                      <a:cubicBezTo>
                        <a:pt x="222" y="14"/>
                        <a:pt x="222" y="14"/>
                        <a:pt x="222" y="14"/>
                      </a:cubicBezTo>
                      <a:cubicBezTo>
                        <a:pt x="213" y="17"/>
                        <a:pt x="213" y="17"/>
                        <a:pt x="213" y="17"/>
                      </a:cubicBezTo>
                      <a:cubicBezTo>
                        <a:pt x="201" y="19"/>
                        <a:pt x="201" y="19"/>
                        <a:pt x="201" y="19"/>
                      </a:cubicBezTo>
                      <a:cubicBezTo>
                        <a:pt x="195" y="16"/>
                        <a:pt x="195" y="16"/>
                        <a:pt x="195" y="16"/>
                      </a:cubicBezTo>
                      <a:cubicBezTo>
                        <a:pt x="187" y="15"/>
                        <a:pt x="187" y="15"/>
                        <a:pt x="187" y="15"/>
                      </a:cubicBezTo>
                      <a:cubicBezTo>
                        <a:pt x="180" y="12"/>
                        <a:pt x="180" y="12"/>
                        <a:pt x="180" y="12"/>
                      </a:cubicBezTo>
                      <a:cubicBezTo>
                        <a:pt x="175" y="15"/>
                        <a:pt x="175" y="15"/>
                        <a:pt x="175" y="15"/>
                      </a:cubicBezTo>
                      <a:cubicBezTo>
                        <a:pt x="176" y="20"/>
                        <a:pt x="176" y="20"/>
                        <a:pt x="176" y="20"/>
                      </a:cubicBezTo>
                      <a:cubicBezTo>
                        <a:pt x="176" y="26"/>
                        <a:pt x="176" y="26"/>
                        <a:pt x="176" y="26"/>
                      </a:cubicBezTo>
                      <a:cubicBezTo>
                        <a:pt x="169" y="32"/>
                        <a:pt x="169" y="32"/>
                        <a:pt x="169" y="32"/>
                      </a:cubicBezTo>
                      <a:cubicBezTo>
                        <a:pt x="169" y="40"/>
                        <a:pt x="169" y="40"/>
                        <a:pt x="169" y="40"/>
                      </a:cubicBezTo>
                      <a:cubicBezTo>
                        <a:pt x="167" y="45"/>
                        <a:pt x="167" y="45"/>
                        <a:pt x="167" y="45"/>
                      </a:cubicBezTo>
                      <a:cubicBezTo>
                        <a:pt x="167" y="51"/>
                        <a:pt x="167" y="51"/>
                        <a:pt x="167" y="51"/>
                      </a:cubicBezTo>
                      <a:cubicBezTo>
                        <a:pt x="173" y="59"/>
                        <a:pt x="173" y="59"/>
                        <a:pt x="173" y="59"/>
                      </a:cubicBezTo>
                      <a:cubicBezTo>
                        <a:pt x="174" y="63"/>
                        <a:pt x="174" y="63"/>
                        <a:pt x="174" y="63"/>
                      </a:cubicBezTo>
                      <a:cubicBezTo>
                        <a:pt x="169" y="72"/>
                        <a:pt x="169" y="72"/>
                        <a:pt x="169" y="72"/>
                      </a:cubicBezTo>
                      <a:cubicBezTo>
                        <a:pt x="174" y="77"/>
                        <a:pt x="174" y="77"/>
                        <a:pt x="174" y="77"/>
                      </a:cubicBezTo>
                      <a:cubicBezTo>
                        <a:pt x="174" y="77"/>
                        <a:pt x="178" y="78"/>
                        <a:pt x="182" y="82"/>
                      </a:cubicBezTo>
                      <a:cubicBezTo>
                        <a:pt x="182" y="88"/>
                        <a:pt x="176" y="90"/>
                        <a:pt x="176" y="90"/>
                      </a:cubicBezTo>
                      <a:cubicBezTo>
                        <a:pt x="170" y="90"/>
                        <a:pt x="170" y="90"/>
                        <a:pt x="170" y="90"/>
                      </a:cubicBezTo>
                      <a:cubicBezTo>
                        <a:pt x="162" y="88"/>
                        <a:pt x="162" y="88"/>
                        <a:pt x="162" y="88"/>
                      </a:cubicBezTo>
                      <a:cubicBezTo>
                        <a:pt x="162" y="88"/>
                        <a:pt x="159" y="80"/>
                        <a:pt x="156" y="78"/>
                      </a:cubicBezTo>
                      <a:cubicBezTo>
                        <a:pt x="153" y="76"/>
                        <a:pt x="154" y="78"/>
                        <a:pt x="151" y="79"/>
                      </a:cubicBezTo>
                      <a:cubicBezTo>
                        <a:pt x="148" y="80"/>
                        <a:pt x="148" y="74"/>
                        <a:pt x="143" y="76"/>
                      </a:cubicBezTo>
                      <a:cubicBezTo>
                        <a:pt x="139" y="77"/>
                        <a:pt x="136" y="80"/>
                        <a:pt x="133" y="82"/>
                      </a:cubicBezTo>
                      <a:cubicBezTo>
                        <a:pt x="131" y="84"/>
                        <a:pt x="126" y="81"/>
                        <a:pt x="121" y="79"/>
                      </a:cubicBezTo>
                      <a:cubicBezTo>
                        <a:pt x="116" y="76"/>
                        <a:pt x="117" y="80"/>
                        <a:pt x="115" y="80"/>
                      </a:cubicBezTo>
                      <a:cubicBezTo>
                        <a:pt x="113" y="80"/>
                        <a:pt x="113" y="88"/>
                        <a:pt x="113" y="88"/>
                      </a:cubicBezTo>
                      <a:cubicBezTo>
                        <a:pt x="107" y="87"/>
                        <a:pt x="107" y="87"/>
                        <a:pt x="107" y="87"/>
                      </a:cubicBezTo>
                      <a:cubicBezTo>
                        <a:pt x="107" y="87"/>
                        <a:pt x="111" y="82"/>
                        <a:pt x="109" y="79"/>
                      </a:cubicBezTo>
                      <a:cubicBezTo>
                        <a:pt x="108" y="76"/>
                        <a:pt x="104" y="78"/>
                        <a:pt x="102" y="78"/>
                      </a:cubicBezTo>
                      <a:cubicBezTo>
                        <a:pt x="99" y="78"/>
                        <a:pt x="98" y="76"/>
                        <a:pt x="96" y="72"/>
                      </a:cubicBezTo>
                      <a:cubicBezTo>
                        <a:pt x="95" y="69"/>
                        <a:pt x="93" y="68"/>
                        <a:pt x="90" y="67"/>
                      </a:cubicBezTo>
                      <a:cubicBezTo>
                        <a:pt x="87" y="65"/>
                        <a:pt x="82" y="65"/>
                        <a:pt x="82" y="65"/>
                      </a:cubicBezTo>
                      <a:cubicBezTo>
                        <a:pt x="82" y="65"/>
                        <a:pt x="82" y="62"/>
                        <a:pt x="81" y="59"/>
                      </a:cubicBezTo>
                      <a:cubicBezTo>
                        <a:pt x="79" y="56"/>
                        <a:pt x="76" y="56"/>
                        <a:pt x="74" y="56"/>
                      </a:cubicBezTo>
                      <a:cubicBezTo>
                        <a:pt x="72" y="56"/>
                        <a:pt x="74" y="58"/>
                        <a:pt x="74" y="58"/>
                      </a:cubicBezTo>
                      <a:cubicBezTo>
                        <a:pt x="68" y="59"/>
                        <a:pt x="68" y="59"/>
                        <a:pt x="68" y="59"/>
                      </a:cubicBezTo>
                      <a:cubicBezTo>
                        <a:pt x="68" y="55"/>
                        <a:pt x="68" y="55"/>
                        <a:pt x="68" y="55"/>
                      </a:cubicBezTo>
                      <a:cubicBezTo>
                        <a:pt x="56" y="58"/>
                        <a:pt x="56" y="58"/>
                        <a:pt x="56" y="58"/>
                      </a:cubicBezTo>
                      <a:cubicBezTo>
                        <a:pt x="56" y="58"/>
                        <a:pt x="60" y="59"/>
                        <a:pt x="59" y="62"/>
                      </a:cubicBezTo>
                      <a:cubicBezTo>
                        <a:pt x="57" y="64"/>
                        <a:pt x="48" y="72"/>
                        <a:pt x="48" y="72"/>
                      </a:cubicBezTo>
                      <a:cubicBezTo>
                        <a:pt x="48" y="72"/>
                        <a:pt x="42" y="73"/>
                        <a:pt x="39" y="72"/>
                      </a:cubicBezTo>
                      <a:cubicBezTo>
                        <a:pt x="36" y="70"/>
                        <a:pt x="35" y="77"/>
                        <a:pt x="33" y="77"/>
                      </a:cubicBezTo>
                      <a:cubicBezTo>
                        <a:pt x="30" y="77"/>
                        <a:pt x="30" y="83"/>
                        <a:pt x="29" y="86"/>
                      </a:cubicBezTo>
                      <a:cubicBezTo>
                        <a:pt x="29" y="89"/>
                        <a:pt x="35" y="93"/>
                        <a:pt x="35" y="93"/>
                      </a:cubicBezTo>
                      <a:cubicBezTo>
                        <a:pt x="27" y="98"/>
                        <a:pt x="27" y="98"/>
                        <a:pt x="27" y="98"/>
                      </a:cubicBezTo>
                      <a:cubicBezTo>
                        <a:pt x="27" y="98"/>
                        <a:pt x="23" y="92"/>
                        <a:pt x="22" y="88"/>
                      </a:cubicBezTo>
                      <a:cubicBezTo>
                        <a:pt x="21" y="85"/>
                        <a:pt x="16" y="91"/>
                        <a:pt x="16" y="93"/>
                      </a:cubicBezTo>
                      <a:cubicBezTo>
                        <a:pt x="15" y="96"/>
                        <a:pt x="9" y="94"/>
                        <a:pt x="10" y="97"/>
                      </a:cubicBezTo>
                      <a:cubicBezTo>
                        <a:pt x="13" y="102"/>
                        <a:pt x="6" y="109"/>
                        <a:pt x="6" y="109"/>
                      </a:cubicBezTo>
                      <a:cubicBezTo>
                        <a:pt x="6" y="109"/>
                        <a:pt x="9" y="109"/>
                        <a:pt x="10" y="112"/>
                      </a:cubicBezTo>
                      <a:cubicBezTo>
                        <a:pt x="11" y="115"/>
                        <a:pt x="7" y="116"/>
                        <a:pt x="7" y="116"/>
                      </a:cubicBezTo>
                      <a:cubicBezTo>
                        <a:pt x="7" y="116"/>
                        <a:pt x="4" y="123"/>
                        <a:pt x="2" y="126"/>
                      </a:cubicBezTo>
                      <a:cubicBezTo>
                        <a:pt x="0" y="128"/>
                        <a:pt x="2" y="130"/>
                        <a:pt x="6" y="132"/>
                      </a:cubicBezTo>
                      <a:cubicBezTo>
                        <a:pt x="10" y="133"/>
                        <a:pt x="8" y="140"/>
                        <a:pt x="8" y="143"/>
                      </a:cubicBezTo>
                      <a:cubicBezTo>
                        <a:pt x="9" y="146"/>
                        <a:pt x="15" y="142"/>
                        <a:pt x="15" y="142"/>
                      </a:cubicBezTo>
                      <a:cubicBezTo>
                        <a:pt x="21" y="154"/>
                        <a:pt x="21" y="154"/>
                        <a:pt x="21" y="154"/>
                      </a:cubicBezTo>
                      <a:cubicBezTo>
                        <a:pt x="21" y="154"/>
                        <a:pt x="22" y="158"/>
                        <a:pt x="21" y="160"/>
                      </a:cubicBezTo>
                      <a:cubicBezTo>
                        <a:pt x="19" y="162"/>
                        <a:pt x="23" y="169"/>
                        <a:pt x="23" y="169"/>
                      </a:cubicBezTo>
                      <a:cubicBezTo>
                        <a:pt x="26" y="167"/>
                        <a:pt x="25" y="172"/>
                        <a:pt x="29" y="171"/>
                      </a:cubicBezTo>
                      <a:cubicBezTo>
                        <a:pt x="30" y="170"/>
                        <a:pt x="34" y="165"/>
                        <a:pt x="35" y="165"/>
                      </a:cubicBezTo>
                      <a:cubicBezTo>
                        <a:pt x="39" y="164"/>
                        <a:pt x="36" y="168"/>
                        <a:pt x="41" y="167"/>
                      </a:cubicBezTo>
                      <a:cubicBezTo>
                        <a:pt x="46" y="166"/>
                        <a:pt x="50" y="156"/>
                        <a:pt x="53" y="153"/>
                      </a:cubicBezTo>
                      <a:cubicBezTo>
                        <a:pt x="55" y="154"/>
                        <a:pt x="59" y="156"/>
                        <a:pt x="61" y="157"/>
                      </a:cubicBezTo>
                      <a:cubicBezTo>
                        <a:pt x="61" y="161"/>
                        <a:pt x="61" y="161"/>
                        <a:pt x="61" y="161"/>
                      </a:cubicBezTo>
                      <a:cubicBezTo>
                        <a:pt x="69" y="164"/>
                        <a:pt x="75" y="162"/>
                        <a:pt x="81" y="167"/>
                      </a:cubicBezTo>
                      <a:cubicBezTo>
                        <a:pt x="82" y="168"/>
                        <a:pt x="81" y="172"/>
                        <a:pt x="83" y="173"/>
                      </a:cubicBezTo>
                      <a:cubicBezTo>
                        <a:pt x="84" y="173"/>
                        <a:pt x="88" y="172"/>
                        <a:pt x="89" y="173"/>
                      </a:cubicBezTo>
                      <a:cubicBezTo>
                        <a:pt x="92" y="177"/>
                        <a:pt x="89" y="181"/>
                        <a:pt x="91" y="185"/>
                      </a:cubicBezTo>
                      <a:cubicBezTo>
                        <a:pt x="94" y="189"/>
                        <a:pt x="104" y="192"/>
                        <a:pt x="95" y="198"/>
                      </a:cubicBezTo>
                      <a:cubicBezTo>
                        <a:pt x="93" y="200"/>
                        <a:pt x="93" y="200"/>
                        <a:pt x="89" y="200"/>
                      </a:cubicBezTo>
                      <a:cubicBezTo>
                        <a:pt x="92" y="202"/>
                        <a:pt x="85" y="202"/>
                        <a:pt x="85" y="202"/>
                      </a:cubicBezTo>
                      <a:cubicBezTo>
                        <a:pt x="85" y="202"/>
                        <a:pt x="88" y="199"/>
                        <a:pt x="83" y="198"/>
                      </a:cubicBezTo>
                      <a:cubicBezTo>
                        <a:pt x="83" y="196"/>
                        <a:pt x="83" y="196"/>
                        <a:pt x="83" y="196"/>
                      </a:cubicBezTo>
                      <a:cubicBezTo>
                        <a:pt x="81" y="196"/>
                        <a:pt x="77" y="197"/>
                        <a:pt x="75" y="196"/>
                      </a:cubicBezTo>
                      <a:cubicBezTo>
                        <a:pt x="72" y="195"/>
                        <a:pt x="74" y="191"/>
                        <a:pt x="67" y="193"/>
                      </a:cubicBezTo>
                      <a:cubicBezTo>
                        <a:pt x="65" y="194"/>
                        <a:pt x="65" y="194"/>
                        <a:pt x="65" y="194"/>
                      </a:cubicBezTo>
                      <a:cubicBezTo>
                        <a:pt x="67" y="200"/>
                        <a:pt x="67" y="200"/>
                        <a:pt x="67" y="200"/>
                      </a:cubicBezTo>
                      <a:cubicBezTo>
                        <a:pt x="60" y="201"/>
                        <a:pt x="59" y="200"/>
                        <a:pt x="53" y="200"/>
                      </a:cubicBezTo>
                      <a:cubicBezTo>
                        <a:pt x="55" y="203"/>
                        <a:pt x="54" y="204"/>
                        <a:pt x="55" y="208"/>
                      </a:cubicBezTo>
                      <a:cubicBezTo>
                        <a:pt x="61" y="207"/>
                        <a:pt x="59" y="212"/>
                        <a:pt x="61" y="212"/>
                      </a:cubicBezTo>
                      <a:cubicBezTo>
                        <a:pt x="54" y="211"/>
                        <a:pt x="51" y="211"/>
                        <a:pt x="45" y="210"/>
                      </a:cubicBezTo>
                      <a:cubicBezTo>
                        <a:pt x="45" y="214"/>
                        <a:pt x="45" y="214"/>
                        <a:pt x="45" y="214"/>
                      </a:cubicBezTo>
                      <a:cubicBezTo>
                        <a:pt x="57" y="218"/>
                        <a:pt x="58" y="231"/>
                        <a:pt x="57" y="230"/>
                      </a:cubicBezTo>
                      <a:cubicBezTo>
                        <a:pt x="59" y="232"/>
                        <a:pt x="66" y="238"/>
                        <a:pt x="67" y="238"/>
                      </a:cubicBezTo>
                      <a:cubicBezTo>
                        <a:pt x="69" y="239"/>
                        <a:pt x="73" y="237"/>
                        <a:pt x="75" y="238"/>
                      </a:cubicBezTo>
                      <a:cubicBezTo>
                        <a:pt x="74" y="241"/>
                        <a:pt x="74" y="244"/>
                        <a:pt x="74" y="246"/>
                      </a:cubicBezTo>
                      <a:cubicBezTo>
                        <a:pt x="74" y="246"/>
                        <a:pt x="73" y="251"/>
                        <a:pt x="73" y="251"/>
                      </a:cubicBezTo>
                      <a:cubicBezTo>
                        <a:pt x="74" y="250"/>
                        <a:pt x="73" y="253"/>
                        <a:pt x="75" y="249"/>
                      </a:cubicBezTo>
                      <a:cubicBezTo>
                        <a:pt x="79" y="243"/>
                        <a:pt x="82" y="243"/>
                        <a:pt x="87" y="243"/>
                      </a:cubicBezTo>
                      <a:cubicBezTo>
                        <a:pt x="100" y="241"/>
                        <a:pt x="102" y="255"/>
                        <a:pt x="105" y="256"/>
                      </a:cubicBezTo>
                      <a:cubicBezTo>
                        <a:pt x="108" y="257"/>
                        <a:pt x="117" y="257"/>
                        <a:pt x="117" y="257"/>
                      </a:cubicBezTo>
                      <a:cubicBezTo>
                        <a:pt x="119" y="195"/>
                        <a:pt x="119" y="195"/>
                        <a:pt x="119" y="195"/>
                      </a:cubicBezTo>
                      <a:cubicBezTo>
                        <a:pt x="119" y="195"/>
                        <a:pt x="129" y="189"/>
                        <a:pt x="132" y="189"/>
                      </a:cubicBezTo>
                      <a:cubicBezTo>
                        <a:pt x="135" y="189"/>
                        <a:pt x="139" y="187"/>
                        <a:pt x="142" y="187"/>
                      </a:cubicBezTo>
                      <a:cubicBezTo>
                        <a:pt x="144" y="188"/>
                        <a:pt x="147" y="188"/>
                        <a:pt x="149" y="188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3" name="Freeform 297"/>
                <p:cNvSpPr>
                  <a:spLocks/>
                </p:cNvSpPr>
                <p:nvPr/>
              </p:nvSpPr>
              <p:spPr bwMode="auto">
                <a:xfrm>
                  <a:off x="3819" y="1731"/>
                  <a:ext cx="20" cy="13"/>
                </a:xfrm>
                <a:custGeom>
                  <a:avLst/>
                  <a:gdLst/>
                  <a:ahLst/>
                  <a:cxnLst>
                    <a:cxn ang="0">
                      <a:pos x="13" y="1"/>
                    </a:cxn>
                    <a:cxn ang="0">
                      <a:pos x="11" y="9"/>
                    </a:cxn>
                    <a:cxn ang="0">
                      <a:pos x="11" y="5"/>
                    </a:cxn>
                    <a:cxn ang="0">
                      <a:pos x="13" y="1"/>
                    </a:cxn>
                  </a:cxnLst>
                  <a:rect l="0" t="0" r="r" b="b"/>
                  <a:pathLst>
                    <a:path w="17" h="9">
                      <a:moveTo>
                        <a:pt x="13" y="1"/>
                      </a:moveTo>
                      <a:cubicBezTo>
                        <a:pt x="17" y="0"/>
                        <a:pt x="11" y="8"/>
                        <a:pt x="11" y="9"/>
                      </a:cubicBezTo>
                      <a:cubicBezTo>
                        <a:pt x="4" y="8"/>
                        <a:pt x="0" y="4"/>
                        <a:pt x="11" y="5"/>
                      </a:cubicBezTo>
                      <a:cubicBezTo>
                        <a:pt x="12" y="2"/>
                        <a:pt x="9" y="3"/>
                        <a:pt x="1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4" name="Freeform 298"/>
                <p:cNvSpPr>
                  <a:spLocks/>
                </p:cNvSpPr>
                <p:nvPr/>
              </p:nvSpPr>
              <p:spPr bwMode="auto">
                <a:xfrm>
                  <a:off x="4145" y="1653"/>
                  <a:ext cx="118" cy="72"/>
                </a:xfrm>
                <a:custGeom>
                  <a:avLst/>
                  <a:gdLst/>
                  <a:ahLst/>
                  <a:cxnLst>
                    <a:cxn ang="0">
                      <a:pos x="86" y="2"/>
                    </a:cxn>
                    <a:cxn ang="0">
                      <a:pos x="90" y="10"/>
                    </a:cxn>
                    <a:cxn ang="0">
                      <a:pos x="88" y="14"/>
                    </a:cxn>
                    <a:cxn ang="0">
                      <a:pos x="81" y="14"/>
                    </a:cxn>
                    <a:cxn ang="0">
                      <a:pos x="81" y="18"/>
                    </a:cxn>
                    <a:cxn ang="0">
                      <a:pos x="59" y="18"/>
                    </a:cxn>
                    <a:cxn ang="0">
                      <a:pos x="45" y="14"/>
                    </a:cxn>
                    <a:cxn ang="0">
                      <a:pos x="45" y="20"/>
                    </a:cxn>
                    <a:cxn ang="0">
                      <a:pos x="31" y="24"/>
                    </a:cxn>
                    <a:cxn ang="0">
                      <a:pos x="29" y="29"/>
                    </a:cxn>
                    <a:cxn ang="0">
                      <a:pos x="19" y="31"/>
                    </a:cxn>
                    <a:cxn ang="0">
                      <a:pos x="19" y="35"/>
                    </a:cxn>
                    <a:cxn ang="0">
                      <a:pos x="11" y="45"/>
                    </a:cxn>
                    <a:cxn ang="0">
                      <a:pos x="15" y="49"/>
                    </a:cxn>
                    <a:cxn ang="0">
                      <a:pos x="13" y="53"/>
                    </a:cxn>
                    <a:cxn ang="0">
                      <a:pos x="7" y="49"/>
                    </a:cxn>
                    <a:cxn ang="0">
                      <a:pos x="7" y="39"/>
                    </a:cxn>
                    <a:cxn ang="0">
                      <a:pos x="1" y="39"/>
                    </a:cxn>
                    <a:cxn ang="0">
                      <a:pos x="11" y="24"/>
                    </a:cxn>
                    <a:cxn ang="0">
                      <a:pos x="17" y="24"/>
                    </a:cxn>
                    <a:cxn ang="0">
                      <a:pos x="27" y="12"/>
                    </a:cxn>
                    <a:cxn ang="0">
                      <a:pos x="67" y="14"/>
                    </a:cxn>
                    <a:cxn ang="0">
                      <a:pos x="69" y="10"/>
                    </a:cxn>
                    <a:cxn ang="0">
                      <a:pos x="77" y="12"/>
                    </a:cxn>
                    <a:cxn ang="0">
                      <a:pos x="86" y="2"/>
                    </a:cxn>
                  </a:cxnLst>
                  <a:rect l="0" t="0" r="r" b="b"/>
                  <a:pathLst>
                    <a:path w="96" h="53">
                      <a:moveTo>
                        <a:pt x="86" y="2"/>
                      </a:moveTo>
                      <a:cubicBezTo>
                        <a:pt x="96" y="0"/>
                        <a:pt x="90" y="9"/>
                        <a:pt x="90" y="10"/>
                      </a:cubicBezTo>
                      <a:cubicBezTo>
                        <a:pt x="87" y="11"/>
                        <a:pt x="90" y="10"/>
                        <a:pt x="88" y="14"/>
                      </a:cubicBezTo>
                      <a:cubicBezTo>
                        <a:pt x="86" y="14"/>
                        <a:pt x="82" y="13"/>
                        <a:pt x="81" y="14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78" y="18"/>
                        <a:pt x="64" y="18"/>
                        <a:pt x="59" y="18"/>
                      </a:cubicBezTo>
                      <a:cubicBezTo>
                        <a:pt x="56" y="17"/>
                        <a:pt x="48" y="13"/>
                        <a:pt x="45" y="14"/>
                      </a:cubicBezTo>
                      <a:cubicBezTo>
                        <a:pt x="44" y="14"/>
                        <a:pt x="45" y="19"/>
                        <a:pt x="45" y="20"/>
                      </a:cubicBezTo>
                      <a:cubicBezTo>
                        <a:pt x="40" y="21"/>
                        <a:pt x="35" y="21"/>
                        <a:pt x="31" y="24"/>
                      </a:cubicBezTo>
                      <a:cubicBezTo>
                        <a:pt x="29" y="25"/>
                        <a:pt x="30" y="28"/>
                        <a:pt x="29" y="29"/>
                      </a:cubicBezTo>
                      <a:cubicBezTo>
                        <a:pt x="26" y="32"/>
                        <a:pt x="22" y="30"/>
                        <a:pt x="19" y="31"/>
                      </a:cubicBezTo>
                      <a:cubicBezTo>
                        <a:pt x="19" y="35"/>
                        <a:pt x="19" y="35"/>
                        <a:pt x="19" y="35"/>
                      </a:cubicBezTo>
                      <a:cubicBezTo>
                        <a:pt x="13" y="39"/>
                        <a:pt x="14" y="40"/>
                        <a:pt x="11" y="45"/>
                      </a:cubicBezTo>
                      <a:cubicBezTo>
                        <a:pt x="9" y="44"/>
                        <a:pt x="9" y="50"/>
                        <a:pt x="15" y="49"/>
                      </a:cubicBezTo>
                      <a:cubicBezTo>
                        <a:pt x="15" y="50"/>
                        <a:pt x="12" y="52"/>
                        <a:pt x="13" y="53"/>
                      </a:cubicBezTo>
                      <a:cubicBezTo>
                        <a:pt x="12" y="52"/>
                        <a:pt x="8" y="51"/>
                        <a:pt x="7" y="49"/>
                      </a:cubicBezTo>
                      <a:cubicBezTo>
                        <a:pt x="6" y="47"/>
                        <a:pt x="8" y="42"/>
                        <a:pt x="7" y="39"/>
                      </a:cubicBezTo>
                      <a:cubicBezTo>
                        <a:pt x="6" y="39"/>
                        <a:pt x="2" y="40"/>
                        <a:pt x="1" y="39"/>
                      </a:cubicBezTo>
                      <a:cubicBezTo>
                        <a:pt x="0" y="39"/>
                        <a:pt x="10" y="24"/>
                        <a:pt x="11" y="24"/>
                      </a:cubicBezTo>
                      <a:cubicBezTo>
                        <a:pt x="14" y="21"/>
                        <a:pt x="15" y="24"/>
                        <a:pt x="17" y="24"/>
                      </a:cubicBezTo>
                      <a:cubicBezTo>
                        <a:pt x="19" y="22"/>
                        <a:pt x="23" y="13"/>
                        <a:pt x="27" y="12"/>
                      </a:cubicBezTo>
                      <a:cubicBezTo>
                        <a:pt x="45" y="6"/>
                        <a:pt x="52" y="14"/>
                        <a:pt x="67" y="14"/>
                      </a:cubicBezTo>
                      <a:cubicBezTo>
                        <a:pt x="69" y="10"/>
                        <a:pt x="69" y="10"/>
                        <a:pt x="69" y="10"/>
                      </a:cubicBezTo>
                      <a:cubicBezTo>
                        <a:pt x="71" y="9"/>
                        <a:pt x="72" y="13"/>
                        <a:pt x="77" y="12"/>
                      </a:cubicBezTo>
                      <a:cubicBezTo>
                        <a:pt x="80" y="10"/>
                        <a:pt x="80" y="3"/>
                        <a:pt x="86" y="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5" name="Freeform 299"/>
                <p:cNvSpPr>
                  <a:spLocks/>
                </p:cNvSpPr>
                <p:nvPr/>
              </p:nvSpPr>
              <p:spPr bwMode="auto">
                <a:xfrm>
                  <a:off x="3545" y="2011"/>
                  <a:ext cx="76" cy="93"/>
                </a:xfrm>
                <a:custGeom>
                  <a:avLst/>
                  <a:gdLst/>
                  <a:ahLst/>
                  <a:cxnLst>
                    <a:cxn ang="0">
                      <a:pos x="13" y="22"/>
                    </a:cxn>
                    <a:cxn ang="0">
                      <a:pos x="16" y="14"/>
                    </a:cxn>
                    <a:cxn ang="0">
                      <a:pos x="16" y="14"/>
                    </a:cxn>
                    <a:cxn ang="0">
                      <a:pos x="24" y="12"/>
                    </a:cxn>
                    <a:cxn ang="0">
                      <a:pos x="35" y="14"/>
                    </a:cxn>
                    <a:cxn ang="0">
                      <a:pos x="54" y="0"/>
                    </a:cxn>
                    <a:cxn ang="0">
                      <a:pos x="61" y="22"/>
                    </a:cxn>
                    <a:cxn ang="0">
                      <a:pos x="61" y="25"/>
                    </a:cxn>
                    <a:cxn ang="0">
                      <a:pos x="35" y="32"/>
                    </a:cxn>
                    <a:cxn ang="0">
                      <a:pos x="43" y="45"/>
                    </a:cxn>
                    <a:cxn ang="0">
                      <a:pos x="36" y="51"/>
                    </a:cxn>
                    <a:cxn ang="0">
                      <a:pos x="31" y="57"/>
                    </a:cxn>
                    <a:cxn ang="0">
                      <a:pos x="26" y="62"/>
                    </a:cxn>
                    <a:cxn ang="0">
                      <a:pos x="13" y="68"/>
                    </a:cxn>
                    <a:cxn ang="0">
                      <a:pos x="0" y="65"/>
                    </a:cxn>
                    <a:cxn ang="0">
                      <a:pos x="0" y="63"/>
                    </a:cxn>
                    <a:cxn ang="0">
                      <a:pos x="3" y="60"/>
                    </a:cxn>
                    <a:cxn ang="0">
                      <a:pos x="11" y="47"/>
                    </a:cxn>
                    <a:cxn ang="0">
                      <a:pos x="14" y="31"/>
                    </a:cxn>
                    <a:cxn ang="0">
                      <a:pos x="14" y="25"/>
                    </a:cxn>
                    <a:cxn ang="0">
                      <a:pos x="13" y="22"/>
                    </a:cxn>
                  </a:cxnLst>
                  <a:rect l="0" t="0" r="r" b="b"/>
                  <a:pathLst>
                    <a:path w="61" h="68">
                      <a:moveTo>
                        <a:pt x="13" y="22"/>
                      </a:moveTo>
                      <a:cubicBezTo>
                        <a:pt x="13" y="22"/>
                        <a:pt x="17" y="16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22" y="10"/>
                        <a:pt x="24" y="12"/>
                      </a:cubicBezTo>
                      <a:cubicBezTo>
                        <a:pt x="26" y="14"/>
                        <a:pt x="35" y="14"/>
                        <a:pt x="35" y="14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61" y="22"/>
                        <a:pt x="61" y="22"/>
                        <a:pt x="61" y="22"/>
                      </a:cubicBezTo>
                      <a:cubicBezTo>
                        <a:pt x="61" y="25"/>
                        <a:pt x="61" y="25"/>
                        <a:pt x="61" y="25"/>
                      </a:cubicBezTo>
                      <a:cubicBezTo>
                        <a:pt x="35" y="32"/>
                        <a:pt x="35" y="32"/>
                        <a:pt x="35" y="32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37" y="48"/>
                        <a:pt x="36" y="51"/>
                      </a:cubicBezTo>
                      <a:cubicBezTo>
                        <a:pt x="36" y="54"/>
                        <a:pt x="33" y="54"/>
                        <a:pt x="31" y="57"/>
                      </a:cubicBezTo>
                      <a:cubicBezTo>
                        <a:pt x="30" y="60"/>
                        <a:pt x="26" y="62"/>
                        <a:pt x="26" y="62"/>
                      </a:cubicBezTo>
                      <a:cubicBezTo>
                        <a:pt x="13" y="68"/>
                        <a:pt x="13" y="68"/>
                        <a:pt x="13" y="68"/>
                      </a:cubicBezTo>
                      <a:cubicBezTo>
                        <a:pt x="0" y="65"/>
                        <a:pt x="0" y="65"/>
                        <a:pt x="0" y="65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3" y="60"/>
                        <a:pt x="3" y="60"/>
                        <a:pt x="3" y="60"/>
                      </a:cubicBezTo>
                      <a:cubicBezTo>
                        <a:pt x="3" y="60"/>
                        <a:pt x="12" y="50"/>
                        <a:pt x="11" y="47"/>
                      </a:cubicBezTo>
                      <a:cubicBezTo>
                        <a:pt x="10" y="39"/>
                        <a:pt x="14" y="31"/>
                        <a:pt x="14" y="31"/>
                      </a:cubicBezTo>
                      <a:cubicBezTo>
                        <a:pt x="14" y="31"/>
                        <a:pt x="14" y="27"/>
                        <a:pt x="14" y="25"/>
                      </a:cubicBezTo>
                      <a:cubicBezTo>
                        <a:pt x="14" y="23"/>
                        <a:pt x="14" y="23"/>
                        <a:pt x="13" y="2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6" name="Freeform 300"/>
                <p:cNvSpPr>
                  <a:spLocks/>
                </p:cNvSpPr>
                <p:nvPr/>
              </p:nvSpPr>
              <p:spPr bwMode="auto">
                <a:xfrm>
                  <a:off x="5009" y="2157"/>
                  <a:ext cx="13" cy="16"/>
                </a:xfrm>
                <a:custGeom>
                  <a:avLst/>
                  <a:gdLst/>
                  <a:ahLst/>
                  <a:cxnLst>
                    <a:cxn ang="0">
                      <a:pos x="4" y="3"/>
                    </a:cxn>
                    <a:cxn ang="0">
                      <a:pos x="4" y="9"/>
                    </a:cxn>
                    <a:cxn ang="0">
                      <a:pos x="4" y="3"/>
                    </a:cxn>
                  </a:cxnLst>
                  <a:rect l="0" t="0" r="r" b="b"/>
                  <a:pathLst>
                    <a:path w="12" h="11">
                      <a:moveTo>
                        <a:pt x="4" y="3"/>
                      </a:moveTo>
                      <a:cubicBezTo>
                        <a:pt x="4" y="3"/>
                        <a:pt x="0" y="11"/>
                        <a:pt x="4" y="9"/>
                      </a:cubicBezTo>
                      <a:cubicBezTo>
                        <a:pt x="5" y="9"/>
                        <a:pt x="12" y="0"/>
                        <a:pt x="4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7" name="Freeform 301"/>
                <p:cNvSpPr>
                  <a:spLocks/>
                </p:cNvSpPr>
                <p:nvPr/>
              </p:nvSpPr>
              <p:spPr bwMode="auto">
                <a:xfrm>
                  <a:off x="5003" y="2156"/>
                  <a:ext cx="3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2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8" name="Freeform 302"/>
                <p:cNvSpPr>
                  <a:spLocks/>
                </p:cNvSpPr>
                <p:nvPr/>
              </p:nvSpPr>
              <p:spPr bwMode="auto">
                <a:xfrm>
                  <a:off x="5059" y="2070"/>
                  <a:ext cx="8" cy="16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" y="9"/>
                    </a:cxn>
                    <a:cxn ang="0">
                      <a:pos x="3" y="3"/>
                    </a:cxn>
                  </a:cxnLst>
                  <a:rect l="0" t="0" r="r" b="b"/>
                  <a:pathLst>
                    <a:path w="7" h="11">
                      <a:moveTo>
                        <a:pt x="3" y="3"/>
                      </a:moveTo>
                      <a:cubicBezTo>
                        <a:pt x="3" y="3"/>
                        <a:pt x="0" y="11"/>
                        <a:pt x="3" y="9"/>
                      </a:cubicBezTo>
                      <a:cubicBezTo>
                        <a:pt x="3" y="9"/>
                        <a:pt x="7" y="0"/>
                        <a:pt x="3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9" name="Freeform 303"/>
                <p:cNvSpPr>
                  <a:spLocks/>
                </p:cNvSpPr>
                <p:nvPr/>
              </p:nvSpPr>
              <p:spPr bwMode="auto">
                <a:xfrm>
                  <a:off x="5040" y="1993"/>
                  <a:ext cx="39" cy="73"/>
                </a:xfrm>
                <a:custGeom>
                  <a:avLst/>
                  <a:gdLst/>
                  <a:ahLst/>
                  <a:cxnLst>
                    <a:cxn ang="0">
                      <a:pos x="13" y="1"/>
                    </a:cxn>
                    <a:cxn ang="0">
                      <a:pos x="9" y="9"/>
                    </a:cxn>
                    <a:cxn ang="0">
                      <a:pos x="3" y="7"/>
                    </a:cxn>
                    <a:cxn ang="0">
                      <a:pos x="1" y="13"/>
                    </a:cxn>
                    <a:cxn ang="0">
                      <a:pos x="7" y="23"/>
                    </a:cxn>
                    <a:cxn ang="0">
                      <a:pos x="7" y="29"/>
                    </a:cxn>
                    <a:cxn ang="0">
                      <a:pos x="13" y="29"/>
                    </a:cxn>
                    <a:cxn ang="0">
                      <a:pos x="13" y="21"/>
                    </a:cxn>
                    <a:cxn ang="0">
                      <a:pos x="15" y="19"/>
                    </a:cxn>
                    <a:cxn ang="0">
                      <a:pos x="17" y="25"/>
                    </a:cxn>
                    <a:cxn ang="0">
                      <a:pos x="9" y="49"/>
                    </a:cxn>
                    <a:cxn ang="0">
                      <a:pos x="15" y="47"/>
                    </a:cxn>
                    <a:cxn ang="0">
                      <a:pos x="17" y="53"/>
                    </a:cxn>
                    <a:cxn ang="0">
                      <a:pos x="25" y="41"/>
                    </a:cxn>
                    <a:cxn ang="0">
                      <a:pos x="27" y="25"/>
                    </a:cxn>
                    <a:cxn ang="0">
                      <a:pos x="31" y="23"/>
                    </a:cxn>
                    <a:cxn ang="0">
                      <a:pos x="29" y="15"/>
                    </a:cxn>
                    <a:cxn ang="0">
                      <a:pos x="25" y="15"/>
                    </a:cxn>
                    <a:cxn ang="0">
                      <a:pos x="27" y="7"/>
                    </a:cxn>
                    <a:cxn ang="0">
                      <a:pos x="21" y="7"/>
                    </a:cxn>
                    <a:cxn ang="0">
                      <a:pos x="13" y="1"/>
                    </a:cxn>
                  </a:cxnLst>
                  <a:rect l="0" t="0" r="r" b="b"/>
                  <a:pathLst>
                    <a:path w="32" h="53">
                      <a:moveTo>
                        <a:pt x="13" y="1"/>
                      </a:moveTo>
                      <a:cubicBezTo>
                        <a:pt x="9" y="9"/>
                        <a:pt x="9" y="9"/>
                        <a:pt x="9" y="9"/>
                      </a:cubicBezTo>
                      <a:cubicBezTo>
                        <a:pt x="6" y="11"/>
                        <a:pt x="5" y="8"/>
                        <a:pt x="3" y="7"/>
                      </a:cubicBezTo>
                      <a:cubicBezTo>
                        <a:pt x="4" y="11"/>
                        <a:pt x="0" y="12"/>
                        <a:pt x="1" y="13"/>
                      </a:cubicBezTo>
                      <a:cubicBezTo>
                        <a:pt x="4" y="16"/>
                        <a:pt x="5" y="19"/>
                        <a:pt x="7" y="23"/>
                      </a:cubicBezTo>
                      <a:cubicBezTo>
                        <a:pt x="1" y="17"/>
                        <a:pt x="4" y="28"/>
                        <a:pt x="7" y="29"/>
                      </a:cubicBezTo>
                      <a:cubicBezTo>
                        <a:pt x="10" y="30"/>
                        <a:pt x="9" y="27"/>
                        <a:pt x="13" y="29"/>
                      </a:cubicBezTo>
                      <a:cubicBezTo>
                        <a:pt x="13" y="29"/>
                        <a:pt x="13" y="22"/>
                        <a:pt x="13" y="21"/>
                      </a:cubicBezTo>
                      <a:cubicBezTo>
                        <a:pt x="9" y="22"/>
                        <a:pt x="11" y="18"/>
                        <a:pt x="15" y="19"/>
                      </a:cubicBezTo>
                      <a:cubicBezTo>
                        <a:pt x="16" y="23"/>
                        <a:pt x="14" y="23"/>
                        <a:pt x="17" y="25"/>
                      </a:cubicBezTo>
                      <a:cubicBezTo>
                        <a:pt x="9" y="36"/>
                        <a:pt x="10" y="35"/>
                        <a:pt x="9" y="49"/>
                      </a:cubicBezTo>
                      <a:cubicBezTo>
                        <a:pt x="11" y="48"/>
                        <a:pt x="12" y="45"/>
                        <a:pt x="15" y="47"/>
                      </a:cubicBezTo>
                      <a:cubicBezTo>
                        <a:pt x="15" y="47"/>
                        <a:pt x="9" y="49"/>
                        <a:pt x="17" y="53"/>
                      </a:cubicBezTo>
                      <a:cubicBezTo>
                        <a:pt x="19" y="50"/>
                        <a:pt x="24" y="44"/>
                        <a:pt x="25" y="41"/>
                      </a:cubicBezTo>
                      <a:cubicBezTo>
                        <a:pt x="27" y="35"/>
                        <a:pt x="25" y="31"/>
                        <a:pt x="27" y="25"/>
                      </a:cubicBezTo>
                      <a:cubicBezTo>
                        <a:pt x="27" y="25"/>
                        <a:pt x="31" y="23"/>
                        <a:pt x="31" y="23"/>
                      </a:cubicBezTo>
                      <a:cubicBezTo>
                        <a:pt x="32" y="18"/>
                        <a:pt x="28" y="20"/>
                        <a:pt x="29" y="15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6" y="12"/>
                        <a:pt x="28" y="12"/>
                        <a:pt x="27" y="7"/>
                      </a:cubicBezTo>
                      <a:cubicBezTo>
                        <a:pt x="26" y="7"/>
                        <a:pt x="22" y="7"/>
                        <a:pt x="21" y="7"/>
                      </a:cubicBezTo>
                      <a:cubicBezTo>
                        <a:pt x="18" y="5"/>
                        <a:pt x="20" y="0"/>
                        <a:pt x="1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0" name="Freeform 304"/>
                <p:cNvSpPr>
                  <a:spLocks/>
                </p:cNvSpPr>
                <p:nvPr/>
              </p:nvSpPr>
              <p:spPr bwMode="auto">
                <a:xfrm>
                  <a:off x="5082" y="1987"/>
                  <a:ext cx="39" cy="44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16" y="6"/>
                    </a:cxn>
                    <a:cxn ang="0">
                      <a:pos x="12" y="4"/>
                    </a:cxn>
                    <a:cxn ang="0">
                      <a:pos x="6" y="6"/>
                    </a:cxn>
                    <a:cxn ang="0">
                      <a:pos x="4" y="14"/>
                    </a:cxn>
                    <a:cxn ang="0">
                      <a:pos x="0" y="16"/>
                    </a:cxn>
                    <a:cxn ang="0">
                      <a:pos x="12" y="32"/>
                    </a:cxn>
                    <a:cxn ang="0">
                      <a:pos x="14" y="20"/>
                    </a:cxn>
                    <a:cxn ang="0">
                      <a:pos x="20" y="16"/>
                    </a:cxn>
                    <a:cxn ang="0">
                      <a:pos x="24" y="20"/>
                    </a:cxn>
                    <a:cxn ang="0">
                      <a:pos x="32" y="8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2" h="32">
                      <a:moveTo>
                        <a:pt x="22" y="0"/>
                      </a:moveTo>
                      <a:cubicBezTo>
                        <a:pt x="21" y="1"/>
                        <a:pt x="17" y="6"/>
                        <a:pt x="16" y="6"/>
                      </a:cubicBezTo>
                      <a:cubicBezTo>
                        <a:pt x="12" y="7"/>
                        <a:pt x="13" y="4"/>
                        <a:pt x="12" y="4"/>
                      </a:cubicBezTo>
                      <a:cubicBezTo>
                        <a:pt x="11" y="5"/>
                        <a:pt x="7" y="5"/>
                        <a:pt x="6" y="6"/>
                      </a:cubicBezTo>
                      <a:cubicBezTo>
                        <a:pt x="5" y="8"/>
                        <a:pt x="5" y="12"/>
                        <a:pt x="4" y="14"/>
                      </a:cubicBezTo>
                      <a:cubicBezTo>
                        <a:pt x="4" y="14"/>
                        <a:pt x="0" y="16"/>
                        <a:pt x="0" y="16"/>
                      </a:cubicBezTo>
                      <a:cubicBezTo>
                        <a:pt x="3" y="22"/>
                        <a:pt x="9" y="27"/>
                        <a:pt x="12" y="32"/>
                      </a:cubicBezTo>
                      <a:cubicBezTo>
                        <a:pt x="14" y="27"/>
                        <a:pt x="13" y="25"/>
                        <a:pt x="14" y="20"/>
                      </a:cubicBezTo>
                      <a:cubicBezTo>
                        <a:pt x="18" y="20"/>
                        <a:pt x="19" y="16"/>
                        <a:pt x="20" y="16"/>
                      </a:cubicBezTo>
                      <a:cubicBezTo>
                        <a:pt x="23" y="16"/>
                        <a:pt x="22" y="19"/>
                        <a:pt x="24" y="20"/>
                      </a:cubicBezTo>
                      <a:cubicBezTo>
                        <a:pt x="26" y="17"/>
                        <a:pt x="29" y="12"/>
                        <a:pt x="32" y="8"/>
                      </a:cubicBezTo>
                      <a:cubicBezTo>
                        <a:pt x="31" y="7"/>
                        <a:pt x="22" y="1"/>
                        <a:pt x="2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1" name="Freeform 305"/>
                <p:cNvSpPr>
                  <a:spLocks/>
                </p:cNvSpPr>
                <p:nvPr/>
              </p:nvSpPr>
              <p:spPr bwMode="auto">
                <a:xfrm>
                  <a:off x="5093" y="1969"/>
                  <a:ext cx="12" cy="11"/>
                </a:xfrm>
                <a:custGeom>
                  <a:avLst/>
                  <a:gdLst/>
                  <a:ahLst/>
                  <a:cxnLst>
                    <a:cxn ang="0">
                      <a:pos x="5" y="1"/>
                    </a:cxn>
                    <a:cxn ang="0">
                      <a:pos x="5" y="7"/>
                    </a:cxn>
                    <a:cxn ang="0">
                      <a:pos x="5" y="1"/>
                    </a:cxn>
                  </a:cxnLst>
                  <a:rect l="0" t="0" r="r" b="b"/>
                  <a:pathLst>
                    <a:path w="9" h="8">
                      <a:moveTo>
                        <a:pt x="5" y="1"/>
                      </a:moveTo>
                      <a:cubicBezTo>
                        <a:pt x="7" y="2"/>
                        <a:pt x="9" y="8"/>
                        <a:pt x="5" y="7"/>
                      </a:cubicBezTo>
                      <a:cubicBezTo>
                        <a:pt x="5" y="7"/>
                        <a:pt x="0" y="0"/>
                        <a:pt x="5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2" name="Freeform 306"/>
                <p:cNvSpPr>
                  <a:spLocks/>
                </p:cNvSpPr>
                <p:nvPr/>
              </p:nvSpPr>
              <p:spPr bwMode="auto">
                <a:xfrm>
                  <a:off x="5064" y="1818"/>
                  <a:ext cx="173" cy="192"/>
                </a:xfrm>
                <a:custGeom>
                  <a:avLst/>
                  <a:gdLst/>
                  <a:ahLst/>
                  <a:cxnLst>
                    <a:cxn ang="0">
                      <a:pos x="121" y="0"/>
                    </a:cxn>
                    <a:cxn ang="0">
                      <a:pos x="121" y="6"/>
                    </a:cxn>
                    <a:cxn ang="0">
                      <a:pos x="115" y="10"/>
                    </a:cxn>
                    <a:cxn ang="0">
                      <a:pos x="117" y="22"/>
                    </a:cxn>
                    <a:cxn ang="0">
                      <a:pos x="111" y="26"/>
                    </a:cxn>
                    <a:cxn ang="0">
                      <a:pos x="113" y="36"/>
                    </a:cxn>
                    <a:cxn ang="0">
                      <a:pos x="113" y="44"/>
                    </a:cxn>
                    <a:cxn ang="0">
                      <a:pos x="100" y="64"/>
                    </a:cxn>
                    <a:cxn ang="0">
                      <a:pos x="96" y="64"/>
                    </a:cxn>
                    <a:cxn ang="0">
                      <a:pos x="92" y="74"/>
                    </a:cxn>
                    <a:cxn ang="0">
                      <a:pos x="92" y="76"/>
                    </a:cxn>
                    <a:cxn ang="0">
                      <a:pos x="82" y="78"/>
                    </a:cxn>
                    <a:cxn ang="0">
                      <a:pos x="82" y="81"/>
                    </a:cxn>
                    <a:cxn ang="0">
                      <a:pos x="74" y="81"/>
                    </a:cxn>
                    <a:cxn ang="0">
                      <a:pos x="74" y="74"/>
                    </a:cxn>
                    <a:cxn ang="0">
                      <a:pos x="80" y="68"/>
                    </a:cxn>
                    <a:cxn ang="0">
                      <a:pos x="70" y="74"/>
                    </a:cxn>
                    <a:cxn ang="0">
                      <a:pos x="70" y="83"/>
                    </a:cxn>
                    <a:cxn ang="0">
                      <a:pos x="62" y="93"/>
                    </a:cxn>
                    <a:cxn ang="0">
                      <a:pos x="64" y="101"/>
                    </a:cxn>
                    <a:cxn ang="0">
                      <a:pos x="60" y="107"/>
                    </a:cxn>
                    <a:cxn ang="0">
                      <a:pos x="34" y="107"/>
                    </a:cxn>
                    <a:cxn ang="0">
                      <a:pos x="32" y="103"/>
                    </a:cxn>
                    <a:cxn ang="0">
                      <a:pos x="8" y="123"/>
                    </a:cxn>
                    <a:cxn ang="0">
                      <a:pos x="0" y="121"/>
                    </a:cxn>
                    <a:cxn ang="0">
                      <a:pos x="0" y="129"/>
                    </a:cxn>
                    <a:cxn ang="0">
                      <a:pos x="18" y="129"/>
                    </a:cxn>
                    <a:cxn ang="0">
                      <a:pos x="20" y="123"/>
                    </a:cxn>
                    <a:cxn ang="0">
                      <a:pos x="42" y="121"/>
                    </a:cxn>
                    <a:cxn ang="0">
                      <a:pos x="54" y="121"/>
                    </a:cxn>
                    <a:cxn ang="0">
                      <a:pos x="50" y="125"/>
                    </a:cxn>
                    <a:cxn ang="0">
                      <a:pos x="50" y="133"/>
                    </a:cxn>
                    <a:cxn ang="0">
                      <a:pos x="54" y="139"/>
                    </a:cxn>
                    <a:cxn ang="0">
                      <a:pos x="62" y="139"/>
                    </a:cxn>
                    <a:cxn ang="0">
                      <a:pos x="66" y="131"/>
                    </a:cxn>
                    <a:cxn ang="0">
                      <a:pos x="74" y="127"/>
                    </a:cxn>
                    <a:cxn ang="0">
                      <a:pos x="72" y="119"/>
                    </a:cxn>
                    <a:cxn ang="0">
                      <a:pos x="78" y="119"/>
                    </a:cxn>
                    <a:cxn ang="0">
                      <a:pos x="82" y="121"/>
                    </a:cxn>
                    <a:cxn ang="0">
                      <a:pos x="80" y="125"/>
                    </a:cxn>
                    <a:cxn ang="0">
                      <a:pos x="84" y="121"/>
                    </a:cxn>
                    <a:cxn ang="0">
                      <a:pos x="94" y="123"/>
                    </a:cxn>
                    <a:cxn ang="0">
                      <a:pos x="100" y="115"/>
                    </a:cxn>
                    <a:cxn ang="0">
                      <a:pos x="102" y="123"/>
                    </a:cxn>
                    <a:cxn ang="0">
                      <a:pos x="105" y="123"/>
                    </a:cxn>
                    <a:cxn ang="0">
                      <a:pos x="107" y="113"/>
                    </a:cxn>
                    <a:cxn ang="0">
                      <a:pos x="113" y="113"/>
                    </a:cxn>
                    <a:cxn ang="0">
                      <a:pos x="115" y="101"/>
                    </a:cxn>
                    <a:cxn ang="0">
                      <a:pos x="119" y="103"/>
                    </a:cxn>
                    <a:cxn ang="0">
                      <a:pos x="117" y="117"/>
                    </a:cxn>
                    <a:cxn ang="0">
                      <a:pos x="123" y="111"/>
                    </a:cxn>
                    <a:cxn ang="0">
                      <a:pos x="121" y="97"/>
                    </a:cxn>
                    <a:cxn ang="0">
                      <a:pos x="123" y="83"/>
                    </a:cxn>
                    <a:cxn ang="0">
                      <a:pos x="127" y="78"/>
                    </a:cxn>
                    <a:cxn ang="0">
                      <a:pos x="127" y="54"/>
                    </a:cxn>
                    <a:cxn ang="0">
                      <a:pos x="135" y="50"/>
                    </a:cxn>
                    <a:cxn ang="0">
                      <a:pos x="133" y="44"/>
                    </a:cxn>
                    <a:cxn ang="0">
                      <a:pos x="137" y="44"/>
                    </a:cxn>
                    <a:cxn ang="0">
                      <a:pos x="135" y="12"/>
                    </a:cxn>
                    <a:cxn ang="0">
                      <a:pos x="133" y="4"/>
                    </a:cxn>
                    <a:cxn ang="0">
                      <a:pos x="121" y="0"/>
                    </a:cxn>
                  </a:cxnLst>
                  <a:rect l="0" t="0" r="r" b="b"/>
                  <a:pathLst>
                    <a:path w="142" h="140">
                      <a:moveTo>
                        <a:pt x="121" y="0"/>
                      </a:moveTo>
                      <a:cubicBezTo>
                        <a:pt x="120" y="2"/>
                        <a:pt x="122" y="4"/>
                        <a:pt x="121" y="6"/>
                      </a:cubicBezTo>
                      <a:cubicBezTo>
                        <a:pt x="121" y="7"/>
                        <a:pt x="116" y="9"/>
                        <a:pt x="115" y="10"/>
                      </a:cubicBezTo>
                      <a:cubicBezTo>
                        <a:pt x="117" y="17"/>
                        <a:pt x="117" y="15"/>
                        <a:pt x="117" y="22"/>
                      </a:cubicBezTo>
                      <a:cubicBezTo>
                        <a:pt x="115" y="23"/>
                        <a:pt x="113" y="23"/>
                        <a:pt x="111" y="26"/>
                      </a:cubicBezTo>
                      <a:cubicBezTo>
                        <a:pt x="124" y="29"/>
                        <a:pt x="115" y="36"/>
                        <a:pt x="113" y="36"/>
                      </a:cubicBezTo>
                      <a:cubicBezTo>
                        <a:pt x="113" y="38"/>
                        <a:pt x="114" y="42"/>
                        <a:pt x="113" y="44"/>
                      </a:cubicBezTo>
                      <a:cubicBezTo>
                        <a:pt x="113" y="45"/>
                        <a:pt x="100" y="64"/>
                        <a:pt x="100" y="64"/>
                      </a:cubicBezTo>
                      <a:cubicBezTo>
                        <a:pt x="96" y="64"/>
                        <a:pt x="96" y="64"/>
                        <a:pt x="96" y="64"/>
                      </a:cubicBezTo>
                      <a:cubicBezTo>
                        <a:pt x="93" y="68"/>
                        <a:pt x="96" y="71"/>
                        <a:pt x="92" y="74"/>
                      </a:cubicBezTo>
                      <a:cubicBezTo>
                        <a:pt x="92" y="76"/>
                        <a:pt x="92" y="76"/>
                        <a:pt x="92" y="76"/>
                      </a:cubicBezTo>
                      <a:cubicBezTo>
                        <a:pt x="88" y="78"/>
                        <a:pt x="85" y="76"/>
                        <a:pt x="82" y="78"/>
                      </a:cubicBezTo>
                      <a:cubicBezTo>
                        <a:pt x="82" y="81"/>
                        <a:pt x="82" y="81"/>
                        <a:pt x="82" y="81"/>
                      </a:cubicBezTo>
                      <a:cubicBezTo>
                        <a:pt x="79" y="82"/>
                        <a:pt x="76" y="81"/>
                        <a:pt x="74" y="81"/>
                      </a:cubicBezTo>
                      <a:cubicBezTo>
                        <a:pt x="75" y="79"/>
                        <a:pt x="73" y="76"/>
                        <a:pt x="74" y="74"/>
                      </a:cubicBezTo>
                      <a:cubicBezTo>
                        <a:pt x="74" y="72"/>
                        <a:pt x="79" y="69"/>
                        <a:pt x="80" y="68"/>
                      </a:cubicBezTo>
                      <a:cubicBezTo>
                        <a:pt x="77" y="70"/>
                        <a:pt x="71" y="70"/>
                        <a:pt x="70" y="74"/>
                      </a:cubicBezTo>
                      <a:cubicBezTo>
                        <a:pt x="68" y="76"/>
                        <a:pt x="70" y="80"/>
                        <a:pt x="70" y="83"/>
                      </a:cubicBezTo>
                      <a:cubicBezTo>
                        <a:pt x="69" y="87"/>
                        <a:pt x="63" y="91"/>
                        <a:pt x="62" y="93"/>
                      </a:cubicBezTo>
                      <a:cubicBezTo>
                        <a:pt x="60" y="98"/>
                        <a:pt x="65" y="97"/>
                        <a:pt x="64" y="101"/>
                      </a:cubicBezTo>
                      <a:cubicBezTo>
                        <a:pt x="63" y="103"/>
                        <a:pt x="61" y="103"/>
                        <a:pt x="60" y="107"/>
                      </a:cubicBezTo>
                      <a:cubicBezTo>
                        <a:pt x="48" y="102"/>
                        <a:pt x="47" y="101"/>
                        <a:pt x="34" y="107"/>
                      </a:cubicBezTo>
                      <a:cubicBezTo>
                        <a:pt x="33" y="105"/>
                        <a:pt x="36" y="102"/>
                        <a:pt x="32" y="103"/>
                      </a:cubicBezTo>
                      <a:cubicBezTo>
                        <a:pt x="22" y="106"/>
                        <a:pt x="18" y="119"/>
                        <a:pt x="8" y="123"/>
                      </a:cubicBezTo>
                      <a:cubicBezTo>
                        <a:pt x="4" y="125"/>
                        <a:pt x="2" y="122"/>
                        <a:pt x="0" y="121"/>
                      </a:cubicBezTo>
                      <a:cubicBezTo>
                        <a:pt x="1" y="121"/>
                        <a:pt x="0" y="129"/>
                        <a:pt x="0" y="129"/>
                      </a:cubicBezTo>
                      <a:cubicBezTo>
                        <a:pt x="3" y="129"/>
                        <a:pt x="10" y="129"/>
                        <a:pt x="18" y="129"/>
                      </a:cubicBezTo>
                      <a:cubicBezTo>
                        <a:pt x="19" y="127"/>
                        <a:pt x="18" y="124"/>
                        <a:pt x="20" y="123"/>
                      </a:cubicBezTo>
                      <a:cubicBezTo>
                        <a:pt x="21" y="123"/>
                        <a:pt x="36" y="122"/>
                        <a:pt x="42" y="121"/>
                      </a:cubicBezTo>
                      <a:cubicBezTo>
                        <a:pt x="41" y="121"/>
                        <a:pt x="54" y="121"/>
                        <a:pt x="54" y="121"/>
                      </a:cubicBezTo>
                      <a:cubicBezTo>
                        <a:pt x="53" y="124"/>
                        <a:pt x="52" y="124"/>
                        <a:pt x="50" y="125"/>
                      </a:cubicBezTo>
                      <a:cubicBezTo>
                        <a:pt x="51" y="127"/>
                        <a:pt x="50" y="131"/>
                        <a:pt x="50" y="133"/>
                      </a:cubicBezTo>
                      <a:cubicBezTo>
                        <a:pt x="54" y="135"/>
                        <a:pt x="52" y="135"/>
                        <a:pt x="54" y="139"/>
                      </a:cubicBezTo>
                      <a:cubicBezTo>
                        <a:pt x="56" y="138"/>
                        <a:pt x="60" y="140"/>
                        <a:pt x="62" y="139"/>
                      </a:cubicBezTo>
                      <a:cubicBezTo>
                        <a:pt x="64" y="138"/>
                        <a:pt x="64" y="133"/>
                        <a:pt x="66" y="131"/>
                      </a:cubicBezTo>
                      <a:cubicBezTo>
                        <a:pt x="68" y="129"/>
                        <a:pt x="71" y="129"/>
                        <a:pt x="74" y="127"/>
                      </a:cubicBezTo>
                      <a:cubicBezTo>
                        <a:pt x="73" y="124"/>
                        <a:pt x="71" y="122"/>
                        <a:pt x="72" y="119"/>
                      </a:cubicBezTo>
                      <a:cubicBezTo>
                        <a:pt x="74" y="119"/>
                        <a:pt x="79" y="119"/>
                        <a:pt x="78" y="119"/>
                      </a:cubicBezTo>
                      <a:cubicBezTo>
                        <a:pt x="79" y="119"/>
                        <a:pt x="83" y="121"/>
                        <a:pt x="82" y="121"/>
                      </a:cubicBezTo>
                      <a:cubicBezTo>
                        <a:pt x="78" y="121"/>
                        <a:pt x="80" y="123"/>
                        <a:pt x="80" y="125"/>
                      </a:cubicBezTo>
                      <a:cubicBezTo>
                        <a:pt x="82" y="125"/>
                        <a:pt x="83" y="121"/>
                        <a:pt x="84" y="121"/>
                      </a:cubicBezTo>
                      <a:cubicBezTo>
                        <a:pt x="87" y="120"/>
                        <a:pt x="90" y="122"/>
                        <a:pt x="94" y="123"/>
                      </a:cubicBezTo>
                      <a:cubicBezTo>
                        <a:pt x="95" y="121"/>
                        <a:pt x="97" y="117"/>
                        <a:pt x="100" y="115"/>
                      </a:cubicBezTo>
                      <a:cubicBezTo>
                        <a:pt x="100" y="115"/>
                        <a:pt x="104" y="123"/>
                        <a:pt x="102" y="123"/>
                      </a:cubicBezTo>
                      <a:cubicBezTo>
                        <a:pt x="105" y="123"/>
                        <a:pt x="105" y="123"/>
                        <a:pt x="105" y="123"/>
                      </a:cubicBezTo>
                      <a:cubicBezTo>
                        <a:pt x="106" y="119"/>
                        <a:pt x="106" y="117"/>
                        <a:pt x="107" y="113"/>
                      </a:cubicBezTo>
                      <a:cubicBezTo>
                        <a:pt x="108" y="113"/>
                        <a:pt x="113" y="113"/>
                        <a:pt x="113" y="113"/>
                      </a:cubicBezTo>
                      <a:cubicBezTo>
                        <a:pt x="116" y="108"/>
                        <a:pt x="112" y="105"/>
                        <a:pt x="115" y="101"/>
                      </a:cubicBezTo>
                      <a:cubicBezTo>
                        <a:pt x="118" y="99"/>
                        <a:pt x="119" y="103"/>
                        <a:pt x="119" y="103"/>
                      </a:cubicBezTo>
                      <a:cubicBezTo>
                        <a:pt x="119" y="103"/>
                        <a:pt x="110" y="117"/>
                        <a:pt x="117" y="117"/>
                      </a:cubicBezTo>
                      <a:cubicBezTo>
                        <a:pt x="123" y="111"/>
                        <a:pt x="123" y="111"/>
                        <a:pt x="123" y="111"/>
                      </a:cubicBezTo>
                      <a:cubicBezTo>
                        <a:pt x="128" y="104"/>
                        <a:pt x="128" y="101"/>
                        <a:pt x="121" y="97"/>
                      </a:cubicBezTo>
                      <a:cubicBezTo>
                        <a:pt x="127" y="94"/>
                        <a:pt x="122" y="92"/>
                        <a:pt x="123" y="83"/>
                      </a:cubicBezTo>
                      <a:cubicBezTo>
                        <a:pt x="127" y="78"/>
                        <a:pt x="127" y="78"/>
                        <a:pt x="127" y="78"/>
                      </a:cubicBezTo>
                      <a:cubicBezTo>
                        <a:pt x="129" y="70"/>
                        <a:pt x="125" y="61"/>
                        <a:pt x="127" y="54"/>
                      </a:cubicBezTo>
                      <a:cubicBezTo>
                        <a:pt x="129" y="49"/>
                        <a:pt x="132" y="52"/>
                        <a:pt x="135" y="50"/>
                      </a:cubicBezTo>
                      <a:cubicBezTo>
                        <a:pt x="138" y="47"/>
                        <a:pt x="132" y="45"/>
                        <a:pt x="133" y="44"/>
                      </a:cubicBezTo>
                      <a:cubicBezTo>
                        <a:pt x="137" y="44"/>
                        <a:pt x="137" y="44"/>
                        <a:pt x="137" y="44"/>
                      </a:cubicBezTo>
                      <a:cubicBezTo>
                        <a:pt x="142" y="30"/>
                        <a:pt x="141" y="24"/>
                        <a:pt x="135" y="12"/>
                      </a:cubicBezTo>
                      <a:cubicBezTo>
                        <a:pt x="135" y="11"/>
                        <a:pt x="134" y="5"/>
                        <a:pt x="133" y="4"/>
                      </a:cubicBezTo>
                      <a:lnTo>
                        <a:pt x="121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3" name="Freeform 307"/>
                <p:cNvSpPr>
                  <a:spLocks/>
                </p:cNvSpPr>
                <p:nvPr/>
              </p:nvSpPr>
              <p:spPr bwMode="auto">
                <a:xfrm>
                  <a:off x="5195" y="1703"/>
                  <a:ext cx="97" cy="104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29" y="11"/>
                    </a:cxn>
                    <a:cxn ang="0">
                      <a:pos x="29" y="25"/>
                    </a:cxn>
                    <a:cxn ang="0">
                      <a:pos x="23" y="35"/>
                    </a:cxn>
                    <a:cxn ang="0">
                      <a:pos x="25" y="43"/>
                    </a:cxn>
                    <a:cxn ang="0">
                      <a:pos x="21" y="47"/>
                    </a:cxn>
                    <a:cxn ang="0">
                      <a:pos x="17" y="43"/>
                    </a:cxn>
                    <a:cxn ang="0">
                      <a:pos x="9" y="43"/>
                    </a:cxn>
                    <a:cxn ang="0">
                      <a:pos x="11" y="49"/>
                    </a:cxn>
                    <a:cxn ang="0">
                      <a:pos x="3" y="53"/>
                    </a:cxn>
                    <a:cxn ang="0">
                      <a:pos x="9" y="63"/>
                    </a:cxn>
                    <a:cxn ang="0">
                      <a:pos x="15" y="71"/>
                    </a:cxn>
                    <a:cxn ang="0">
                      <a:pos x="21" y="69"/>
                    </a:cxn>
                    <a:cxn ang="0">
                      <a:pos x="13" y="63"/>
                    </a:cxn>
                    <a:cxn ang="0">
                      <a:pos x="13" y="57"/>
                    </a:cxn>
                    <a:cxn ang="0">
                      <a:pos x="31" y="55"/>
                    </a:cxn>
                    <a:cxn ang="0">
                      <a:pos x="35" y="63"/>
                    </a:cxn>
                    <a:cxn ang="0">
                      <a:pos x="49" y="63"/>
                    </a:cxn>
                    <a:cxn ang="0">
                      <a:pos x="55" y="51"/>
                    </a:cxn>
                    <a:cxn ang="0">
                      <a:pos x="79" y="45"/>
                    </a:cxn>
                    <a:cxn ang="0">
                      <a:pos x="73" y="39"/>
                    </a:cxn>
                    <a:cxn ang="0">
                      <a:pos x="75" y="31"/>
                    </a:cxn>
                    <a:cxn ang="0">
                      <a:pos x="65" y="33"/>
                    </a:cxn>
                    <a:cxn ang="0">
                      <a:pos x="63" y="27"/>
                    </a:cxn>
                    <a:cxn ang="0">
                      <a:pos x="47" y="25"/>
                    </a:cxn>
                    <a:cxn ang="0">
                      <a:pos x="41" y="11"/>
                    </a:cxn>
                    <a:cxn ang="0">
                      <a:pos x="29" y="0"/>
                    </a:cxn>
                  </a:cxnLst>
                  <a:rect l="0" t="0" r="r" b="b"/>
                  <a:pathLst>
                    <a:path w="79" h="75">
                      <a:moveTo>
                        <a:pt x="29" y="0"/>
                      </a:moveTo>
                      <a:cubicBezTo>
                        <a:pt x="25" y="1"/>
                        <a:pt x="23" y="13"/>
                        <a:pt x="29" y="11"/>
                      </a:cubicBezTo>
                      <a:cubicBezTo>
                        <a:pt x="29" y="15"/>
                        <a:pt x="31" y="19"/>
                        <a:pt x="29" y="25"/>
                      </a:cubicBezTo>
                      <a:cubicBezTo>
                        <a:pt x="29" y="27"/>
                        <a:pt x="24" y="34"/>
                        <a:pt x="23" y="35"/>
                      </a:cubicBezTo>
                      <a:cubicBezTo>
                        <a:pt x="23" y="41"/>
                        <a:pt x="26" y="38"/>
                        <a:pt x="25" y="43"/>
                      </a:cubicBezTo>
                      <a:cubicBezTo>
                        <a:pt x="22" y="44"/>
                        <a:pt x="23" y="46"/>
                        <a:pt x="21" y="47"/>
                      </a:cubicBezTo>
                      <a:cubicBezTo>
                        <a:pt x="21" y="47"/>
                        <a:pt x="15" y="44"/>
                        <a:pt x="17" y="43"/>
                      </a:cubicBezTo>
                      <a:cubicBezTo>
                        <a:pt x="14" y="43"/>
                        <a:pt x="9" y="43"/>
                        <a:pt x="9" y="43"/>
                      </a:cubicBezTo>
                      <a:cubicBezTo>
                        <a:pt x="10" y="47"/>
                        <a:pt x="10" y="46"/>
                        <a:pt x="11" y="49"/>
                      </a:cubicBezTo>
                      <a:cubicBezTo>
                        <a:pt x="9" y="51"/>
                        <a:pt x="6" y="52"/>
                        <a:pt x="3" y="53"/>
                      </a:cubicBezTo>
                      <a:cubicBezTo>
                        <a:pt x="4" y="55"/>
                        <a:pt x="9" y="62"/>
                        <a:pt x="9" y="63"/>
                      </a:cubicBezTo>
                      <a:cubicBezTo>
                        <a:pt x="12" y="71"/>
                        <a:pt x="0" y="75"/>
                        <a:pt x="15" y="71"/>
                      </a:cubicBezTo>
                      <a:cubicBezTo>
                        <a:pt x="15" y="71"/>
                        <a:pt x="20" y="69"/>
                        <a:pt x="21" y="69"/>
                      </a:cubicBezTo>
                      <a:cubicBezTo>
                        <a:pt x="28" y="67"/>
                        <a:pt x="15" y="64"/>
                        <a:pt x="13" y="63"/>
                      </a:cubicBezTo>
                      <a:cubicBezTo>
                        <a:pt x="12" y="62"/>
                        <a:pt x="14" y="58"/>
                        <a:pt x="13" y="57"/>
                      </a:cubicBezTo>
                      <a:cubicBezTo>
                        <a:pt x="19" y="57"/>
                        <a:pt x="24" y="53"/>
                        <a:pt x="31" y="55"/>
                      </a:cubicBezTo>
                      <a:cubicBezTo>
                        <a:pt x="35" y="63"/>
                        <a:pt x="35" y="63"/>
                        <a:pt x="35" y="63"/>
                      </a:cubicBezTo>
                      <a:cubicBezTo>
                        <a:pt x="40" y="63"/>
                        <a:pt x="45" y="62"/>
                        <a:pt x="49" y="63"/>
                      </a:cubicBezTo>
                      <a:cubicBezTo>
                        <a:pt x="51" y="57"/>
                        <a:pt x="50" y="55"/>
                        <a:pt x="55" y="51"/>
                      </a:cubicBezTo>
                      <a:cubicBezTo>
                        <a:pt x="61" y="47"/>
                        <a:pt x="69" y="48"/>
                        <a:pt x="79" y="45"/>
                      </a:cubicBezTo>
                      <a:cubicBezTo>
                        <a:pt x="77" y="41"/>
                        <a:pt x="76" y="42"/>
                        <a:pt x="73" y="39"/>
                      </a:cubicBezTo>
                      <a:cubicBezTo>
                        <a:pt x="74" y="36"/>
                        <a:pt x="76" y="34"/>
                        <a:pt x="75" y="31"/>
                      </a:cubicBezTo>
                      <a:cubicBezTo>
                        <a:pt x="73" y="31"/>
                        <a:pt x="70" y="35"/>
                        <a:pt x="65" y="33"/>
                      </a:cubicBezTo>
                      <a:cubicBezTo>
                        <a:pt x="63" y="33"/>
                        <a:pt x="64" y="29"/>
                        <a:pt x="63" y="27"/>
                      </a:cubicBezTo>
                      <a:cubicBezTo>
                        <a:pt x="57" y="26"/>
                        <a:pt x="52" y="28"/>
                        <a:pt x="47" y="25"/>
                      </a:cubicBezTo>
                      <a:cubicBezTo>
                        <a:pt x="44" y="23"/>
                        <a:pt x="44" y="15"/>
                        <a:pt x="41" y="11"/>
                      </a:cubicBezTo>
                      <a:cubicBezTo>
                        <a:pt x="39" y="8"/>
                        <a:pt x="32" y="3"/>
                        <a:pt x="29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4" name="Freeform 308"/>
                <p:cNvSpPr>
                  <a:spLocks/>
                </p:cNvSpPr>
                <p:nvPr/>
              </p:nvSpPr>
              <p:spPr bwMode="auto">
                <a:xfrm>
                  <a:off x="1747" y="2344"/>
                  <a:ext cx="48" cy="22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0" y="6"/>
                    </a:cxn>
                    <a:cxn ang="0">
                      <a:pos x="14" y="12"/>
                    </a:cxn>
                    <a:cxn ang="0">
                      <a:pos x="14" y="14"/>
                    </a:cxn>
                    <a:cxn ang="0">
                      <a:pos x="24" y="6"/>
                    </a:cxn>
                    <a:cxn ang="0">
                      <a:pos x="24" y="3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38" h="16">
                      <a:moveTo>
                        <a:pt x="4" y="1"/>
                      </a:moveTo>
                      <a:cubicBezTo>
                        <a:pt x="5" y="1"/>
                        <a:pt x="1" y="6"/>
                        <a:pt x="0" y="6"/>
                      </a:cubicBezTo>
                      <a:cubicBezTo>
                        <a:pt x="6" y="9"/>
                        <a:pt x="9" y="10"/>
                        <a:pt x="14" y="12"/>
                      </a:cubicBezTo>
                      <a:cubicBezTo>
                        <a:pt x="14" y="13"/>
                        <a:pt x="14" y="14"/>
                        <a:pt x="14" y="14"/>
                      </a:cubicBezTo>
                      <a:cubicBezTo>
                        <a:pt x="24" y="16"/>
                        <a:pt x="38" y="5"/>
                        <a:pt x="24" y="6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18" y="0"/>
                        <a:pt x="11" y="2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5" name="Freeform 309"/>
                <p:cNvSpPr>
                  <a:spLocks/>
                </p:cNvSpPr>
                <p:nvPr/>
              </p:nvSpPr>
              <p:spPr bwMode="auto">
                <a:xfrm>
                  <a:off x="2852" y="2519"/>
                  <a:ext cx="102" cy="148"/>
                </a:xfrm>
                <a:custGeom>
                  <a:avLst/>
                  <a:gdLst/>
                  <a:ahLst/>
                  <a:cxnLst>
                    <a:cxn ang="0">
                      <a:pos x="17" y="108"/>
                    </a:cxn>
                    <a:cxn ang="0">
                      <a:pos x="18" y="108"/>
                    </a:cxn>
                    <a:cxn ang="0">
                      <a:pos x="36" y="94"/>
                    </a:cxn>
                    <a:cxn ang="0">
                      <a:pos x="66" y="100"/>
                    </a:cxn>
                    <a:cxn ang="0">
                      <a:pos x="68" y="100"/>
                    </a:cxn>
                    <a:cxn ang="0">
                      <a:pos x="70" y="90"/>
                    </a:cxn>
                    <a:cxn ang="0">
                      <a:pos x="70" y="83"/>
                    </a:cxn>
                    <a:cxn ang="0">
                      <a:pos x="69" y="73"/>
                    </a:cxn>
                    <a:cxn ang="0">
                      <a:pos x="71" y="65"/>
                    </a:cxn>
                    <a:cxn ang="0">
                      <a:pos x="75" y="55"/>
                    </a:cxn>
                    <a:cxn ang="0">
                      <a:pos x="79" y="44"/>
                    </a:cxn>
                    <a:cxn ang="0">
                      <a:pos x="83" y="37"/>
                    </a:cxn>
                    <a:cxn ang="0">
                      <a:pos x="84" y="26"/>
                    </a:cxn>
                    <a:cxn ang="0">
                      <a:pos x="81" y="18"/>
                    </a:cxn>
                    <a:cxn ang="0">
                      <a:pos x="80" y="9"/>
                    </a:cxn>
                    <a:cxn ang="0">
                      <a:pos x="71" y="10"/>
                    </a:cxn>
                    <a:cxn ang="0">
                      <a:pos x="69" y="4"/>
                    </a:cxn>
                    <a:cxn ang="0">
                      <a:pos x="63" y="3"/>
                    </a:cxn>
                    <a:cxn ang="0">
                      <a:pos x="59" y="6"/>
                    </a:cxn>
                    <a:cxn ang="0">
                      <a:pos x="54" y="6"/>
                    </a:cxn>
                    <a:cxn ang="0">
                      <a:pos x="53" y="1"/>
                    </a:cxn>
                    <a:cxn ang="0">
                      <a:pos x="42" y="0"/>
                    </a:cxn>
                    <a:cxn ang="0">
                      <a:pos x="40" y="5"/>
                    </a:cxn>
                    <a:cxn ang="0">
                      <a:pos x="36" y="10"/>
                    </a:cxn>
                    <a:cxn ang="0">
                      <a:pos x="31" y="6"/>
                    </a:cxn>
                    <a:cxn ang="0">
                      <a:pos x="28" y="8"/>
                    </a:cxn>
                    <a:cxn ang="0">
                      <a:pos x="26" y="16"/>
                    </a:cxn>
                    <a:cxn ang="0">
                      <a:pos x="22" y="14"/>
                    </a:cxn>
                    <a:cxn ang="0">
                      <a:pos x="17" y="19"/>
                    </a:cxn>
                    <a:cxn ang="0">
                      <a:pos x="13" y="26"/>
                    </a:cxn>
                    <a:cxn ang="0">
                      <a:pos x="16" y="34"/>
                    </a:cxn>
                    <a:cxn ang="0">
                      <a:pos x="8" y="39"/>
                    </a:cxn>
                    <a:cxn ang="0">
                      <a:pos x="10" y="43"/>
                    </a:cxn>
                    <a:cxn ang="0">
                      <a:pos x="5" y="47"/>
                    </a:cxn>
                    <a:cxn ang="0">
                      <a:pos x="6" y="56"/>
                    </a:cxn>
                    <a:cxn ang="0">
                      <a:pos x="0" y="66"/>
                    </a:cxn>
                    <a:cxn ang="0">
                      <a:pos x="9" y="69"/>
                    </a:cxn>
                    <a:cxn ang="0">
                      <a:pos x="13" y="77"/>
                    </a:cxn>
                    <a:cxn ang="0">
                      <a:pos x="18" y="84"/>
                    </a:cxn>
                    <a:cxn ang="0">
                      <a:pos x="19" y="88"/>
                    </a:cxn>
                    <a:cxn ang="0">
                      <a:pos x="16" y="95"/>
                    </a:cxn>
                    <a:cxn ang="0">
                      <a:pos x="16" y="102"/>
                    </a:cxn>
                    <a:cxn ang="0">
                      <a:pos x="17" y="108"/>
                    </a:cxn>
                  </a:cxnLst>
                  <a:rect l="0" t="0" r="r" b="b"/>
                  <a:pathLst>
                    <a:path w="84" h="108">
                      <a:moveTo>
                        <a:pt x="17" y="108"/>
                      </a:moveTo>
                      <a:cubicBezTo>
                        <a:pt x="18" y="108"/>
                        <a:pt x="18" y="108"/>
                        <a:pt x="18" y="108"/>
                      </a:cubicBezTo>
                      <a:cubicBezTo>
                        <a:pt x="24" y="107"/>
                        <a:pt x="32" y="95"/>
                        <a:pt x="36" y="94"/>
                      </a:cubicBezTo>
                      <a:cubicBezTo>
                        <a:pt x="50" y="90"/>
                        <a:pt x="56" y="97"/>
                        <a:pt x="66" y="100"/>
                      </a:cubicBezTo>
                      <a:cubicBezTo>
                        <a:pt x="68" y="100"/>
                        <a:pt x="68" y="100"/>
                        <a:pt x="68" y="100"/>
                      </a:cubicBezTo>
                      <a:cubicBezTo>
                        <a:pt x="68" y="100"/>
                        <a:pt x="69" y="93"/>
                        <a:pt x="70" y="90"/>
                      </a:cubicBezTo>
                      <a:cubicBezTo>
                        <a:pt x="71" y="88"/>
                        <a:pt x="70" y="83"/>
                        <a:pt x="70" y="83"/>
                      </a:cubicBezTo>
                      <a:cubicBezTo>
                        <a:pt x="69" y="73"/>
                        <a:pt x="69" y="73"/>
                        <a:pt x="69" y="73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1" y="65"/>
                        <a:pt x="74" y="59"/>
                        <a:pt x="75" y="55"/>
                      </a:cubicBezTo>
                      <a:cubicBezTo>
                        <a:pt x="76" y="51"/>
                        <a:pt x="78" y="49"/>
                        <a:pt x="79" y="44"/>
                      </a:cubicBezTo>
                      <a:cubicBezTo>
                        <a:pt x="80" y="40"/>
                        <a:pt x="83" y="37"/>
                        <a:pt x="83" y="37"/>
                      </a:cubicBezTo>
                      <a:cubicBezTo>
                        <a:pt x="83" y="37"/>
                        <a:pt x="84" y="31"/>
                        <a:pt x="84" y="26"/>
                      </a:cubicBezTo>
                      <a:cubicBezTo>
                        <a:pt x="84" y="22"/>
                        <a:pt x="80" y="20"/>
                        <a:pt x="81" y="18"/>
                      </a:cubicBezTo>
                      <a:cubicBezTo>
                        <a:pt x="82" y="15"/>
                        <a:pt x="80" y="9"/>
                        <a:pt x="80" y="9"/>
                      </a:cubicBezTo>
                      <a:cubicBezTo>
                        <a:pt x="80" y="9"/>
                        <a:pt x="73" y="10"/>
                        <a:pt x="71" y="10"/>
                      </a:cubicBezTo>
                      <a:cubicBezTo>
                        <a:pt x="68" y="9"/>
                        <a:pt x="69" y="4"/>
                        <a:pt x="69" y="4"/>
                      </a:cubicBezTo>
                      <a:cubicBezTo>
                        <a:pt x="63" y="3"/>
                        <a:pt x="63" y="3"/>
                        <a:pt x="63" y="3"/>
                      </a:cubicBezTo>
                      <a:cubicBezTo>
                        <a:pt x="59" y="6"/>
                        <a:pt x="59" y="6"/>
                        <a:pt x="59" y="6"/>
                      </a:cubicBezTo>
                      <a:cubicBezTo>
                        <a:pt x="54" y="6"/>
                        <a:pt x="54" y="6"/>
                        <a:pt x="54" y="6"/>
                      </a:cubicBezTo>
                      <a:cubicBezTo>
                        <a:pt x="53" y="1"/>
                        <a:pt x="53" y="1"/>
                        <a:pt x="53" y="1"/>
                      </a:cubicBezTo>
                      <a:cubicBezTo>
                        <a:pt x="42" y="0"/>
                        <a:pt x="42" y="0"/>
                        <a:pt x="42" y="0"/>
                      </a:cubicBezTo>
                      <a:cubicBezTo>
                        <a:pt x="40" y="5"/>
                        <a:pt x="40" y="5"/>
                        <a:pt x="40" y="5"/>
                      </a:cubicBezTo>
                      <a:cubicBezTo>
                        <a:pt x="40" y="5"/>
                        <a:pt x="40" y="9"/>
                        <a:pt x="36" y="10"/>
                      </a:cubicBezTo>
                      <a:cubicBezTo>
                        <a:pt x="33" y="11"/>
                        <a:pt x="31" y="6"/>
                        <a:pt x="31" y="6"/>
                      </a:cubicBezTo>
                      <a:cubicBezTo>
                        <a:pt x="28" y="8"/>
                        <a:pt x="28" y="8"/>
                        <a:pt x="28" y="8"/>
                      </a:cubicBezTo>
                      <a:cubicBezTo>
                        <a:pt x="26" y="16"/>
                        <a:pt x="26" y="16"/>
                        <a:pt x="26" y="16"/>
                      </a:cubicBezTo>
                      <a:cubicBezTo>
                        <a:pt x="26" y="16"/>
                        <a:pt x="26" y="12"/>
                        <a:pt x="22" y="14"/>
                      </a:cubicBezTo>
                      <a:cubicBezTo>
                        <a:pt x="18" y="16"/>
                        <a:pt x="17" y="19"/>
                        <a:pt x="17" y="19"/>
                      </a:cubicBezTo>
                      <a:cubicBezTo>
                        <a:pt x="17" y="19"/>
                        <a:pt x="11" y="23"/>
                        <a:pt x="13" y="26"/>
                      </a:cubicBezTo>
                      <a:cubicBezTo>
                        <a:pt x="15" y="29"/>
                        <a:pt x="18" y="30"/>
                        <a:pt x="16" y="34"/>
                      </a:cubicBezTo>
                      <a:cubicBezTo>
                        <a:pt x="14" y="38"/>
                        <a:pt x="7" y="37"/>
                        <a:pt x="8" y="39"/>
                      </a:cubicBezTo>
                      <a:cubicBezTo>
                        <a:pt x="9" y="41"/>
                        <a:pt x="10" y="43"/>
                        <a:pt x="10" y="43"/>
                      </a:cubicBezTo>
                      <a:cubicBezTo>
                        <a:pt x="5" y="47"/>
                        <a:pt x="5" y="47"/>
                        <a:pt x="5" y="47"/>
                      </a:cubicBezTo>
                      <a:cubicBezTo>
                        <a:pt x="5" y="47"/>
                        <a:pt x="10" y="54"/>
                        <a:pt x="6" y="56"/>
                      </a:cubicBezTo>
                      <a:cubicBezTo>
                        <a:pt x="3" y="59"/>
                        <a:pt x="0" y="66"/>
                        <a:pt x="0" y="66"/>
                      </a:cubicBezTo>
                      <a:cubicBezTo>
                        <a:pt x="0" y="66"/>
                        <a:pt x="6" y="68"/>
                        <a:pt x="9" y="69"/>
                      </a:cubicBezTo>
                      <a:cubicBezTo>
                        <a:pt x="11" y="69"/>
                        <a:pt x="12" y="73"/>
                        <a:pt x="13" y="77"/>
                      </a:cubicBezTo>
                      <a:cubicBezTo>
                        <a:pt x="15" y="80"/>
                        <a:pt x="16" y="84"/>
                        <a:pt x="18" y="84"/>
                      </a:cubicBezTo>
                      <a:cubicBezTo>
                        <a:pt x="21" y="84"/>
                        <a:pt x="20" y="85"/>
                        <a:pt x="19" y="88"/>
                      </a:cubicBezTo>
                      <a:cubicBezTo>
                        <a:pt x="18" y="91"/>
                        <a:pt x="19" y="93"/>
                        <a:pt x="16" y="95"/>
                      </a:cubicBezTo>
                      <a:cubicBezTo>
                        <a:pt x="13" y="97"/>
                        <a:pt x="16" y="99"/>
                        <a:pt x="16" y="102"/>
                      </a:cubicBezTo>
                      <a:cubicBezTo>
                        <a:pt x="16" y="104"/>
                        <a:pt x="17" y="108"/>
                        <a:pt x="17" y="10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6" name="Freeform 310"/>
                <p:cNvSpPr>
                  <a:spLocks/>
                </p:cNvSpPr>
                <p:nvPr/>
              </p:nvSpPr>
              <p:spPr bwMode="auto">
                <a:xfrm>
                  <a:off x="3125" y="1818"/>
                  <a:ext cx="28" cy="55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0" y="6"/>
                    </a:cxn>
                    <a:cxn ang="0">
                      <a:pos x="4" y="36"/>
                    </a:cxn>
                    <a:cxn ang="0">
                      <a:pos x="8" y="40"/>
                    </a:cxn>
                    <a:cxn ang="0">
                      <a:pos x="12" y="38"/>
                    </a:cxn>
                    <a:cxn ang="0">
                      <a:pos x="18" y="36"/>
                    </a:cxn>
                    <a:cxn ang="0">
                      <a:pos x="20" y="20"/>
                    </a:cxn>
                    <a:cxn ang="0">
                      <a:pos x="22" y="10"/>
                    </a:cxn>
                    <a:cxn ang="0">
                      <a:pos x="16" y="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22" h="40">
                      <a:moveTo>
                        <a:pt x="10" y="0"/>
                      </a:moveTo>
                      <a:cubicBezTo>
                        <a:pt x="7" y="2"/>
                        <a:pt x="4" y="4"/>
                        <a:pt x="0" y="6"/>
                      </a:cubicBezTo>
                      <a:cubicBezTo>
                        <a:pt x="1" y="16"/>
                        <a:pt x="1" y="26"/>
                        <a:pt x="4" y="36"/>
                      </a:cubicBezTo>
                      <a:cubicBezTo>
                        <a:pt x="4" y="37"/>
                        <a:pt x="7" y="38"/>
                        <a:pt x="8" y="40"/>
                      </a:cubicBezTo>
                      <a:cubicBezTo>
                        <a:pt x="8" y="40"/>
                        <a:pt x="15" y="40"/>
                        <a:pt x="12" y="38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9" y="29"/>
                        <a:pt x="19" y="26"/>
                        <a:pt x="20" y="20"/>
                      </a:cubicBezTo>
                      <a:cubicBezTo>
                        <a:pt x="19" y="22"/>
                        <a:pt x="22" y="10"/>
                        <a:pt x="22" y="10"/>
                      </a:cubicBezTo>
                      <a:cubicBezTo>
                        <a:pt x="22" y="10"/>
                        <a:pt x="17" y="1"/>
                        <a:pt x="16" y="0"/>
                      </a:cubicBezTo>
                      <a:cubicBezTo>
                        <a:pt x="15" y="0"/>
                        <a:pt x="10" y="0"/>
                        <a:pt x="10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7" name="Freeform 311"/>
                <p:cNvSpPr>
                  <a:spLocks/>
                </p:cNvSpPr>
                <p:nvPr/>
              </p:nvSpPr>
              <p:spPr bwMode="auto">
                <a:xfrm>
                  <a:off x="3098" y="1667"/>
                  <a:ext cx="188" cy="259"/>
                </a:xfrm>
                <a:custGeom>
                  <a:avLst/>
                  <a:gdLst/>
                  <a:ahLst/>
                  <a:cxnLst>
                    <a:cxn ang="0">
                      <a:pos x="18" y="62"/>
                    </a:cxn>
                    <a:cxn ang="0">
                      <a:pos x="24" y="50"/>
                    </a:cxn>
                    <a:cxn ang="0">
                      <a:pos x="64" y="96"/>
                    </a:cxn>
                    <a:cxn ang="0">
                      <a:pos x="83" y="112"/>
                    </a:cxn>
                    <a:cxn ang="0">
                      <a:pos x="99" y="122"/>
                    </a:cxn>
                    <a:cxn ang="0">
                      <a:pos x="105" y="130"/>
                    </a:cxn>
                    <a:cxn ang="0">
                      <a:pos x="117" y="156"/>
                    </a:cxn>
                    <a:cxn ang="0">
                      <a:pos x="76" y="168"/>
                    </a:cxn>
                    <a:cxn ang="0">
                      <a:pos x="107" y="189"/>
                    </a:cxn>
                    <a:cxn ang="0">
                      <a:pos x="109" y="170"/>
                    </a:cxn>
                    <a:cxn ang="0">
                      <a:pos x="133" y="144"/>
                    </a:cxn>
                    <a:cxn ang="0">
                      <a:pos x="127" y="132"/>
                    </a:cxn>
                    <a:cxn ang="0">
                      <a:pos x="145" y="134"/>
                    </a:cxn>
                    <a:cxn ang="0">
                      <a:pos x="133" y="112"/>
                    </a:cxn>
                    <a:cxn ang="0">
                      <a:pos x="121" y="106"/>
                    </a:cxn>
                    <a:cxn ang="0">
                      <a:pos x="95" y="86"/>
                    </a:cxn>
                    <a:cxn ang="0">
                      <a:pos x="70" y="56"/>
                    </a:cxn>
                    <a:cxn ang="0">
                      <a:pos x="76" y="38"/>
                    </a:cxn>
                    <a:cxn ang="0">
                      <a:pos x="72" y="33"/>
                    </a:cxn>
                    <a:cxn ang="0">
                      <a:pos x="88" y="28"/>
                    </a:cxn>
                    <a:cxn ang="0">
                      <a:pos x="85" y="14"/>
                    </a:cxn>
                    <a:cxn ang="0">
                      <a:pos x="77" y="6"/>
                    </a:cxn>
                    <a:cxn ang="0">
                      <a:pos x="66" y="4"/>
                    </a:cxn>
                    <a:cxn ang="0">
                      <a:pos x="57" y="3"/>
                    </a:cxn>
                    <a:cxn ang="0">
                      <a:pos x="48" y="6"/>
                    </a:cxn>
                    <a:cxn ang="0">
                      <a:pos x="46" y="11"/>
                    </a:cxn>
                    <a:cxn ang="0">
                      <a:pos x="34" y="18"/>
                    </a:cxn>
                    <a:cxn ang="0">
                      <a:pos x="27" y="22"/>
                    </a:cxn>
                    <a:cxn ang="0">
                      <a:pos x="20" y="21"/>
                    </a:cxn>
                    <a:cxn ang="0">
                      <a:pos x="8" y="32"/>
                    </a:cxn>
                    <a:cxn ang="0">
                      <a:pos x="3" y="44"/>
                    </a:cxn>
                    <a:cxn ang="0">
                      <a:pos x="10" y="56"/>
                    </a:cxn>
                    <a:cxn ang="0">
                      <a:pos x="8" y="62"/>
                    </a:cxn>
                  </a:cxnLst>
                  <a:rect l="0" t="0" r="r" b="b"/>
                  <a:pathLst>
                    <a:path w="153" h="189">
                      <a:moveTo>
                        <a:pt x="9" y="64"/>
                      </a:moveTo>
                      <a:cubicBezTo>
                        <a:pt x="12" y="63"/>
                        <a:pt x="15" y="64"/>
                        <a:pt x="18" y="62"/>
                      </a:cubicBezTo>
                      <a:cubicBezTo>
                        <a:pt x="21" y="60"/>
                        <a:pt x="21" y="54"/>
                        <a:pt x="24" y="52"/>
                      </a:cubicBezTo>
                      <a:cubicBezTo>
                        <a:pt x="24" y="50"/>
                        <a:pt x="24" y="50"/>
                        <a:pt x="24" y="50"/>
                      </a:cubicBezTo>
                      <a:cubicBezTo>
                        <a:pt x="26" y="50"/>
                        <a:pt x="30" y="52"/>
                        <a:pt x="32" y="50"/>
                      </a:cubicBezTo>
                      <a:cubicBezTo>
                        <a:pt x="52" y="62"/>
                        <a:pt x="49" y="82"/>
                        <a:pt x="64" y="96"/>
                      </a:cubicBezTo>
                      <a:cubicBezTo>
                        <a:pt x="68" y="96"/>
                        <a:pt x="68" y="96"/>
                        <a:pt x="68" y="96"/>
                      </a:cubicBezTo>
                      <a:cubicBezTo>
                        <a:pt x="68" y="96"/>
                        <a:pt x="80" y="110"/>
                        <a:pt x="83" y="112"/>
                      </a:cubicBezTo>
                      <a:cubicBezTo>
                        <a:pt x="89" y="115"/>
                        <a:pt x="95" y="114"/>
                        <a:pt x="99" y="118"/>
                      </a:cubicBezTo>
                      <a:cubicBezTo>
                        <a:pt x="99" y="122"/>
                        <a:pt x="99" y="122"/>
                        <a:pt x="99" y="122"/>
                      </a:cubicBezTo>
                      <a:cubicBezTo>
                        <a:pt x="102" y="123"/>
                        <a:pt x="105" y="122"/>
                        <a:pt x="105" y="124"/>
                      </a:cubicBezTo>
                      <a:cubicBezTo>
                        <a:pt x="106" y="125"/>
                        <a:pt x="104" y="129"/>
                        <a:pt x="105" y="130"/>
                      </a:cubicBezTo>
                      <a:cubicBezTo>
                        <a:pt x="109" y="133"/>
                        <a:pt x="115" y="132"/>
                        <a:pt x="117" y="136"/>
                      </a:cubicBezTo>
                      <a:cubicBezTo>
                        <a:pt x="119" y="139"/>
                        <a:pt x="122" y="159"/>
                        <a:pt x="117" y="156"/>
                      </a:cubicBezTo>
                      <a:cubicBezTo>
                        <a:pt x="115" y="160"/>
                        <a:pt x="116" y="163"/>
                        <a:pt x="115" y="168"/>
                      </a:cubicBezTo>
                      <a:cubicBezTo>
                        <a:pt x="103" y="170"/>
                        <a:pt x="84" y="168"/>
                        <a:pt x="76" y="168"/>
                      </a:cubicBezTo>
                      <a:cubicBezTo>
                        <a:pt x="77" y="169"/>
                        <a:pt x="76" y="173"/>
                        <a:pt x="78" y="174"/>
                      </a:cubicBezTo>
                      <a:cubicBezTo>
                        <a:pt x="87" y="180"/>
                        <a:pt x="97" y="184"/>
                        <a:pt x="107" y="189"/>
                      </a:cubicBezTo>
                      <a:cubicBezTo>
                        <a:pt x="109" y="185"/>
                        <a:pt x="111" y="168"/>
                        <a:pt x="109" y="174"/>
                      </a:cubicBezTo>
                      <a:cubicBezTo>
                        <a:pt x="109" y="170"/>
                        <a:pt x="109" y="170"/>
                        <a:pt x="109" y="170"/>
                      </a:cubicBezTo>
                      <a:cubicBezTo>
                        <a:pt x="112" y="168"/>
                        <a:pt x="118" y="171"/>
                        <a:pt x="121" y="172"/>
                      </a:cubicBezTo>
                      <a:cubicBezTo>
                        <a:pt x="124" y="167"/>
                        <a:pt x="135" y="151"/>
                        <a:pt x="133" y="144"/>
                      </a:cubicBezTo>
                      <a:cubicBezTo>
                        <a:pt x="133" y="143"/>
                        <a:pt x="127" y="139"/>
                        <a:pt x="127" y="138"/>
                      </a:cubicBezTo>
                      <a:cubicBezTo>
                        <a:pt x="126" y="134"/>
                        <a:pt x="126" y="135"/>
                        <a:pt x="127" y="132"/>
                      </a:cubicBezTo>
                      <a:cubicBezTo>
                        <a:pt x="130" y="120"/>
                        <a:pt x="137" y="126"/>
                        <a:pt x="145" y="130"/>
                      </a:cubicBezTo>
                      <a:cubicBezTo>
                        <a:pt x="145" y="134"/>
                        <a:pt x="145" y="134"/>
                        <a:pt x="145" y="134"/>
                      </a:cubicBezTo>
                      <a:cubicBezTo>
                        <a:pt x="153" y="136"/>
                        <a:pt x="144" y="121"/>
                        <a:pt x="143" y="120"/>
                      </a:cubicBezTo>
                      <a:cubicBezTo>
                        <a:pt x="141" y="117"/>
                        <a:pt x="136" y="114"/>
                        <a:pt x="133" y="112"/>
                      </a:cubicBezTo>
                      <a:cubicBezTo>
                        <a:pt x="132" y="111"/>
                        <a:pt x="129" y="112"/>
                        <a:pt x="127" y="112"/>
                      </a:cubicBezTo>
                      <a:cubicBezTo>
                        <a:pt x="126" y="109"/>
                        <a:pt x="124" y="108"/>
                        <a:pt x="121" y="106"/>
                      </a:cubicBezTo>
                      <a:cubicBezTo>
                        <a:pt x="124" y="105"/>
                        <a:pt x="122" y="99"/>
                        <a:pt x="121" y="98"/>
                      </a:cubicBezTo>
                      <a:cubicBezTo>
                        <a:pt x="107" y="96"/>
                        <a:pt x="101" y="95"/>
                        <a:pt x="95" y="86"/>
                      </a:cubicBezTo>
                      <a:cubicBezTo>
                        <a:pt x="93" y="82"/>
                        <a:pt x="94" y="77"/>
                        <a:pt x="91" y="72"/>
                      </a:cubicBezTo>
                      <a:cubicBezTo>
                        <a:pt x="88" y="66"/>
                        <a:pt x="76" y="60"/>
                        <a:pt x="70" y="56"/>
                      </a:cubicBezTo>
                      <a:cubicBezTo>
                        <a:pt x="70" y="54"/>
                        <a:pt x="69" y="51"/>
                        <a:pt x="70" y="48"/>
                      </a:cubicBezTo>
                      <a:cubicBezTo>
                        <a:pt x="70" y="46"/>
                        <a:pt x="74" y="41"/>
                        <a:pt x="76" y="38"/>
                      </a:cubicBezTo>
                      <a:cubicBezTo>
                        <a:pt x="75" y="38"/>
                        <a:pt x="73" y="35"/>
                        <a:pt x="72" y="36"/>
                      </a:cubicBezTo>
                      <a:cubicBezTo>
                        <a:pt x="72" y="33"/>
                        <a:pt x="72" y="33"/>
                        <a:pt x="72" y="33"/>
                      </a:cubicBezTo>
                      <a:cubicBezTo>
                        <a:pt x="79" y="30"/>
                        <a:pt x="82" y="31"/>
                        <a:pt x="89" y="29"/>
                      </a:cubicBezTo>
                      <a:cubicBezTo>
                        <a:pt x="89" y="28"/>
                        <a:pt x="88" y="28"/>
                        <a:pt x="88" y="28"/>
                      </a:cubicBezTo>
                      <a:cubicBezTo>
                        <a:pt x="85" y="26"/>
                        <a:pt x="89" y="23"/>
                        <a:pt x="89" y="19"/>
                      </a:cubicBezTo>
                      <a:cubicBezTo>
                        <a:pt x="89" y="16"/>
                        <a:pt x="90" y="14"/>
                        <a:pt x="85" y="14"/>
                      </a:cubicBezTo>
                      <a:cubicBezTo>
                        <a:pt x="80" y="14"/>
                        <a:pt x="86" y="6"/>
                        <a:pt x="86" y="6"/>
                      </a:cubicBezTo>
                      <a:cubicBezTo>
                        <a:pt x="86" y="6"/>
                        <a:pt x="80" y="6"/>
                        <a:pt x="77" y="6"/>
                      </a:cubicBezTo>
                      <a:cubicBezTo>
                        <a:pt x="74" y="7"/>
                        <a:pt x="74" y="8"/>
                        <a:pt x="71" y="7"/>
                      </a:cubicBezTo>
                      <a:cubicBezTo>
                        <a:pt x="69" y="7"/>
                        <a:pt x="71" y="4"/>
                        <a:pt x="66" y="4"/>
                      </a:cubicBezTo>
                      <a:cubicBezTo>
                        <a:pt x="61" y="4"/>
                        <a:pt x="65" y="4"/>
                        <a:pt x="61" y="2"/>
                      </a:cubicBezTo>
                      <a:cubicBezTo>
                        <a:pt x="56" y="0"/>
                        <a:pt x="57" y="0"/>
                        <a:pt x="57" y="3"/>
                      </a:cubicBezTo>
                      <a:cubicBezTo>
                        <a:pt x="57" y="6"/>
                        <a:pt x="51" y="2"/>
                        <a:pt x="50" y="2"/>
                      </a:cubicBezTo>
                      <a:cubicBezTo>
                        <a:pt x="50" y="4"/>
                        <a:pt x="51" y="4"/>
                        <a:pt x="48" y="6"/>
                      </a:cubicBezTo>
                      <a:cubicBezTo>
                        <a:pt x="45" y="9"/>
                        <a:pt x="52" y="7"/>
                        <a:pt x="50" y="10"/>
                      </a:cubicBezTo>
                      <a:cubicBezTo>
                        <a:pt x="47" y="13"/>
                        <a:pt x="48" y="12"/>
                        <a:pt x="46" y="11"/>
                      </a:cubicBezTo>
                      <a:cubicBezTo>
                        <a:pt x="43" y="9"/>
                        <a:pt x="41" y="11"/>
                        <a:pt x="39" y="14"/>
                      </a:cubicBezTo>
                      <a:cubicBezTo>
                        <a:pt x="39" y="17"/>
                        <a:pt x="34" y="14"/>
                        <a:pt x="34" y="18"/>
                      </a:cubicBezTo>
                      <a:cubicBezTo>
                        <a:pt x="34" y="23"/>
                        <a:pt x="36" y="22"/>
                        <a:pt x="34" y="23"/>
                      </a:cubicBezTo>
                      <a:cubicBezTo>
                        <a:pt x="32" y="25"/>
                        <a:pt x="32" y="23"/>
                        <a:pt x="27" y="22"/>
                      </a:cubicBezTo>
                      <a:cubicBezTo>
                        <a:pt x="23" y="21"/>
                        <a:pt x="25" y="21"/>
                        <a:pt x="22" y="17"/>
                      </a:cubicBezTo>
                      <a:cubicBezTo>
                        <a:pt x="20" y="14"/>
                        <a:pt x="20" y="18"/>
                        <a:pt x="20" y="21"/>
                      </a:cubicBezTo>
                      <a:cubicBezTo>
                        <a:pt x="20" y="24"/>
                        <a:pt x="13" y="24"/>
                        <a:pt x="11" y="27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8" y="32"/>
                        <a:pt x="7" y="37"/>
                        <a:pt x="3" y="37"/>
                      </a:cubicBezTo>
                      <a:cubicBezTo>
                        <a:pt x="0" y="37"/>
                        <a:pt x="0" y="44"/>
                        <a:pt x="3" y="44"/>
                      </a:cubicBezTo>
                      <a:cubicBezTo>
                        <a:pt x="6" y="44"/>
                        <a:pt x="2" y="53"/>
                        <a:pt x="4" y="55"/>
                      </a:cubicBezTo>
                      <a:cubicBezTo>
                        <a:pt x="6" y="57"/>
                        <a:pt x="12" y="53"/>
                        <a:pt x="10" y="56"/>
                      </a:cubicBezTo>
                      <a:cubicBezTo>
                        <a:pt x="8" y="59"/>
                        <a:pt x="9" y="57"/>
                        <a:pt x="7" y="60"/>
                      </a:cubicBezTo>
                      <a:cubicBezTo>
                        <a:pt x="5" y="62"/>
                        <a:pt x="8" y="62"/>
                        <a:pt x="8" y="62"/>
                      </a:cubicBezTo>
                      <a:lnTo>
                        <a:pt x="9" y="64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8" name="Freeform 312"/>
                <p:cNvSpPr>
                  <a:spLocks/>
                </p:cNvSpPr>
                <p:nvPr/>
              </p:nvSpPr>
              <p:spPr bwMode="auto">
                <a:xfrm>
                  <a:off x="3539" y="2042"/>
                  <a:ext cx="8" cy="11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0" y="2"/>
                    </a:cxn>
                    <a:cxn ang="0">
                      <a:pos x="2" y="8"/>
                    </a:cxn>
                    <a:cxn ang="0">
                      <a:pos x="7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7" h="8">
                      <a:moveTo>
                        <a:pt x="5" y="0"/>
                      </a:moveTo>
                      <a:cubicBezTo>
                        <a:pt x="3" y="1"/>
                        <a:pt x="2" y="1"/>
                        <a:pt x="0" y="2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7" y="4"/>
                        <a:pt x="7" y="4"/>
                        <a:pt x="7" y="4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39" name="Freeform 313"/>
                <p:cNvSpPr>
                  <a:spLocks/>
                </p:cNvSpPr>
                <p:nvPr/>
              </p:nvSpPr>
              <p:spPr bwMode="auto">
                <a:xfrm>
                  <a:off x="3553" y="2030"/>
                  <a:ext cx="9" cy="29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7" y="1"/>
                    </a:cxn>
                    <a:cxn ang="0">
                      <a:pos x="7" y="9"/>
                    </a:cxn>
                    <a:cxn ang="0">
                      <a:pos x="7" y="9"/>
                    </a:cxn>
                    <a:cxn ang="0">
                      <a:pos x="7" y="12"/>
                    </a:cxn>
                    <a:cxn ang="0">
                      <a:pos x="7" y="18"/>
                    </a:cxn>
                    <a:cxn ang="0">
                      <a:pos x="6" y="20"/>
                    </a:cxn>
                    <a:cxn ang="0">
                      <a:pos x="0" y="20"/>
                    </a:cxn>
                    <a:cxn ang="0">
                      <a:pos x="2" y="10"/>
                    </a:cxn>
                    <a:cxn ang="0">
                      <a:pos x="3" y="1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7" h="22">
                      <a:moveTo>
                        <a:pt x="7" y="0"/>
                      </a:move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5" y="1"/>
                        <a:pt x="7" y="7"/>
                        <a:pt x="7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7" y="10"/>
                        <a:pt x="7" y="10"/>
                        <a:pt x="7" y="12"/>
                      </a:cubicBezTo>
                      <a:cubicBezTo>
                        <a:pt x="7" y="14"/>
                        <a:pt x="7" y="18"/>
                        <a:pt x="7" y="18"/>
                      </a:cubicBezTo>
                      <a:cubicBezTo>
                        <a:pt x="7" y="18"/>
                        <a:pt x="7" y="19"/>
                        <a:pt x="6" y="20"/>
                      </a:cubicBezTo>
                      <a:cubicBezTo>
                        <a:pt x="6" y="20"/>
                        <a:pt x="1" y="22"/>
                        <a:pt x="0" y="20"/>
                      </a:cubicBezTo>
                      <a:cubicBezTo>
                        <a:pt x="0" y="18"/>
                        <a:pt x="2" y="13"/>
                        <a:pt x="2" y="10"/>
                      </a:cubicBezTo>
                      <a:cubicBezTo>
                        <a:pt x="2" y="7"/>
                        <a:pt x="1" y="1"/>
                        <a:pt x="3" y="1"/>
                      </a:cubicBezTo>
                      <a:cubicBezTo>
                        <a:pt x="6" y="1"/>
                        <a:pt x="6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0" name="Freeform 314"/>
                <p:cNvSpPr>
                  <a:spLocks/>
                </p:cNvSpPr>
                <p:nvPr/>
              </p:nvSpPr>
              <p:spPr bwMode="auto">
                <a:xfrm>
                  <a:off x="3541" y="2015"/>
                  <a:ext cx="21" cy="84"/>
                </a:xfrm>
                <a:custGeom>
                  <a:avLst/>
                  <a:gdLst/>
                  <a:ahLst/>
                  <a:cxnLst>
                    <a:cxn ang="0">
                      <a:pos x="17" y="10"/>
                    </a:cxn>
                    <a:cxn ang="0">
                      <a:pos x="17" y="0"/>
                    </a:cxn>
                    <a:cxn ang="0">
                      <a:pos x="11" y="2"/>
                    </a:cxn>
                    <a:cxn ang="0">
                      <a:pos x="11" y="3"/>
                    </a:cxn>
                    <a:cxn ang="0">
                      <a:pos x="5" y="9"/>
                    </a:cxn>
                    <a:cxn ang="0">
                      <a:pos x="5" y="17"/>
                    </a:cxn>
                    <a:cxn ang="0">
                      <a:pos x="3" y="19"/>
                    </a:cxn>
                    <a:cxn ang="0">
                      <a:pos x="5" y="23"/>
                    </a:cxn>
                    <a:cxn ang="0">
                      <a:pos x="0" y="27"/>
                    </a:cxn>
                    <a:cxn ang="0">
                      <a:pos x="2" y="34"/>
                    </a:cxn>
                    <a:cxn ang="0">
                      <a:pos x="4" y="56"/>
                    </a:cxn>
                    <a:cxn ang="0">
                      <a:pos x="3" y="61"/>
                    </a:cxn>
                    <a:cxn ang="0">
                      <a:pos x="14" y="44"/>
                    </a:cxn>
                    <a:cxn ang="0">
                      <a:pos x="16" y="30"/>
                    </a:cxn>
                    <a:cxn ang="0">
                      <a:pos x="10" y="30"/>
                    </a:cxn>
                    <a:cxn ang="0">
                      <a:pos x="12" y="20"/>
                    </a:cxn>
                    <a:cxn ang="0">
                      <a:pos x="13" y="11"/>
                    </a:cxn>
                    <a:cxn ang="0">
                      <a:pos x="17" y="10"/>
                    </a:cxn>
                  </a:cxnLst>
                  <a:rect l="0" t="0" r="r" b="b"/>
                  <a:pathLst>
                    <a:path w="17" h="61">
                      <a:moveTo>
                        <a:pt x="17" y="10"/>
                      </a:moveTo>
                      <a:cubicBezTo>
                        <a:pt x="17" y="6"/>
                        <a:pt x="17" y="0"/>
                        <a:pt x="17" y="0"/>
                      </a:cubicBezTo>
                      <a:cubicBezTo>
                        <a:pt x="16" y="0"/>
                        <a:pt x="11" y="2"/>
                        <a:pt x="11" y="2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0" y="3"/>
                        <a:pt x="5" y="8"/>
                        <a:pt x="5" y="9"/>
                      </a:cubicBezTo>
                      <a:cubicBezTo>
                        <a:pt x="4" y="11"/>
                        <a:pt x="6" y="15"/>
                        <a:pt x="5" y="17"/>
                      </a:cubicBezTo>
                      <a:cubicBezTo>
                        <a:pt x="4" y="18"/>
                        <a:pt x="3" y="18"/>
                        <a:pt x="3" y="19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1" y="29"/>
                        <a:pt x="2" y="34"/>
                        <a:pt x="2" y="34"/>
                      </a:cubicBezTo>
                      <a:cubicBezTo>
                        <a:pt x="4" y="56"/>
                        <a:pt x="4" y="56"/>
                        <a:pt x="4" y="56"/>
                      </a:cubicBezTo>
                      <a:cubicBezTo>
                        <a:pt x="3" y="61"/>
                        <a:pt x="3" y="61"/>
                        <a:pt x="3" y="61"/>
                      </a:cubicBezTo>
                      <a:cubicBezTo>
                        <a:pt x="3" y="61"/>
                        <a:pt x="15" y="47"/>
                        <a:pt x="14" y="44"/>
                      </a:cubicBezTo>
                      <a:cubicBezTo>
                        <a:pt x="13" y="39"/>
                        <a:pt x="15" y="33"/>
                        <a:pt x="16" y="30"/>
                      </a:cubicBezTo>
                      <a:cubicBezTo>
                        <a:pt x="16" y="30"/>
                        <a:pt x="11" y="32"/>
                        <a:pt x="10" y="30"/>
                      </a:cubicBezTo>
                      <a:cubicBezTo>
                        <a:pt x="10" y="28"/>
                        <a:pt x="12" y="23"/>
                        <a:pt x="12" y="20"/>
                      </a:cubicBezTo>
                      <a:cubicBezTo>
                        <a:pt x="12" y="17"/>
                        <a:pt x="11" y="11"/>
                        <a:pt x="13" y="11"/>
                      </a:cubicBezTo>
                      <a:cubicBezTo>
                        <a:pt x="16" y="11"/>
                        <a:pt x="16" y="10"/>
                        <a:pt x="17" y="1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1" name="Freeform 315"/>
                <p:cNvSpPr>
                  <a:spLocks/>
                </p:cNvSpPr>
                <p:nvPr/>
              </p:nvSpPr>
              <p:spPr bwMode="auto">
                <a:xfrm>
                  <a:off x="2832" y="1438"/>
                  <a:ext cx="68" cy="111"/>
                </a:xfrm>
                <a:custGeom>
                  <a:avLst/>
                  <a:gdLst/>
                  <a:ahLst/>
                  <a:cxnLst>
                    <a:cxn ang="0">
                      <a:pos x="44" y="6"/>
                    </a:cxn>
                    <a:cxn ang="0">
                      <a:pos x="40" y="0"/>
                    </a:cxn>
                    <a:cxn ang="0">
                      <a:pos x="36" y="6"/>
                    </a:cxn>
                    <a:cxn ang="0">
                      <a:pos x="28" y="4"/>
                    </a:cxn>
                    <a:cxn ang="0">
                      <a:pos x="28" y="10"/>
                    </a:cxn>
                    <a:cxn ang="0">
                      <a:pos x="28" y="12"/>
                    </a:cxn>
                    <a:cxn ang="0">
                      <a:pos x="28" y="16"/>
                    </a:cxn>
                    <a:cxn ang="0">
                      <a:pos x="24" y="16"/>
                    </a:cxn>
                    <a:cxn ang="0">
                      <a:pos x="12" y="24"/>
                    </a:cxn>
                    <a:cxn ang="0">
                      <a:pos x="8" y="20"/>
                    </a:cxn>
                    <a:cxn ang="0">
                      <a:pos x="8" y="28"/>
                    </a:cxn>
                    <a:cxn ang="0">
                      <a:pos x="12" y="34"/>
                    </a:cxn>
                    <a:cxn ang="0">
                      <a:pos x="4" y="34"/>
                    </a:cxn>
                    <a:cxn ang="0">
                      <a:pos x="2" y="38"/>
                    </a:cxn>
                    <a:cxn ang="0">
                      <a:pos x="6" y="44"/>
                    </a:cxn>
                    <a:cxn ang="0">
                      <a:pos x="16" y="44"/>
                    </a:cxn>
                    <a:cxn ang="0">
                      <a:pos x="6" y="67"/>
                    </a:cxn>
                    <a:cxn ang="0">
                      <a:pos x="2" y="71"/>
                    </a:cxn>
                    <a:cxn ang="0">
                      <a:pos x="8" y="75"/>
                    </a:cxn>
                    <a:cxn ang="0">
                      <a:pos x="6" y="79"/>
                    </a:cxn>
                    <a:cxn ang="0">
                      <a:pos x="10" y="79"/>
                    </a:cxn>
                    <a:cxn ang="0">
                      <a:pos x="10" y="77"/>
                    </a:cxn>
                    <a:cxn ang="0">
                      <a:pos x="16" y="75"/>
                    </a:cxn>
                    <a:cxn ang="0">
                      <a:pos x="22" y="79"/>
                    </a:cxn>
                    <a:cxn ang="0">
                      <a:pos x="22" y="77"/>
                    </a:cxn>
                    <a:cxn ang="0">
                      <a:pos x="28" y="71"/>
                    </a:cxn>
                    <a:cxn ang="0">
                      <a:pos x="36" y="71"/>
                    </a:cxn>
                    <a:cxn ang="0">
                      <a:pos x="36" y="65"/>
                    </a:cxn>
                    <a:cxn ang="0">
                      <a:pos x="42" y="65"/>
                    </a:cxn>
                    <a:cxn ang="0">
                      <a:pos x="42" y="61"/>
                    </a:cxn>
                    <a:cxn ang="0">
                      <a:pos x="48" y="63"/>
                    </a:cxn>
                    <a:cxn ang="0">
                      <a:pos x="46" y="59"/>
                    </a:cxn>
                    <a:cxn ang="0">
                      <a:pos x="46" y="42"/>
                    </a:cxn>
                    <a:cxn ang="0">
                      <a:pos x="48" y="30"/>
                    </a:cxn>
                    <a:cxn ang="0">
                      <a:pos x="52" y="26"/>
                    </a:cxn>
                    <a:cxn ang="0">
                      <a:pos x="45" y="28"/>
                    </a:cxn>
                    <a:cxn ang="0">
                      <a:pos x="43" y="24"/>
                    </a:cxn>
                    <a:cxn ang="0">
                      <a:pos x="39" y="27"/>
                    </a:cxn>
                    <a:cxn ang="0">
                      <a:pos x="34" y="22"/>
                    </a:cxn>
                    <a:cxn ang="0">
                      <a:pos x="32" y="18"/>
                    </a:cxn>
                    <a:cxn ang="0">
                      <a:pos x="37" y="13"/>
                    </a:cxn>
                    <a:cxn ang="0">
                      <a:pos x="44" y="6"/>
                    </a:cxn>
                  </a:cxnLst>
                  <a:rect l="0" t="0" r="r" b="b"/>
                  <a:pathLst>
                    <a:path w="55" h="81">
                      <a:moveTo>
                        <a:pt x="44" y="6"/>
                      </a:moveTo>
                      <a:cubicBezTo>
                        <a:pt x="45" y="3"/>
                        <a:pt x="44" y="0"/>
                        <a:pt x="40" y="0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40" y="4"/>
                        <a:pt x="28" y="4"/>
                        <a:pt x="28" y="4"/>
                      </a:cubicBezTo>
                      <a:cubicBezTo>
                        <a:pt x="28" y="4"/>
                        <a:pt x="29" y="9"/>
                        <a:pt x="28" y="10"/>
                      </a:cubicBezTo>
                      <a:cubicBezTo>
                        <a:pt x="26" y="11"/>
                        <a:pt x="21" y="12"/>
                        <a:pt x="28" y="12"/>
                      </a:cubicBezTo>
                      <a:cubicBezTo>
                        <a:pt x="28" y="16"/>
                        <a:pt x="28" y="16"/>
                        <a:pt x="28" y="16"/>
                      </a:cubicBezTo>
                      <a:cubicBezTo>
                        <a:pt x="24" y="16"/>
                        <a:pt x="24" y="16"/>
                        <a:pt x="24" y="16"/>
                      </a:cubicBezTo>
                      <a:cubicBezTo>
                        <a:pt x="22" y="16"/>
                        <a:pt x="23" y="26"/>
                        <a:pt x="12" y="24"/>
                      </a:cubicBezTo>
                      <a:cubicBezTo>
                        <a:pt x="12" y="24"/>
                        <a:pt x="10" y="20"/>
                        <a:pt x="8" y="20"/>
                      </a:cubicBezTo>
                      <a:cubicBezTo>
                        <a:pt x="9" y="22"/>
                        <a:pt x="8" y="26"/>
                        <a:pt x="8" y="28"/>
                      </a:cubicBezTo>
                      <a:cubicBezTo>
                        <a:pt x="15" y="25"/>
                        <a:pt x="10" y="32"/>
                        <a:pt x="12" y="34"/>
                      </a:cubicBezTo>
                      <a:cubicBezTo>
                        <a:pt x="11" y="34"/>
                        <a:pt x="6" y="33"/>
                        <a:pt x="4" y="34"/>
                      </a:cubicBezTo>
                      <a:cubicBezTo>
                        <a:pt x="4" y="34"/>
                        <a:pt x="6" y="36"/>
                        <a:pt x="2" y="38"/>
                      </a:cubicBezTo>
                      <a:cubicBezTo>
                        <a:pt x="2" y="38"/>
                        <a:pt x="5" y="43"/>
                        <a:pt x="6" y="44"/>
                      </a:cubicBezTo>
                      <a:cubicBezTo>
                        <a:pt x="8" y="44"/>
                        <a:pt x="12" y="43"/>
                        <a:pt x="16" y="44"/>
                      </a:cubicBezTo>
                      <a:cubicBezTo>
                        <a:pt x="11" y="54"/>
                        <a:pt x="10" y="56"/>
                        <a:pt x="6" y="67"/>
                      </a:cubicBezTo>
                      <a:cubicBezTo>
                        <a:pt x="0" y="68"/>
                        <a:pt x="0" y="64"/>
                        <a:pt x="2" y="71"/>
                      </a:cubicBezTo>
                      <a:cubicBezTo>
                        <a:pt x="5" y="77"/>
                        <a:pt x="2" y="73"/>
                        <a:pt x="8" y="75"/>
                      </a:cubicBezTo>
                      <a:cubicBezTo>
                        <a:pt x="8" y="76"/>
                        <a:pt x="6" y="79"/>
                        <a:pt x="6" y="79"/>
                      </a:cubicBezTo>
                      <a:cubicBezTo>
                        <a:pt x="10" y="79"/>
                        <a:pt x="10" y="79"/>
                        <a:pt x="10" y="79"/>
                      </a:cubicBezTo>
                      <a:cubicBezTo>
                        <a:pt x="10" y="77"/>
                        <a:pt x="10" y="77"/>
                        <a:pt x="10" y="77"/>
                      </a:cubicBezTo>
                      <a:cubicBezTo>
                        <a:pt x="14" y="78"/>
                        <a:pt x="11" y="74"/>
                        <a:pt x="16" y="75"/>
                      </a:cubicBezTo>
                      <a:cubicBezTo>
                        <a:pt x="18" y="76"/>
                        <a:pt x="16" y="81"/>
                        <a:pt x="22" y="79"/>
                      </a:cubicBezTo>
                      <a:cubicBezTo>
                        <a:pt x="22" y="77"/>
                        <a:pt x="22" y="77"/>
                        <a:pt x="22" y="77"/>
                      </a:cubicBezTo>
                      <a:cubicBezTo>
                        <a:pt x="24" y="77"/>
                        <a:pt x="28" y="72"/>
                        <a:pt x="28" y="71"/>
                      </a:cubicBezTo>
                      <a:cubicBezTo>
                        <a:pt x="30" y="71"/>
                        <a:pt x="34" y="72"/>
                        <a:pt x="36" y="71"/>
                      </a:cubicBezTo>
                      <a:cubicBezTo>
                        <a:pt x="37" y="71"/>
                        <a:pt x="36" y="66"/>
                        <a:pt x="36" y="65"/>
                      </a:cubicBezTo>
                      <a:cubicBezTo>
                        <a:pt x="38" y="65"/>
                        <a:pt x="41" y="65"/>
                        <a:pt x="42" y="65"/>
                      </a:cubicBezTo>
                      <a:cubicBezTo>
                        <a:pt x="42" y="61"/>
                        <a:pt x="42" y="61"/>
                        <a:pt x="42" y="61"/>
                      </a:cubicBezTo>
                      <a:cubicBezTo>
                        <a:pt x="44" y="61"/>
                        <a:pt x="45" y="66"/>
                        <a:pt x="48" y="63"/>
                      </a:cubicBezTo>
                      <a:cubicBezTo>
                        <a:pt x="51" y="61"/>
                        <a:pt x="43" y="61"/>
                        <a:pt x="46" y="59"/>
                      </a:cubicBezTo>
                      <a:cubicBezTo>
                        <a:pt x="55" y="54"/>
                        <a:pt x="47" y="46"/>
                        <a:pt x="46" y="42"/>
                      </a:cubicBezTo>
                      <a:cubicBezTo>
                        <a:pt x="46" y="40"/>
                        <a:pt x="48" y="34"/>
                        <a:pt x="48" y="30"/>
                      </a:cubicBezTo>
                      <a:cubicBezTo>
                        <a:pt x="52" y="26"/>
                        <a:pt x="52" y="26"/>
                        <a:pt x="52" y="26"/>
                      </a:cubicBezTo>
                      <a:cubicBezTo>
                        <a:pt x="45" y="28"/>
                        <a:pt x="45" y="28"/>
                        <a:pt x="45" y="28"/>
                      </a:cubicBezTo>
                      <a:cubicBezTo>
                        <a:pt x="43" y="24"/>
                        <a:pt x="43" y="24"/>
                        <a:pt x="43" y="24"/>
                      </a:cubicBezTo>
                      <a:cubicBezTo>
                        <a:pt x="43" y="24"/>
                        <a:pt x="43" y="23"/>
                        <a:pt x="39" y="27"/>
                      </a:cubicBezTo>
                      <a:cubicBezTo>
                        <a:pt x="35" y="30"/>
                        <a:pt x="39" y="22"/>
                        <a:pt x="34" y="22"/>
                      </a:cubicBezTo>
                      <a:cubicBezTo>
                        <a:pt x="30" y="22"/>
                        <a:pt x="33" y="21"/>
                        <a:pt x="32" y="18"/>
                      </a:cubicBezTo>
                      <a:cubicBezTo>
                        <a:pt x="30" y="15"/>
                        <a:pt x="38" y="18"/>
                        <a:pt x="37" y="13"/>
                      </a:cubicBezTo>
                      <a:cubicBezTo>
                        <a:pt x="36" y="8"/>
                        <a:pt x="44" y="6"/>
                        <a:pt x="44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2" name="Freeform 316"/>
                <p:cNvSpPr>
                  <a:spLocks/>
                </p:cNvSpPr>
                <p:nvPr/>
              </p:nvSpPr>
              <p:spPr bwMode="auto">
                <a:xfrm>
                  <a:off x="2851" y="1491"/>
                  <a:ext cx="7" cy="8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3"/>
                        <a:pt x="1" y="6"/>
                        <a:pt x="1" y="6"/>
                      </a:cubicBezTo>
                      <a:cubicBezTo>
                        <a:pt x="2" y="4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3" name="Freeform 317"/>
                <p:cNvSpPr>
                  <a:spLocks/>
                </p:cNvSpPr>
                <p:nvPr/>
              </p:nvSpPr>
              <p:spPr bwMode="auto">
                <a:xfrm>
                  <a:off x="2846" y="1511"/>
                  <a:ext cx="9" cy="9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6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6">
                      <a:moveTo>
                        <a:pt x="6" y="0"/>
                      </a:move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0" y="6"/>
                        <a:pt x="4" y="1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4" name="Freeform 318"/>
                <p:cNvSpPr>
                  <a:spLocks/>
                </p:cNvSpPr>
                <p:nvPr/>
              </p:nvSpPr>
              <p:spPr bwMode="auto">
                <a:xfrm>
                  <a:off x="3612" y="1910"/>
                  <a:ext cx="155" cy="189"/>
                </a:xfrm>
                <a:custGeom>
                  <a:avLst/>
                  <a:gdLst/>
                  <a:ahLst/>
                  <a:cxnLst>
                    <a:cxn ang="0">
                      <a:pos x="127" y="120"/>
                    </a:cxn>
                    <a:cxn ang="0">
                      <a:pos x="124" y="116"/>
                    </a:cxn>
                    <a:cxn ang="0">
                      <a:pos x="124" y="110"/>
                    </a:cxn>
                    <a:cxn ang="0">
                      <a:pos x="121" y="110"/>
                    </a:cxn>
                    <a:cxn ang="0">
                      <a:pos x="120" y="99"/>
                    </a:cxn>
                    <a:cxn ang="0">
                      <a:pos x="116" y="91"/>
                    </a:cxn>
                    <a:cxn ang="0">
                      <a:pos x="111" y="83"/>
                    </a:cxn>
                    <a:cxn ang="0">
                      <a:pos x="105" y="82"/>
                    </a:cxn>
                    <a:cxn ang="0">
                      <a:pos x="105" y="78"/>
                    </a:cxn>
                    <a:cxn ang="0">
                      <a:pos x="95" y="68"/>
                    </a:cxn>
                    <a:cxn ang="0">
                      <a:pos x="88" y="57"/>
                    </a:cxn>
                    <a:cxn ang="0">
                      <a:pos x="85" y="51"/>
                    </a:cxn>
                    <a:cxn ang="0">
                      <a:pos x="87" y="44"/>
                    </a:cxn>
                    <a:cxn ang="0">
                      <a:pos x="91" y="43"/>
                    </a:cxn>
                    <a:cxn ang="0">
                      <a:pos x="91" y="35"/>
                    </a:cxn>
                    <a:cxn ang="0">
                      <a:pos x="96" y="32"/>
                    </a:cxn>
                    <a:cxn ang="0">
                      <a:pos x="95" y="29"/>
                    </a:cxn>
                    <a:cxn ang="0">
                      <a:pos x="89" y="29"/>
                    </a:cxn>
                    <a:cxn ang="0">
                      <a:pos x="84" y="27"/>
                    </a:cxn>
                    <a:cxn ang="0">
                      <a:pos x="79" y="25"/>
                    </a:cxn>
                    <a:cxn ang="0">
                      <a:pos x="76" y="20"/>
                    </a:cxn>
                    <a:cxn ang="0">
                      <a:pos x="75" y="16"/>
                    </a:cxn>
                    <a:cxn ang="0">
                      <a:pos x="74" y="10"/>
                    </a:cxn>
                    <a:cxn ang="0">
                      <a:pos x="72" y="4"/>
                    </a:cxn>
                    <a:cxn ang="0">
                      <a:pos x="68" y="2"/>
                    </a:cxn>
                    <a:cxn ang="0">
                      <a:pos x="63" y="5"/>
                    </a:cxn>
                    <a:cxn ang="0">
                      <a:pos x="61" y="2"/>
                    </a:cxn>
                    <a:cxn ang="0">
                      <a:pos x="58" y="0"/>
                    </a:cxn>
                    <a:cxn ang="0">
                      <a:pos x="55" y="4"/>
                    </a:cxn>
                    <a:cxn ang="0">
                      <a:pos x="47" y="2"/>
                    </a:cxn>
                    <a:cxn ang="0">
                      <a:pos x="43" y="3"/>
                    </a:cxn>
                    <a:cxn ang="0">
                      <a:pos x="40" y="12"/>
                    </a:cxn>
                    <a:cxn ang="0">
                      <a:pos x="34" y="20"/>
                    </a:cxn>
                    <a:cxn ang="0">
                      <a:pos x="35" y="26"/>
                    </a:cxn>
                    <a:cxn ang="0">
                      <a:pos x="33" y="34"/>
                    </a:cxn>
                    <a:cxn ang="0">
                      <a:pos x="33" y="41"/>
                    </a:cxn>
                    <a:cxn ang="0">
                      <a:pos x="30" y="49"/>
                    </a:cxn>
                    <a:cxn ang="0">
                      <a:pos x="27" y="53"/>
                    </a:cxn>
                    <a:cxn ang="0">
                      <a:pos x="0" y="74"/>
                    </a:cxn>
                    <a:cxn ang="0">
                      <a:pos x="7" y="96"/>
                    </a:cxn>
                    <a:cxn ang="0">
                      <a:pos x="43" y="117"/>
                    </a:cxn>
                    <a:cxn ang="0">
                      <a:pos x="44" y="121"/>
                    </a:cxn>
                    <a:cxn ang="0">
                      <a:pos x="53" y="121"/>
                    </a:cxn>
                    <a:cxn ang="0">
                      <a:pos x="55" y="130"/>
                    </a:cxn>
                    <a:cxn ang="0">
                      <a:pos x="65" y="135"/>
                    </a:cxn>
                    <a:cxn ang="0">
                      <a:pos x="88" y="138"/>
                    </a:cxn>
                    <a:cxn ang="0">
                      <a:pos x="100" y="128"/>
                    </a:cxn>
                    <a:cxn ang="0">
                      <a:pos x="110" y="118"/>
                    </a:cxn>
                    <a:cxn ang="0">
                      <a:pos x="118" y="118"/>
                    </a:cxn>
                    <a:cxn ang="0">
                      <a:pos x="126" y="124"/>
                    </a:cxn>
                    <a:cxn ang="0">
                      <a:pos x="127" y="120"/>
                    </a:cxn>
                  </a:cxnLst>
                  <a:rect l="0" t="0" r="r" b="b"/>
                  <a:pathLst>
                    <a:path w="127" h="138">
                      <a:moveTo>
                        <a:pt x="127" y="120"/>
                      </a:moveTo>
                      <a:cubicBezTo>
                        <a:pt x="124" y="116"/>
                        <a:pt x="124" y="116"/>
                        <a:pt x="124" y="116"/>
                      </a:cubicBezTo>
                      <a:cubicBezTo>
                        <a:pt x="124" y="110"/>
                        <a:pt x="124" y="110"/>
                        <a:pt x="124" y="110"/>
                      </a:cubicBezTo>
                      <a:cubicBezTo>
                        <a:pt x="121" y="110"/>
                        <a:pt x="121" y="110"/>
                        <a:pt x="121" y="110"/>
                      </a:cubicBezTo>
                      <a:cubicBezTo>
                        <a:pt x="119" y="105"/>
                        <a:pt x="119" y="103"/>
                        <a:pt x="120" y="99"/>
                      </a:cubicBezTo>
                      <a:cubicBezTo>
                        <a:pt x="120" y="95"/>
                        <a:pt x="119" y="95"/>
                        <a:pt x="116" y="91"/>
                      </a:cubicBezTo>
                      <a:cubicBezTo>
                        <a:pt x="113" y="87"/>
                        <a:pt x="113" y="86"/>
                        <a:pt x="111" y="83"/>
                      </a:cubicBezTo>
                      <a:cubicBezTo>
                        <a:pt x="110" y="80"/>
                        <a:pt x="109" y="82"/>
                        <a:pt x="105" y="82"/>
                      </a:cubicBezTo>
                      <a:cubicBezTo>
                        <a:pt x="101" y="82"/>
                        <a:pt x="106" y="81"/>
                        <a:pt x="105" y="78"/>
                      </a:cubicBezTo>
                      <a:cubicBezTo>
                        <a:pt x="104" y="74"/>
                        <a:pt x="98" y="69"/>
                        <a:pt x="95" y="68"/>
                      </a:cubicBezTo>
                      <a:cubicBezTo>
                        <a:pt x="91" y="67"/>
                        <a:pt x="91" y="58"/>
                        <a:pt x="88" y="57"/>
                      </a:cubicBezTo>
                      <a:cubicBezTo>
                        <a:pt x="86" y="55"/>
                        <a:pt x="87" y="53"/>
                        <a:pt x="85" y="51"/>
                      </a:cubicBezTo>
                      <a:cubicBezTo>
                        <a:pt x="83" y="49"/>
                        <a:pt x="89" y="51"/>
                        <a:pt x="87" y="44"/>
                      </a:cubicBezTo>
                      <a:cubicBezTo>
                        <a:pt x="85" y="41"/>
                        <a:pt x="90" y="45"/>
                        <a:pt x="91" y="43"/>
                      </a:cubicBezTo>
                      <a:cubicBezTo>
                        <a:pt x="93" y="41"/>
                        <a:pt x="92" y="39"/>
                        <a:pt x="91" y="35"/>
                      </a:cubicBezTo>
                      <a:cubicBezTo>
                        <a:pt x="89" y="31"/>
                        <a:pt x="94" y="35"/>
                        <a:pt x="96" y="32"/>
                      </a:cubicBezTo>
                      <a:cubicBezTo>
                        <a:pt x="99" y="30"/>
                        <a:pt x="95" y="29"/>
                        <a:pt x="95" y="29"/>
                      </a:cubicBezTo>
                      <a:cubicBezTo>
                        <a:pt x="95" y="29"/>
                        <a:pt x="93" y="30"/>
                        <a:pt x="89" y="29"/>
                      </a:cubicBezTo>
                      <a:cubicBezTo>
                        <a:pt x="87" y="28"/>
                        <a:pt x="87" y="27"/>
                        <a:pt x="84" y="27"/>
                      </a:cubicBezTo>
                      <a:cubicBezTo>
                        <a:pt x="81" y="28"/>
                        <a:pt x="82" y="25"/>
                        <a:pt x="79" y="25"/>
                      </a:cubicBezTo>
                      <a:cubicBezTo>
                        <a:pt x="77" y="25"/>
                        <a:pt x="79" y="21"/>
                        <a:pt x="76" y="20"/>
                      </a:cubicBezTo>
                      <a:cubicBezTo>
                        <a:pt x="74" y="20"/>
                        <a:pt x="78" y="16"/>
                        <a:pt x="75" y="16"/>
                      </a:cubicBezTo>
                      <a:cubicBezTo>
                        <a:pt x="72" y="16"/>
                        <a:pt x="76" y="12"/>
                        <a:pt x="74" y="10"/>
                      </a:cubicBezTo>
                      <a:cubicBezTo>
                        <a:pt x="73" y="8"/>
                        <a:pt x="72" y="4"/>
                        <a:pt x="72" y="4"/>
                      </a:cubicBez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1" y="2"/>
                        <a:pt x="61" y="2"/>
                        <a:pt x="61" y="2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58" y="0"/>
                        <a:pt x="57" y="1"/>
                        <a:pt x="55" y="4"/>
                      </a:cubicBezTo>
                      <a:cubicBezTo>
                        <a:pt x="53" y="6"/>
                        <a:pt x="49" y="0"/>
                        <a:pt x="47" y="2"/>
                      </a:cubicBezTo>
                      <a:cubicBezTo>
                        <a:pt x="46" y="3"/>
                        <a:pt x="45" y="3"/>
                        <a:pt x="43" y="3"/>
                      </a:cubicBezTo>
                      <a:cubicBezTo>
                        <a:pt x="43" y="3"/>
                        <a:pt x="43" y="10"/>
                        <a:pt x="40" y="12"/>
                      </a:cubicBezTo>
                      <a:cubicBezTo>
                        <a:pt x="38" y="14"/>
                        <a:pt x="34" y="15"/>
                        <a:pt x="34" y="20"/>
                      </a:cubicBezTo>
                      <a:cubicBezTo>
                        <a:pt x="34" y="24"/>
                        <a:pt x="36" y="23"/>
                        <a:pt x="35" y="26"/>
                      </a:cubicBezTo>
                      <a:cubicBezTo>
                        <a:pt x="35" y="30"/>
                        <a:pt x="31" y="30"/>
                        <a:pt x="33" y="34"/>
                      </a:cubicBezTo>
                      <a:cubicBezTo>
                        <a:pt x="34" y="39"/>
                        <a:pt x="35" y="37"/>
                        <a:pt x="33" y="41"/>
                      </a:cubicBezTo>
                      <a:cubicBezTo>
                        <a:pt x="31" y="45"/>
                        <a:pt x="31" y="46"/>
                        <a:pt x="30" y="49"/>
                      </a:cubicBezTo>
                      <a:cubicBezTo>
                        <a:pt x="29" y="52"/>
                        <a:pt x="27" y="53"/>
                        <a:pt x="27" y="5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7" y="96"/>
                        <a:pt x="7" y="96"/>
                        <a:pt x="7" y="96"/>
                      </a:cubicBezTo>
                      <a:cubicBezTo>
                        <a:pt x="43" y="117"/>
                        <a:pt x="43" y="117"/>
                        <a:pt x="43" y="117"/>
                      </a:cubicBezTo>
                      <a:cubicBezTo>
                        <a:pt x="44" y="121"/>
                        <a:pt x="44" y="121"/>
                        <a:pt x="44" y="121"/>
                      </a:cubicBezTo>
                      <a:cubicBezTo>
                        <a:pt x="53" y="121"/>
                        <a:pt x="53" y="121"/>
                        <a:pt x="53" y="121"/>
                      </a:cubicBezTo>
                      <a:cubicBezTo>
                        <a:pt x="55" y="130"/>
                        <a:pt x="55" y="130"/>
                        <a:pt x="55" y="130"/>
                      </a:cubicBezTo>
                      <a:cubicBezTo>
                        <a:pt x="65" y="135"/>
                        <a:pt x="65" y="135"/>
                        <a:pt x="65" y="135"/>
                      </a:cubicBezTo>
                      <a:cubicBezTo>
                        <a:pt x="88" y="138"/>
                        <a:pt x="88" y="138"/>
                        <a:pt x="88" y="138"/>
                      </a:cubicBezTo>
                      <a:cubicBezTo>
                        <a:pt x="88" y="138"/>
                        <a:pt x="97" y="132"/>
                        <a:pt x="100" y="128"/>
                      </a:cubicBezTo>
                      <a:cubicBezTo>
                        <a:pt x="102" y="125"/>
                        <a:pt x="107" y="117"/>
                        <a:pt x="110" y="118"/>
                      </a:cubicBezTo>
                      <a:cubicBezTo>
                        <a:pt x="113" y="120"/>
                        <a:pt x="118" y="118"/>
                        <a:pt x="118" y="118"/>
                      </a:cubicBezTo>
                      <a:cubicBezTo>
                        <a:pt x="122" y="120"/>
                        <a:pt x="123" y="121"/>
                        <a:pt x="126" y="124"/>
                      </a:cubicBezTo>
                      <a:cubicBezTo>
                        <a:pt x="127" y="122"/>
                        <a:pt x="125" y="120"/>
                        <a:pt x="127" y="12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5" name="Freeform 319"/>
                <p:cNvSpPr>
                  <a:spLocks/>
                </p:cNvSpPr>
                <p:nvPr/>
              </p:nvSpPr>
              <p:spPr bwMode="auto">
                <a:xfrm>
                  <a:off x="3692" y="1848"/>
                  <a:ext cx="309" cy="353"/>
                </a:xfrm>
                <a:custGeom>
                  <a:avLst/>
                  <a:gdLst/>
                  <a:ahLst/>
                  <a:cxnLst>
                    <a:cxn ang="0">
                      <a:pos x="224" y="243"/>
                    </a:cxn>
                    <a:cxn ang="0">
                      <a:pos x="239" y="229"/>
                    </a:cxn>
                    <a:cxn ang="0">
                      <a:pos x="253" y="222"/>
                    </a:cxn>
                    <a:cxn ang="0">
                      <a:pos x="247" y="215"/>
                    </a:cxn>
                    <a:cxn ang="0">
                      <a:pos x="242" y="201"/>
                    </a:cxn>
                    <a:cxn ang="0">
                      <a:pos x="231" y="191"/>
                    </a:cxn>
                    <a:cxn ang="0">
                      <a:pos x="231" y="183"/>
                    </a:cxn>
                    <a:cxn ang="0">
                      <a:pos x="239" y="153"/>
                    </a:cxn>
                    <a:cxn ang="0">
                      <a:pos x="237" y="146"/>
                    </a:cxn>
                    <a:cxn ang="0">
                      <a:pos x="224" y="141"/>
                    </a:cxn>
                    <a:cxn ang="0">
                      <a:pos x="221" y="126"/>
                    </a:cxn>
                    <a:cxn ang="0">
                      <a:pos x="215" y="114"/>
                    </a:cxn>
                    <a:cxn ang="0">
                      <a:pos x="216" y="108"/>
                    </a:cxn>
                    <a:cxn ang="0">
                      <a:pos x="217" y="95"/>
                    </a:cxn>
                    <a:cxn ang="0">
                      <a:pos x="222" y="88"/>
                    </a:cxn>
                    <a:cxn ang="0">
                      <a:pos x="229" y="83"/>
                    </a:cxn>
                    <a:cxn ang="0">
                      <a:pos x="234" y="71"/>
                    </a:cxn>
                    <a:cxn ang="0">
                      <a:pos x="233" y="59"/>
                    </a:cxn>
                    <a:cxn ang="0">
                      <a:pos x="223" y="52"/>
                    </a:cxn>
                    <a:cxn ang="0">
                      <a:pos x="215" y="44"/>
                    </a:cxn>
                    <a:cxn ang="0">
                      <a:pos x="200" y="36"/>
                    </a:cxn>
                    <a:cxn ang="0">
                      <a:pos x="187" y="30"/>
                    </a:cxn>
                    <a:cxn ang="0">
                      <a:pos x="164" y="26"/>
                    </a:cxn>
                    <a:cxn ang="0">
                      <a:pos x="152" y="30"/>
                    </a:cxn>
                    <a:cxn ang="0">
                      <a:pos x="142" y="32"/>
                    </a:cxn>
                    <a:cxn ang="0">
                      <a:pos x="138" y="38"/>
                    </a:cxn>
                    <a:cxn ang="0">
                      <a:pos x="128" y="43"/>
                    </a:cxn>
                    <a:cxn ang="0">
                      <a:pos x="123" y="54"/>
                    </a:cxn>
                    <a:cxn ang="0">
                      <a:pos x="97" y="57"/>
                    </a:cxn>
                    <a:cxn ang="0">
                      <a:pos x="77" y="46"/>
                    </a:cxn>
                    <a:cxn ang="0">
                      <a:pos x="67" y="44"/>
                    </a:cxn>
                    <a:cxn ang="0">
                      <a:pos x="60" y="23"/>
                    </a:cxn>
                    <a:cxn ang="0">
                      <a:pos x="52" y="14"/>
                    </a:cxn>
                    <a:cxn ang="0">
                      <a:pos x="57" y="5"/>
                    </a:cxn>
                    <a:cxn ang="0">
                      <a:pos x="47" y="6"/>
                    </a:cxn>
                    <a:cxn ang="0">
                      <a:pos x="37" y="14"/>
                    </a:cxn>
                    <a:cxn ang="0">
                      <a:pos x="27" y="17"/>
                    </a:cxn>
                    <a:cxn ang="0">
                      <a:pos x="18" y="9"/>
                    </a:cxn>
                    <a:cxn ang="0">
                      <a:pos x="12" y="9"/>
                    </a:cxn>
                    <a:cxn ang="0">
                      <a:pos x="4" y="10"/>
                    </a:cxn>
                    <a:cxn ang="0">
                      <a:pos x="4" y="20"/>
                    </a:cxn>
                    <a:cxn ang="0">
                      <a:pos x="5" y="36"/>
                    </a:cxn>
                    <a:cxn ang="0">
                      <a:pos x="7" y="49"/>
                    </a:cxn>
                    <a:cxn ang="0">
                      <a:pos x="10" y="61"/>
                    </a:cxn>
                    <a:cxn ang="0">
                      <a:pos x="14" y="70"/>
                    </a:cxn>
                    <a:cxn ang="0">
                      <a:pos x="24" y="74"/>
                    </a:cxn>
                    <a:cxn ang="0">
                      <a:pos x="31" y="77"/>
                    </a:cxn>
                    <a:cxn ang="0">
                      <a:pos x="26" y="88"/>
                    </a:cxn>
                    <a:cxn ang="0">
                      <a:pos x="20" y="96"/>
                    </a:cxn>
                    <a:cxn ang="0">
                      <a:pos x="30" y="113"/>
                    </a:cxn>
                    <a:cxn ang="0">
                      <a:pos x="40" y="127"/>
                    </a:cxn>
                    <a:cxn ang="0">
                      <a:pos x="51" y="136"/>
                    </a:cxn>
                    <a:cxn ang="0">
                      <a:pos x="56" y="155"/>
                    </a:cxn>
                    <a:cxn ang="0">
                      <a:pos x="59" y="161"/>
                    </a:cxn>
                    <a:cxn ang="0">
                      <a:pos x="73" y="171"/>
                    </a:cxn>
                    <a:cxn ang="0">
                      <a:pos x="89" y="193"/>
                    </a:cxn>
                    <a:cxn ang="0">
                      <a:pos x="93" y="201"/>
                    </a:cxn>
                    <a:cxn ang="0">
                      <a:pos x="99" y="211"/>
                    </a:cxn>
                    <a:cxn ang="0">
                      <a:pos x="107" y="220"/>
                    </a:cxn>
                    <a:cxn ang="0">
                      <a:pos x="139" y="232"/>
                    </a:cxn>
                    <a:cxn ang="0">
                      <a:pos x="161" y="220"/>
                    </a:cxn>
                    <a:cxn ang="0">
                      <a:pos x="173" y="244"/>
                    </a:cxn>
                    <a:cxn ang="0">
                      <a:pos x="218" y="256"/>
                    </a:cxn>
                  </a:cxnLst>
                  <a:rect l="0" t="0" r="r" b="b"/>
                  <a:pathLst>
                    <a:path w="253" h="257">
                      <a:moveTo>
                        <a:pt x="222" y="256"/>
                      </a:moveTo>
                      <a:cubicBezTo>
                        <a:pt x="224" y="243"/>
                        <a:pt x="224" y="243"/>
                        <a:pt x="224" y="243"/>
                      </a:cubicBezTo>
                      <a:cubicBezTo>
                        <a:pt x="232" y="231"/>
                        <a:pt x="232" y="231"/>
                        <a:pt x="232" y="231"/>
                      </a:cubicBezTo>
                      <a:cubicBezTo>
                        <a:pt x="239" y="229"/>
                        <a:pt x="239" y="229"/>
                        <a:pt x="239" y="229"/>
                      </a:cubicBezTo>
                      <a:cubicBezTo>
                        <a:pt x="248" y="227"/>
                        <a:pt x="248" y="227"/>
                        <a:pt x="248" y="227"/>
                      </a:cubicBezTo>
                      <a:cubicBezTo>
                        <a:pt x="253" y="222"/>
                        <a:pt x="253" y="222"/>
                        <a:pt x="253" y="222"/>
                      </a:cubicBezTo>
                      <a:cubicBezTo>
                        <a:pt x="253" y="218"/>
                        <a:pt x="253" y="218"/>
                        <a:pt x="253" y="218"/>
                      </a:cubicBezTo>
                      <a:cubicBezTo>
                        <a:pt x="247" y="215"/>
                        <a:pt x="247" y="215"/>
                        <a:pt x="247" y="215"/>
                      </a:cubicBezTo>
                      <a:cubicBezTo>
                        <a:pt x="246" y="207"/>
                        <a:pt x="246" y="207"/>
                        <a:pt x="246" y="207"/>
                      </a:cubicBezTo>
                      <a:cubicBezTo>
                        <a:pt x="242" y="201"/>
                        <a:pt x="242" y="201"/>
                        <a:pt x="242" y="201"/>
                      </a:cubicBezTo>
                      <a:cubicBezTo>
                        <a:pt x="237" y="199"/>
                        <a:pt x="237" y="199"/>
                        <a:pt x="237" y="199"/>
                      </a:cubicBezTo>
                      <a:cubicBezTo>
                        <a:pt x="231" y="191"/>
                        <a:pt x="231" y="191"/>
                        <a:pt x="231" y="191"/>
                      </a:cubicBezTo>
                      <a:cubicBezTo>
                        <a:pt x="229" y="186"/>
                        <a:pt x="229" y="186"/>
                        <a:pt x="229" y="186"/>
                      </a:cubicBezTo>
                      <a:cubicBezTo>
                        <a:pt x="231" y="183"/>
                        <a:pt x="231" y="183"/>
                        <a:pt x="231" y="183"/>
                      </a:cubicBezTo>
                      <a:cubicBezTo>
                        <a:pt x="225" y="169"/>
                        <a:pt x="225" y="169"/>
                        <a:pt x="225" y="169"/>
                      </a:cubicBezTo>
                      <a:cubicBezTo>
                        <a:pt x="239" y="153"/>
                        <a:pt x="239" y="153"/>
                        <a:pt x="239" y="153"/>
                      </a:cubicBezTo>
                      <a:cubicBezTo>
                        <a:pt x="239" y="149"/>
                        <a:pt x="239" y="149"/>
                        <a:pt x="239" y="149"/>
                      </a:cubicBezTo>
                      <a:cubicBezTo>
                        <a:pt x="237" y="146"/>
                        <a:pt x="237" y="146"/>
                        <a:pt x="237" y="146"/>
                      </a:cubicBezTo>
                      <a:cubicBezTo>
                        <a:pt x="225" y="144"/>
                        <a:pt x="225" y="144"/>
                        <a:pt x="225" y="144"/>
                      </a:cubicBezTo>
                      <a:cubicBezTo>
                        <a:pt x="224" y="141"/>
                        <a:pt x="224" y="141"/>
                        <a:pt x="224" y="141"/>
                      </a:cubicBezTo>
                      <a:cubicBezTo>
                        <a:pt x="224" y="134"/>
                        <a:pt x="224" y="134"/>
                        <a:pt x="224" y="134"/>
                      </a:cubicBezTo>
                      <a:cubicBezTo>
                        <a:pt x="221" y="126"/>
                        <a:pt x="221" y="126"/>
                        <a:pt x="221" y="126"/>
                      </a:cubicBezTo>
                      <a:cubicBezTo>
                        <a:pt x="216" y="120"/>
                        <a:pt x="216" y="120"/>
                        <a:pt x="216" y="120"/>
                      </a:cubicBezTo>
                      <a:cubicBezTo>
                        <a:pt x="215" y="114"/>
                        <a:pt x="215" y="114"/>
                        <a:pt x="215" y="114"/>
                      </a:cubicBezTo>
                      <a:cubicBezTo>
                        <a:pt x="220" y="111"/>
                        <a:pt x="220" y="111"/>
                        <a:pt x="220" y="111"/>
                      </a:cubicBezTo>
                      <a:cubicBezTo>
                        <a:pt x="216" y="108"/>
                        <a:pt x="216" y="108"/>
                        <a:pt x="216" y="108"/>
                      </a:cubicBezTo>
                      <a:cubicBezTo>
                        <a:pt x="215" y="105"/>
                        <a:pt x="215" y="105"/>
                        <a:pt x="215" y="105"/>
                      </a:cubicBezTo>
                      <a:cubicBezTo>
                        <a:pt x="217" y="95"/>
                        <a:pt x="217" y="95"/>
                        <a:pt x="217" y="95"/>
                      </a:cubicBezTo>
                      <a:cubicBezTo>
                        <a:pt x="219" y="89"/>
                        <a:pt x="219" y="89"/>
                        <a:pt x="219" y="89"/>
                      </a:cubicBezTo>
                      <a:cubicBezTo>
                        <a:pt x="222" y="88"/>
                        <a:pt x="222" y="88"/>
                        <a:pt x="222" y="88"/>
                      </a:cubicBezTo>
                      <a:cubicBezTo>
                        <a:pt x="228" y="87"/>
                        <a:pt x="228" y="87"/>
                        <a:pt x="228" y="87"/>
                      </a:cubicBezTo>
                      <a:cubicBezTo>
                        <a:pt x="229" y="83"/>
                        <a:pt x="229" y="83"/>
                        <a:pt x="229" y="83"/>
                      </a:cubicBezTo>
                      <a:cubicBezTo>
                        <a:pt x="232" y="77"/>
                        <a:pt x="232" y="77"/>
                        <a:pt x="232" y="77"/>
                      </a:cubicBezTo>
                      <a:cubicBezTo>
                        <a:pt x="234" y="71"/>
                        <a:pt x="234" y="71"/>
                        <a:pt x="234" y="71"/>
                      </a:cubicBezTo>
                      <a:cubicBezTo>
                        <a:pt x="233" y="65"/>
                        <a:pt x="233" y="65"/>
                        <a:pt x="233" y="65"/>
                      </a:cubicBezTo>
                      <a:cubicBezTo>
                        <a:pt x="233" y="59"/>
                        <a:pt x="233" y="59"/>
                        <a:pt x="233" y="59"/>
                      </a:cubicBezTo>
                      <a:cubicBezTo>
                        <a:pt x="225" y="57"/>
                        <a:pt x="225" y="57"/>
                        <a:pt x="225" y="57"/>
                      </a:cubicBezTo>
                      <a:cubicBezTo>
                        <a:pt x="223" y="52"/>
                        <a:pt x="223" y="52"/>
                        <a:pt x="223" y="52"/>
                      </a:cubicBezTo>
                      <a:cubicBezTo>
                        <a:pt x="220" y="47"/>
                        <a:pt x="220" y="47"/>
                        <a:pt x="220" y="47"/>
                      </a:cubicBezTo>
                      <a:cubicBezTo>
                        <a:pt x="215" y="44"/>
                        <a:pt x="215" y="44"/>
                        <a:pt x="215" y="44"/>
                      </a:cubicBezTo>
                      <a:cubicBezTo>
                        <a:pt x="208" y="40"/>
                        <a:pt x="208" y="40"/>
                        <a:pt x="208" y="40"/>
                      </a:cubicBezTo>
                      <a:cubicBezTo>
                        <a:pt x="200" y="36"/>
                        <a:pt x="200" y="36"/>
                        <a:pt x="200" y="36"/>
                      </a:cubicBezTo>
                      <a:cubicBezTo>
                        <a:pt x="190" y="31"/>
                        <a:pt x="190" y="31"/>
                        <a:pt x="190" y="31"/>
                      </a:cubicBezTo>
                      <a:cubicBezTo>
                        <a:pt x="187" y="30"/>
                        <a:pt x="187" y="30"/>
                        <a:pt x="187" y="30"/>
                      </a:cubicBezTo>
                      <a:cubicBezTo>
                        <a:pt x="178" y="29"/>
                        <a:pt x="178" y="29"/>
                        <a:pt x="178" y="29"/>
                      </a:cubicBezTo>
                      <a:cubicBezTo>
                        <a:pt x="164" y="26"/>
                        <a:pt x="164" y="26"/>
                        <a:pt x="164" y="26"/>
                      </a:cubicBezTo>
                      <a:cubicBezTo>
                        <a:pt x="157" y="28"/>
                        <a:pt x="157" y="28"/>
                        <a:pt x="157" y="28"/>
                      </a:cubicBezTo>
                      <a:cubicBezTo>
                        <a:pt x="152" y="30"/>
                        <a:pt x="152" y="30"/>
                        <a:pt x="152" y="30"/>
                      </a:cubicBezTo>
                      <a:cubicBezTo>
                        <a:pt x="145" y="29"/>
                        <a:pt x="145" y="29"/>
                        <a:pt x="145" y="29"/>
                      </a:cubicBezTo>
                      <a:cubicBezTo>
                        <a:pt x="142" y="32"/>
                        <a:pt x="142" y="32"/>
                        <a:pt x="142" y="32"/>
                      </a:cubicBezTo>
                      <a:cubicBezTo>
                        <a:pt x="139" y="36"/>
                        <a:pt x="139" y="36"/>
                        <a:pt x="139" y="36"/>
                      </a:cubicBezTo>
                      <a:cubicBezTo>
                        <a:pt x="138" y="38"/>
                        <a:pt x="138" y="38"/>
                        <a:pt x="138" y="38"/>
                      </a:cubicBezTo>
                      <a:cubicBezTo>
                        <a:pt x="136" y="43"/>
                        <a:pt x="136" y="43"/>
                        <a:pt x="136" y="43"/>
                      </a:cubicBezTo>
                      <a:cubicBezTo>
                        <a:pt x="128" y="43"/>
                        <a:pt x="128" y="43"/>
                        <a:pt x="128" y="43"/>
                      </a:cubicBezTo>
                      <a:cubicBezTo>
                        <a:pt x="128" y="48"/>
                        <a:pt x="127" y="53"/>
                        <a:pt x="127" y="57"/>
                      </a:cubicBezTo>
                      <a:cubicBezTo>
                        <a:pt x="122" y="57"/>
                        <a:pt x="124" y="54"/>
                        <a:pt x="123" y="54"/>
                      </a:cubicBezTo>
                      <a:cubicBezTo>
                        <a:pt x="118" y="52"/>
                        <a:pt x="111" y="56"/>
                        <a:pt x="107" y="57"/>
                      </a:cubicBezTo>
                      <a:cubicBezTo>
                        <a:pt x="107" y="57"/>
                        <a:pt x="99" y="58"/>
                        <a:pt x="97" y="57"/>
                      </a:cubicBezTo>
                      <a:cubicBezTo>
                        <a:pt x="91" y="55"/>
                        <a:pt x="86" y="51"/>
                        <a:pt x="81" y="48"/>
                      </a:cubicBezTo>
                      <a:cubicBezTo>
                        <a:pt x="84" y="47"/>
                        <a:pt x="77" y="46"/>
                        <a:pt x="77" y="46"/>
                      </a:cubicBezTo>
                      <a:cubicBezTo>
                        <a:pt x="74" y="44"/>
                        <a:pt x="76" y="45"/>
                        <a:pt x="71" y="48"/>
                      </a:cubicBezTo>
                      <a:cubicBezTo>
                        <a:pt x="69" y="46"/>
                        <a:pt x="71" y="44"/>
                        <a:pt x="67" y="44"/>
                      </a:cubicBezTo>
                      <a:cubicBezTo>
                        <a:pt x="67" y="41"/>
                        <a:pt x="64" y="27"/>
                        <a:pt x="61" y="26"/>
                      </a:cubicBezTo>
                      <a:cubicBezTo>
                        <a:pt x="61" y="26"/>
                        <a:pt x="59" y="25"/>
                        <a:pt x="60" y="23"/>
                      </a:cubicBezTo>
                      <a:cubicBezTo>
                        <a:pt x="60" y="23"/>
                        <a:pt x="58" y="20"/>
                        <a:pt x="56" y="19"/>
                      </a:cubicBezTo>
                      <a:cubicBezTo>
                        <a:pt x="53" y="17"/>
                        <a:pt x="52" y="14"/>
                        <a:pt x="52" y="14"/>
                      </a:cubicBezTo>
                      <a:cubicBezTo>
                        <a:pt x="52" y="14"/>
                        <a:pt x="51" y="8"/>
                        <a:pt x="56" y="9"/>
                      </a:cubicBezTo>
                      <a:cubicBezTo>
                        <a:pt x="59" y="9"/>
                        <a:pt x="58" y="7"/>
                        <a:pt x="57" y="5"/>
                      </a:cubicBezTo>
                      <a:cubicBezTo>
                        <a:pt x="56" y="3"/>
                        <a:pt x="55" y="3"/>
                        <a:pt x="52" y="1"/>
                      </a:cubicBezTo>
                      <a:cubicBezTo>
                        <a:pt x="50" y="0"/>
                        <a:pt x="50" y="5"/>
                        <a:pt x="47" y="6"/>
                      </a:cubicBezTo>
                      <a:cubicBezTo>
                        <a:pt x="44" y="6"/>
                        <a:pt x="40" y="11"/>
                        <a:pt x="40" y="11"/>
                      </a:cubicBezTo>
                      <a:cubicBezTo>
                        <a:pt x="40" y="11"/>
                        <a:pt x="40" y="12"/>
                        <a:pt x="37" y="14"/>
                      </a:cubicBezTo>
                      <a:cubicBezTo>
                        <a:pt x="32" y="17"/>
                        <a:pt x="32" y="17"/>
                        <a:pt x="32" y="17"/>
                      </a:cubicBezTo>
                      <a:cubicBezTo>
                        <a:pt x="32" y="17"/>
                        <a:pt x="29" y="17"/>
                        <a:pt x="27" y="17"/>
                      </a:cubicBezTo>
                      <a:cubicBezTo>
                        <a:pt x="25" y="17"/>
                        <a:pt x="25" y="16"/>
                        <a:pt x="22" y="15"/>
                      </a:cubicBezTo>
                      <a:cubicBezTo>
                        <a:pt x="20" y="13"/>
                        <a:pt x="21" y="12"/>
                        <a:pt x="18" y="9"/>
                      </a:cubicBezTo>
                      <a:cubicBezTo>
                        <a:pt x="15" y="7"/>
                        <a:pt x="15" y="5"/>
                        <a:pt x="15" y="5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2" y="9"/>
                        <a:pt x="10" y="9"/>
                        <a:pt x="8" y="7"/>
                      </a:cubicBezTo>
                      <a:cubicBezTo>
                        <a:pt x="6" y="5"/>
                        <a:pt x="7" y="8"/>
                        <a:pt x="4" y="10"/>
                      </a:cubicBezTo>
                      <a:cubicBezTo>
                        <a:pt x="1" y="12"/>
                        <a:pt x="2" y="14"/>
                        <a:pt x="4" y="16"/>
                      </a:cubicBezTo>
                      <a:cubicBezTo>
                        <a:pt x="6" y="19"/>
                        <a:pt x="4" y="17"/>
                        <a:pt x="4" y="20"/>
                      </a:cubicBezTo>
                      <a:cubicBezTo>
                        <a:pt x="5" y="23"/>
                        <a:pt x="3" y="24"/>
                        <a:pt x="1" y="26"/>
                      </a:cubicBezTo>
                      <a:cubicBezTo>
                        <a:pt x="0" y="29"/>
                        <a:pt x="3" y="34"/>
                        <a:pt x="5" y="36"/>
                      </a:cubicBezTo>
                      <a:cubicBezTo>
                        <a:pt x="7" y="38"/>
                        <a:pt x="6" y="41"/>
                        <a:pt x="8" y="43"/>
                      </a:cubicBezTo>
                      <a:cubicBezTo>
                        <a:pt x="9" y="46"/>
                        <a:pt x="7" y="49"/>
                        <a:pt x="7" y="49"/>
                      </a:cubicBezTo>
                      <a:cubicBezTo>
                        <a:pt x="7" y="49"/>
                        <a:pt x="8" y="53"/>
                        <a:pt x="9" y="55"/>
                      </a:cubicBezTo>
                      <a:cubicBezTo>
                        <a:pt x="11" y="57"/>
                        <a:pt x="7" y="61"/>
                        <a:pt x="10" y="61"/>
                      </a:cubicBezTo>
                      <a:cubicBezTo>
                        <a:pt x="13" y="61"/>
                        <a:pt x="9" y="65"/>
                        <a:pt x="11" y="65"/>
                      </a:cubicBezTo>
                      <a:cubicBezTo>
                        <a:pt x="14" y="66"/>
                        <a:pt x="12" y="70"/>
                        <a:pt x="14" y="70"/>
                      </a:cubicBezTo>
                      <a:cubicBezTo>
                        <a:pt x="17" y="70"/>
                        <a:pt x="16" y="73"/>
                        <a:pt x="19" y="72"/>
                      </a:cubicBezTo>
                      <a:cubicBezTo>
                        <a:pt x="22" y="72"/>
                        <a:pt x="22" y="73"/>
                        <a:pt x="24" y="74"/>
                      </a:cubicBezTo>
                      <a:cubicBezTo>
                        <a:pt x="28" y="75"/>
                        <a:pt x="30" y="74"/>
                        <a:pt x="30" y="74"/>
                      </a:cubicBezTo>
                      <a:cubicBezTo>
                        <a:pt x="30" y="74"/>
                        <a:pt x="34" y="75"/>
                        <a:pt x="31" y="77"/>
                      </a:cubicBezTo>
                      <a:cubicBezTo>
                        <a:pt x="29" y="80"/>
                        <a:pt x="24" y="76"/>
                        <a:pt x="26" y="80"/>
                      </a:cubicBezTo>
                      <a:cubicBezTo>
                        <a:pt x="27" y="84"/>
                        <a:pt x="28" y="86"/>
                        <a:pt x="26" y="88"/>
                      </a:cubicBezTo>
                      <a:cubicBezTo>
                        <a:pt x="25" y="90"/>
                        <a:pt x="20" y="86"/>
                        <a:pt x="22" y="89"/>
                      </a:cubicBezTo>
                      <a:cubicBezTo>
                        <a:pt x="24" y="96"/>
                        <a:pt x="18" y="94"/>
                        <a:pt x="20" y="96"/>
                      </a:cubicBezTo>
                      <a:cubicBezTo>
                        <a:pt x="22" y="98"/>
                        <a:pt x="21" y="100"/>
                        <a:pt x="23" y="102"/>
                      </a:cubicBezTo>
                      <a:cubicBezTo>
                        <a:pt x="26" y="103"/>
                        <a:pt x="26" y="112"/>
                        <a:pt x="30" y="113"/>
                      </a:cubicBezTo>
                      <a:cubicBezTo>
                        <a:pt x="33" y="114"/>
                        <a:pt x="39" y="119"/>
                        <a:pt x="40" y="123"/>
                      </a:cubicBezTo>
                      <a:cubicBezTo>
                        <a:pt x="41" y="126"/>
                        <a:pt x="36" y="127"/>
                        <a:pt x="40" y="127"/>
                      </a:cubicBezTo>
                      <a:cubicBezTo>
                        <a:pt x="44" y="127"/>
                        <a:pt x="45" y="125"/>
                        <a:pt x="46" y="128"/>
                      </a:cubicBezTo>
                      <a:cubicBezTo>
                        <a:pt x="48" y="131"/>
                        <a:pt x="48" y="132"/>
                        <a:pt x="51" y="136"/>
                      </a:cubicBezTo>
                      <a:cubicBezTo>
                        <a:pt x="54" y="140"/>
                        <a:pt x="55" y="140"/>
                        <a:pt x="55" y="144"/>
                      </a:cubicBezTo>
                      <a:cubicBezTo>
                        <a:pt x="54" y="148"/>
                        <a:pt x="54" y="150"/>
                        <a:pt x="56" y="155"/>
                      </a:cubicBezTo>
                      <a:cubicBezTo>
                        <a:pt x="59" y="155"/>
                        <a:pt x="59" y="155"/>
                        <a:pt x="59" y="155"/>
                      </a:cubicBezTo>
                      <a:cubicBezTo>
                        <a:pt x="59" y="161"/>
                        <a:pt x="59" y="161"/>
                        <a:pt x="59" y="161"/>
                      </a:cubicBezTo>
                      <a:cubicBezTo>
                        <a:pt x="62" y="164"/>
                        <a:pt x="62" y="164"/>
                        <a:pt x="62" y="164"/>
                      </a:cubicBezTo>
                      <a:cubicBezTo>
                        <a:pt x="65" y="165"/>
                        <a:pt x="70" y="171"/>
                        <a:pt x="73" y="171"/>
                      </a:cubicBezTo>
                      <a:cubicBezTo>
                        <a:pt x="74" y="171"/>
                        <a:pt x="77" y="167"/>
                        <a:pt x="79" y="167"/>
                      </a:cubicBezTo>
                      <a:cubicBezTo>
                        <a:pt x="83" y="176"/>
                        <a:pt x="85" y="183"/>
                        <a:pt x="89" y="193"/>
                      </a:cubicBezTo>
                      <a:cubicBezTo>
                        <a:pt x="93" y="195"/>
                        <a:pt x="93" y="195"/>
                        <a:pt x="93" y="195"/>
                      </a:cubicBezTo>
                      <a:cubicBezTo>
                        <a:pt x="94" y="196"/>
                        <a:pt x="92" y="200"/>
                        <a:pt x="93" y="201"/>
                      </a:cubicBezTo>
                      <a:cubicBezTo>
                        <a:pt x="95" y="202"/>
                        <a:pt x="98" y="200"/>
                        <a:pt x="99" y="203"/>
                      </a:cubicBezTo>
                      <a:cubicBezTo>
                        <a:pt x="100" y="205"/>
                        <a:pt x="98" y="208"/>
                        <a:pt x="99" y="211"/>
                      </a:cubicBezTo>
                      <a:cubicBezTo>
                        <a:pt x="100" y="211"/>
                        <a:pt x="106" y="213"/>
                        <a:pt x="107" y="214"/>
                      </a:cubicBezTo>
                      <a:cubicBezTo>
                        <a:pt x="108" y="216"/>
                        <a:pt x="106" y="219"/>
                        <a:pt x="107" y="220"/>
                      </a:cubicBezTo>
                      <a:cubicBezTo>
                        <a:pt x="117" y="228"/>
                        <a:pt x="117" y="228"/>
                        <a:pt x="117" y="228"/>
                      </a:cubicBezTo>
                      <a:cubicBezTo>
                        <a:pt x="123" y="232"/>
                        <a:pt x="139" y="232"/>
                        <a:pt x="139" y="232"/>
                      </a:cubicBezTo>
                      <a:cubicBezTo>
                        <a:pt x="146" y="229"/>
                        <a:pt x="151" y="226"/>
                        <a:pt x="159" y="222"/>
                      </a:cubicBezTo>
                      <a:cubicBezTo>
                        <a:pt x="155" y="220"/>
                        <a:pt x="161" y="220"/>
                        <a:pt x="161" y="220"/>
                      </a:cubicBezTo>
                      <a:cubicBezTo>
                        <a:pt x="163" y="223"/>
                        <a:pt x="167" y="224"/>
                        <a:pt x="169" y="226"/>
                      </a:cubicBezTo>
                      <a:cubicBezTo>
                        <a:pt x="172" y="232"/>
                        <a:pt x="168" y="240"/>
                        <a:pt x="173" y="244"/>
                      </a:cubicBezTo>
                      <a:cubicBezTo>
                        <a:pt x="183" y="255"/>
                        <a:pt x="203" y="248"/>
                        <a:pt x="212" y="250"/>
                      </a:cubicBezTo>
                      <a:cubicBezTo>
                        <a:pt x="214" y="250"/>
                        <a:pt x="218" y="256"/>
                        <a:pt x="218" y="256"/>
                      </a:cubicBezTo>
                      <a:cubicBezTo>
                        <a:pt x="218" y="256"/>
                        <a:pt x="220" y="257"/>
                        <a:pt x="222" y="25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6" name="Freeform 320"/>
                <p:cNvSpPr>
                  <a:spLocks/>
                </p:cNvSpPr>
                <p:nvPr/>
              </p:nvSpPr>
              <p:spPr bwMode="auto">
                <a:xfrm>
                  <a:off x="3703" y="1890"/>
                  <a:ext cx="25" cy="39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21" y="25"/>
                    </a:cxn>
                    <a:cxn ang="0">
                      <a:pos x="13" y="28"/>
                    </a:cxn>
                    <a:cxn ang="0">
                      <a:pos x="5" y="13"/>
                    </a:cxn>
                    <a:cxn ang="0">
                      <a:pos x="3" y="13"/>
                    </a:cxn>
                    <a:cxn ang="0">
                      <a:pos x="5" y="5"/>
                    </a:cxn>
                    <a:cxn ang="0">
                      <a:pos x="1" y="3"/>
                    </a:cxn>
                    <a:cxn ang="0">
                      <a:pos x="0" y="0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1" h="28">
                      <a:moveTo>
                        <a:pt x="3" y="1"/>
                      </a:moveTo>
                      <a:cubicBezTo>
                        <a:pt x="15" y="2"/>
                        <a:pt x="17" y="15"/>
                        <a:pt x="21" y="25"/>
                      </a:cubicBezTo>
                      <a:cubicBezTo>
                        <a:pt x="20" y="25"/>
                        <a:pt x="13" y="28"/>
                        <a:pt x="13" y="28"/>
                      </a:cubicBezTo>
                      <a:cubicBezTo>
                        <a:pt x="10" y="23"/>
                        <a:pt x="7" y="17"/>
                        <a:pt x="5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2" y="9"/>
                        <a:pt x="7" y="7"/>
                        <a:pt x="5" y="5"/>
                      </a:cubicBezTo>
                      <a:cubicBezTo>
                        <a:pt x="4" y="4"/>
                        <a:pt x="1" y="3"/>
                        <a:pt x="1" y="3"/>
                      </a:cubicBezTo>
                      <a:cubicBezTo>
                        <a:pt x="4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7" name="Freeform 321"/>
                <p:cNvSpPr>
                  <a:spLocks/>
                </p:cNvSpPr>
                <p:nvPr/>
              </p:nvSpPr>
              <p:spPr bwMode="auto">
                <a:xfrm>
                  <a:off x="3703" y="1892"/>
                  <a:ext cx="23" cy="39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20" y="24"/>
                    </a:cxn>
                    <a:cxn ang="0">
                      <a:pos x="12" y="28"/>
                    </a:cxn>
                    <a:cxn ang="0">
                      <a:pos x="4" y="12"/>
                    </a:cxn>
                    <a:cxn ang="0">
                      <a:pos x="2" y="12"/>
                    </a:cxn>
                    <a:cxn ang="0">
                      <a:pos x="4" y="5"/>
                    </a:cxn>
                    <a:cxn ang="0">
                      <a:pos x="0" y="3"/>
                    </a:cxn>
                    <a:cxn ang="0">
                      <a:pos x="0" y="0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20" h="28">
                      <a:moveTo>
                        <a:pt x="2" y="1"/>
                      </a:moveTo>
                      <a:cubicBezTo>
                        <a:pt x="14" y="2"/>
                        <a:pt x="17" y="15"/>
                        <a:pt x="20" y="24"/>
                      </a:cubicBezTo>
                      <a:cubicBezTo>
                        <a:pt x="20" y="25"/>
                        <a:pt x="12" y="28"/>
                        <a:pt x="12" y="28"/>
                      </a:cubicBezTo>
                      <a:cubicBezTo>
                        <a:pt x="10" y="23"/>
                        <a:pt x="7" y="17"/>
                        <a:pt x="4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9"/>
                        <a:pt x="7" y="7"/>
                        <a:pt x="4" y="5"/>
                      </a:cubicBezTo>
                      <a:cubicBezTo>
                        <a:pt x="4" y="4"/>
                        <a:pt x="0" y="3"/>
                        <a:pt x="0" y="3"/>
                      </a:cubicBezTo>
                      <a:cubicBezTo>
                        <a:pt x="4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2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8" name="Freeform 322"/>
                <p:cNvSpPr>
                  <a:spLocks/>
                </p:cNvSpPr>
                <p:nvPr/>
              </p:nvSpPr>
              <p:spPr bwMode="auto">
                <a:xfrm>
                  <a:off x="5059" y="2775"/>
                  <a:ext cx="155" cy="192"/>
                </a:xfrm>
                <a:custGeom>
                  <a:avLst/>
                  <a:gdLst/>
                  <a:ahLst/>
                  <a:cxnLst>
                    <a:cxn ang="0">
                      <a:pos x="126" y="140"/>
                    </a:cxn>
                    <a:cxn ang="0">
                      <a:pos x="125" y="105"/>
                    </a:cxn>
                    <a:cxn ang="0">
                      <a:pos x="123" y="99"/>
                    </a:cxn>
                    <a:cxn ang="0">
                      <a:pos x="125" y="95"/>
                    </a:cxn>
                    <a:cxn ang="0">
                      <a:pos x="124" y="35"/>
                    </a:cxn>
                    <a:cxn ang="0">
                      <a:pos x="122" y="32"/>
                    </a:cxn>
                    <a:cxn ang="0">
                      <a:pos x="108" y="32"/>
                    </a:cxn>
                    <a:cxn ang="0">
                      <a:pos x="83" y="20"/>
                    </a:cxn>
                    <a:cxn ang="0">
                      <a:pos x="79" y="28"/>
                    </a:cxn>
                    <a:cxn ang="0">
                      <a:pos x="69" y="32"/>
                    </a:cxn>
                    <a:cxn ang="0">
                      <a:pos x="65" y="42"/>
                    </a:cxn>
                    <a:cxn ang="0">
                      <a:pos x="53" y="44"/>
                    </a:cxn>
                    <a:cxn ang="0">
                      <a:pos x="49" y="32"/>
                    </a:cxn>
                    <a:cxn ang="0">
                      <a:pos x="43" y="34"/>
                    </a:cxn>
                    <a:cxn ang="0">
                      <a:pos x="43" y="6"/>
                    </a:cxn>
                    <a:cxn ang="0">
                      <a:pos x="35" y="2"/>
                    </a:cxn>
                    <a:cxn ang="0">
                      <a:pos x="29" y="4"/>
                    </a:cxn>
                    <a:cxn ang="0">
                      <a:pos x="17" y="0"/>
                    </a:cxn>
                    <a:cxn ang="0">
                      <a:pos x="13" y="6"/>
                    </a:cxn>
                    <a:cxn ang="0">
                      <a:pos x="3" y="6"/>
                    </a:cxn>
                    <a:cxn ang="0">
                      <a:pos x="3" y="14"/>
                    </a:cxn>
                    <a:cxn ang="0">
                      <a:pos x="3" y="18"/>
                    </a:cxn>
                    <a:cxn ang="0">
                      <a:pos x="13" y="18"/>
                    </a:cxn>
                    <a:cxn ang="0">
                      <a:pos x="15" y="26"/>
                    </a:cxn>
                    <a:cxn ang="0">
                      <a:pos x="35" y="26"/>
                    </a:cxn>
                    <a:cxn ang="0">
                      <a:pos x="35" y="32"/>
                    </a:cxn>
                    <a:cxn ang="0">
                      <a:pos x="13" y="34"/>
                    </a:cxn>
                    <a:cxn ang="0">
                      <a:pos x="19" y="36"/>
                    </a:cxn>
                    <a:cxn ang="0">
                      <a:pos x="29" y="52"/>
                    </a:cxn>
                    <a:cxn ang="0">
                      <a:pos x="33" y="46"/>
                    </a:cxn>
                    <a:cxn ang="0">
                      <a:pos x="37" y="48"/>
                    </a:cxn>
                    <a:cxn ang="0">
                      <a:pos x="47" y="52"/>
                    </a:cxn>
                    <a:cxn ang="0">
                      <a:pos x="49" y="60"/>
                    </a:cxn>
                    <a:cxn ang="0">
                      <a:pos x="75" y="66"/>
                    </a:cxn>
                    <a:cxn ang="0">
                      <a:pos x="77" y="74"/>
                    </a:cxn>
                    <a:cxn ang="0">
                      <a:pos x="81" y="72"/>
                    </a:cxn>
                    <a:cxn ang="0">
                      <a:pos x="91" y="76"/>
                    </a:cxn>
                    <a:cxn ang="0">
                      <a:pos x="101" y="118"/>
                    </a:cxn>
                    <a:cxn ang="0">
                      <a:pos x="93" y="118"/>
                    </a:cxn>
                    <a:cxn ang="0">
                      <a:pos x="85" y="128"/>
                    </a:cxn>
                    <a:cxn ang="0">
                      <a:pos x="99" y="126"/>
                    </a:cxn>
                    <a:cxn ang="0">
                      <a:pos x="99" y="122"/>
                    </a:cxn>
                    <a:cxn ang="0">
                      <a:pos x="116" y="124"/>
                    </a:cxn>
                    <a:cxn ang="0">
                      <a:pos x="124" y="140"/>
                    </a:cxn>
                    <a:cxn ang="0">
                      <a:pos x="126" y="140"/>
                    </a:cxn>
                  </a:cxnLst>
                  <a:rect l="0" t="0" r="r" b="b"/>
                  <a:pathLst>
                    <a:path w="126" h="140">
                      <a:moveTo>
                        <a:pt x="126" y="140"/>
                      </a:moveTo>
                      <a:cubicBezTo>
                        <a:pt x="125" y="105"/>
                        <a:pt x="125" y="105"/>
                        <a:pt x="125" y="105"/>
                      </a:cubicBezTo>
                      <a:cubicBezTo>
                        <a:pt x="123" y="99"/>
                        <a:pt x="123" y="99"/>
                        <a:pt x="123" y="99"/>
                      </a:cubicBezTo>
                      <a:cubicBezTo>
                        <a:pt x="125" y="95"/>
                        <a:pt x="125" y="95"/>
                        <a:pt x="125" y="95"/>
                      </a:cubicBezTo>
                      <a:cubicBezTo>
                        <a:pt x="124" y="35"/>
                        <a:pt x="124" y="35"/>
                        <a:pt x="124" y="35"/>
                      </a:cubicBezTo>
                      <a:cubicBezTo>
                        <a:pt x="122" y="35"/>
                        <a:pt x="124" y="33"/>
                        <a:pt x="122" y="32"/>
                      </a:cubicBezTo>
                      <a:cubicBezTo>
                        <a:pt x="118" y="31"/>
                        <a:pt x="113" y="34"/>
                        <a:pt x="108" y="32"/>
                      </a:cubicBezTo>
                      <a:cubicBezTo>
                        <a:pt x="101" y="30"/>
                        <a:pt x="94" y="18"/>
                        <a:pt x="83" y="20"/>
                      </a:cubicBezTo>
                      <a:cubicBezTo>
                        <a:pt x="80" y="21"/>
                        <a:pt x="80" y="27"/>
                        <a:pt x="79" y="28"/>
                      </a:cubicBezTo>
                      <a:cubicBezTo>
                        <a:pt x="75" y="31"/>
                        <a:pt x="72" y="29"/>
                        <a:pt x="69" y="32"/>
                      </a:cubicBezTo>
                      <a:cubicBezTo>
                        <a:pt x="67" y="34"/>
                        <a:pt x="66" y="41"/>
                        <a:pt x="65" y="42"/>
                      </a:cubicBezTo>
                      <a:cubicBezTo>
                        <a:pt x="61" y="45"/>
                        <a:pt x="57" y="42"/>
                        <a:pt x="53" y="44"/>
                      </a:cubicBezTo>
                      <a:cubicBezTo>
                        <a:pt x="51" y="39"/>
                        <a:pt x="51" y="39"/>
                        <a:pt x="49" y="32"/>
                      </a:cubicBezTo>
                      <a:cubicBezTo>
                        <a:pt x="49" y="32"/>
                        <a:pt x="43" y="36"/>
                        <a:pt x="43" y="34"/>
                      </a:cubicBezTo>
                      <a:cubicBezTo>
                        <a:pt x="41" y="27"/>
                        <a:pt x="43" y="14"/>
                        <a:pt x="43" y="6"/>
                      </a:cubicBezTo>
                      <a:cubicBezTo>
                        <a:pt x="40" y="5"/>
                        <a:pt x="37" y="4"/>
                        <a:pt x="35" y="2"/>
                      </a:cubicBezTo>
                      <a:cubicBezTo>
                        <a:pt x="33" y="3"/>
                        <a:pt x="30" y="5"/>
                        <a:pt x="29" y="4"/>
                      </a:cubicBezTo>
                      <a:cubicBezTo>
                        <a:pt x="26" y="4"/>
                        <a:pt x="23" y="0"/>
                        <a:pt x="17" y="0"/>
                      </a:cubicBezTo>
                      <a:cubicBezTo>
                        <a:pt x="16" y="1"/>
                        <a:pt x="13" y="6"/>
                        <a:pt x="13" y="6"/>
                      </a:cubicBezTo>
                      <a:cubicBezTo>
                        <a:pt x="10" y="7"/>
                        <a:pt x="6" y="5"/>
                        <a:pt x="3" y="6"/>
                      </a:cubicBezTo>
                      <a:cubicBezTo>
                        <a:pt x="3" y="8"/>
                        <a:pt x="3" y="14"/>
                        <a:pt x="3" y="14"/>
                      </a:cubicBezTo>
                      <a:cubicBezTo>
                        <a:pt x="3" y="18"/>
                        <a:pt x="3" y="18"/>
                        <a:pt x="3" y="18"/>
                      </a:cubicBezTo>
                      <a:cubicBezTo>
                        <a:pt x="5" y="18"/>
                        <a:pt x="11" y="17"/>
                        <a:pt x="13" y="18"/>
                      </a:cubicBezTo>
                      <a:cubicBezTo>
                        <a:pt x="16" y="20"/>
                        <a:pt x="14" y="23"/>
                        <a:pt x="15" y="26"/>
                      </a:cubicBezTo>
                      <a:cubicBezTo>
                        <a:pt x="22" y="27"/>
                        <a:pt x="33" y="26"/>
                        <a:pt x="35" y="26"/>
                      </a:cubicBezTo>
                      <a:cubicBezTo>
                        <a:pt x="39" y="27"/>
                        <a:pt x="35" y="32"/>
                        <a:pt x="35" y="32"/>
                      </a:cubicBezTo>
                      <a:cubicBezTo>
                        <a:pt x="27" y="33"/>
                        <a:pt x="22" y="33"/>
                        <a:pt x="13" y="34"/>
                      </a:cubicBezTo>
                      <a:cubicBezTo>
                        <a:pt x="54" y="37"/>
                        <a:pt x="0" y="40"/>
                        <a:pt x="19" y="36"/>
                      </a:cubicBezTo>
                      <a:cubicBezTo>
                        <a:pt x="22" y="42"/>
                        <a:pt x="26" y="47"/>
                        <a:pt x="29" y="52"/>
                      </a:cubicBezTo>
                      <a:cubicBezTo>
                        <a:pt x="30" y="50"/>
                        <a:pt x="30" y="47"/>
                        <a:pt x="33" y="46"/>
                      </a:cubicBezTo>
                      <a:cubicBezTo>
                        <a:pt x="29" y="44"/>
                        <a:pt x="41" y="46"/>
                        <a:pt x="37" y="48"/>
                      </a:cubicBezTo>
                      <a:cubicBezTo>
                        <a:pt x="39" y="50"/>
                        <a:pt x="45" y="50"/>
                        <a:pt x="47" y="52"/>
                      </a:cubicBezTo>
                      <a:cubicBezTo>
                        <a:pt x="49" y="54"/>
                        <a:pt x="46" y="59"/>
                        <a:pt x="49" y="60"/>
                      </a:cubicBezTo>
                      <a:cubicBezTo>
                        <a:pt x="57" y="64"/>
                        <a:pt x="67" y="61"/>
                        <a:pt x="75" y="66"/>
                      </a:cubicBezTo>
                      <a:cubicBezTo>
                        <a:pt x="76" y="67"/>
                        <a:pt x="75" y="73"/>
                        <a:pt x="77" y="74"/>
                      </a:cubicBezTo>
                      <a:cubicBezTo>
                        <a:pt x="79" y="76"/>
                        <a:pt x="78" y="72"/>
                        <a:pt x="81" y="72"/>
                      </a:cubicBezTo>
                      <a:cubicBezTo>
                        <a:pt x="82" y="72"/>
                        <a:pt x="87" y="75"/>
                        <a:pt x="91" y="76"/>
                      </a:cubicBezTo>
                      <a:cubicBezTo>
                        <a:pt x="94" y="89"/>
                        <a:pt x="99" y="105"/>
                        <a:pt x="101" y="118"/>
                      </a:cubicBezTo>
                      <a:cubicBezTo>
                        <a:pt x="98" y="119"/>
                        <a:pt x="95" y="117"/>
                        <a:pt x="93" y="118"/>
                      </a:cubicBezTo>
                      <a:cubicBezTo>
                        <a:pt x="90" y="118"/>
                        <a:pt x="87" y="126"/>
                        <a:pt x="85" y="128"/>
                      </a:cubicBezTo>
                      <a:cubicBezTo>
                        <a:pt x="89" y="126"/>
                        <a:pt x="92" y="127"/>
                        <a:pt x="99" y="126"/>
                      </a:cubicBezTo>
                      <a:cubicBezTo>
                        <a:pt x="99" y="122"/>
                        <a:pt x="99" y="122"/>
                        <a:pt x="99" y="122"/>
                      </a:cubicBezTo>
                      <a:cubicBezTo>
                        <a:pt x="103" y="121"/>
                        <a:pt x="112" y="124"/>
                        <a:pt x="116" y="124"/>
                      </a:cubicBezTo>
                      <a:cubicBezTo>
                        <a:pt x="119" y="130"/>
                        <a:pt x="121" y="134"/>
                        <a:pt x="124" y="140"/>
                      </a:cubicBezTo>
                      <a:lnTo>
                        <a:pt x="126" y="140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49" name="Freeform 323"/>
                <p:cNvSpPr>
                  <a:spLocks/>
                </p:cNvSpPr>
                <p:nvPr/>
              </p:nvSpPr>
              <p:spPr bwMode="auto">
                <a:xfrm>
                  <a:off x="4695" y="2667"/>
                  <a:ext cx="12" cy="11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4" y="8"/>
                    </a:cxn>
                    <a:cxn ang="0">
                      <a:pos x="2" y="2"/>
                    </a:cxn>
                  </a:cxnLst>
                  <a:rect l="0" t="0" r="r" b="b"/>
                  <a:pathLst>
                    <a:path w="10" h="8">
                      <a:moveTo>
                        <a:pt x="2" y="2"/>
                      </a:moveTo>
                      <a:cubicBezTo>
                        <a:pt x="0" y="3"/>
                        <a:pt x="4" y="8"/>
                        <a:pt x="4" y="8"/>
                      </a:cubicBezTo>
                      <a:cubicBezTo>
                        <a:pt x="4" y="8"/>
                        <a:pt x="10" y="0"/>
                        <a:pt x="2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0" name="Freeform 324"/>
                <p:cNvSpPr>
                  <a:spLocks/>
                </p:cNvSpPr>
                <p:nvPr/>
              </p:nvSpPr>
              <p:spPr bwMode="auto">
                <a:xfrm>
                  <a:off x="4506" y="2695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6" y="6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1" name="Freeform 325"/>
                <p:cNvSpPr>
                  <a:spLocks/>
                </p:cNvSpPr>
                <p:nvPr/>
              </p:nvSpPr>
              <p:spPr bwMode="auto">
                <a:xfrm>
                  <a:off x="5018" y="2708"/>
                  <a:ext cx="13" cy="1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10"/>
                    </a:cxn>
                    <a:cxn ang="0">
                      <a:pos x="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3">
                      <a:moveTo>
                        <a:pt x="0" y="0"/>
                      </a:moveTo>
                      <a:cubicBezTo>
                        <a:pt x="2" y="1"/>
                        <a:pt x="1" y="9"/>
                        <a:pt x="2" y="10"/>
                      </a:cubicBezTo>
                      <a:cubicBezTo>
                        <a:pt x="10" y="13"/>
                        <a:pt x="4" y="0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2" name="Freeform 326"/>
                <p:cNvSpPr>
                  <a:spLocks/>
                </p:cNvSpPr>
                <p:nvPr/>
              </p:nvSpPr>
              <p:spPr bwMode="auto">
                <a:xfrm>
                  <a:off x="4601" y="2711"/>
                  <a:ext cx="3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3" name="Freeform 327"/>
                <p:cNvSpPr>
                  <a:spLocks/>
                </p:cNvSpPr>
                <p:nvPr/>
              </p:nvSpPr>
              <p:spPr bwMode="auto">
                <a:xfrm>
                  <a:off x="5002" y="2717"/>
                  <a:ext cx="30" cy="42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" y="18"/>
                    </a:cxn>
                    <a:cxn ang="0">
                      <a:pos x="5" y="22"/>
                    </a:cxn>
                    <a:cxn ang="0">
                      <a:pos x="7" y="30"/>
                    </a:cxn>
                    <a:cxn ang="0">
                      <a:pos x="12" y="30"/>
                    </a:cxn>
                    <a:cxn ang="0">
                      <a:pos x="18" y="26"/>
                    </a:cxn>
                    <a:cxn ang="0">
                      <a:pos x="20" y="20"/>
                    </a:cxn>
                    <a:cxn ang="0">
                      <a:pos x="14" y="14"/>
                    </a:cxn>
                    <a:cxn ang="0">
                      <a:pos x="12" y="20"/>
                    </a:cxn>
                    <a:cxn ang="0">
                      <a:pos x="9" y="20"/>
                    </a:cxn>
                    <a:cxn ang="0">
                      <a:pos x="10" y="4"/>
                    </a:cxn>
                    <a:cxn ang="0">
                      <a:pos x="10" y="0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5" h="31">
                      <a:moveTo>
                        <a:pt x="7" y="0"/>
                      </a:moveTo>
                      <a:cubicBezTo>
                        <a:pt x="5" y="4"/>
                        <a:pt x="0" y="13"/>
                        <a:pt x="1" y="18"/>
                      </a:cubicBezTo>
                      <a:cubicBezTo>
                        <a:pt x="5" y="22"/>
                        <a:pt x="5" y="22"/>
                        <a:pt x="5" y="22"/>
                      </a:cubicBezTo>
                      <a:cubicBezTo>
                        <a:pt x="5" y="26"/>
                        <a:pt x="7" y="30"/>
                        <a:pt x="7" y="30"/>
                      </a:cubicBezTo>
                      <a:cubicBezTo>
                        <a:pt x="7" y="29"/>
                        <a:pt x="13" y="29"/>
                        <a:pt x="12" y="30"/>
                      </a:cubicBezTo>
                      <a:cubicBezTo>
                        <a:pt x="19" y="31"/>
                        <a:pt x="17" y="26"/>
                        <a:pt x="18" y="26"/>
                      </a:cubicBezTo>
                      <a:cubicBezTo>
                        <a:pt x="10" y="30"/>
                        <a:pt x="13" y="22"/>
                        <a:pt x="20" y="20"/>
                      </a:cubicBezTo>
                      <a:cubicBezTo>
                        <a:pt x="25" y="18"/>
                        <a:pt x="14" y="14"/>
                        <a:pt x="14" y="14"/>
                      </a:cubicBezTo>
                      <a:cubicBezTo>
                        <a:pt x="13" y="14"/>
                        <a:pt x="13" y="17"/>
                        <a:pt x="12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13" y="17"/>
                        <a:pt x="10" y="4"/>
                        <a:pt x="10" y="4"/>
                      </a:cubicBezTo>
                      <a:cubicBezTo>
                        <a:pt x="10" y="0"/>
                        <a:pt x="10" y="0"/>
                        <a:pt x="10" y="0"/>
                      </a:cubicBezTo>
                      <a:lnTo>
                        <a:pt x="7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4" name="Freeform 328"/>
                <p:cNvSpPr>
                  <a:spLocks/>
                </p:cNvSpPr>
                <p:nvPr/>
              </p:nvSpPr>
              <p:spPr bwMode="auto">
                <a:xfrm>
                  <a:off x="4610" y="2722"/>
                  <a:ext cx="8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7" y="5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5" name="Freeform 329"/>
                <p:cNvSpPr>
                  <a:spLocks/>
                </p:cNvSpPr>
                <p:nvPr/>
              </p:nvSpPr>
              <p:spPr bwMode="auto">
                <a:xfrm>
                  <a:off x="4526" y="2724"/>
                  <a:ext cx="19" cy="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10"/>
                    </a:cxn>
                    <a:cxn ang="0">
                      <a:pos x="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" h="14">
                      <a:moveTo>
                        <a:pt x="0" y="0"/>
                      </a:moveTo>
                      <a:cubicBezTo>
                        <a:pt x="3" y="3"/>
                        <a:pt x="7" y="7"/>
                        <a:pt x="10" y="10"/>
                      </a:cubicBezTo>
                      <a:cubicBezTo>
                        <a:pt x="15" y="14"/>
                        <a:pt x="7" y="2"/>
                        <a:pt x="6" y="0"/>
                      </a:cubicBezTo>
                      <a:cubicBezTo>
                        <a:pt x="5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6" name="Freeform 330"/>
                <p:cNvSpPr>
                  <a:spLocks/>
                </p:cNvSpPr>
                <p:nvPr/>
              </p:nvSpPr>
              <p:spPr bwMode="auto">
                <a:xfrm>
                  <a:off x="4869" y="2720"/>
                  <a:ext cx="110" cy="162"/>
                </a:xfrm>
                <a:custGeom>
                  <a:avLst/>
                  <a:gdLst/>
                  <a:ahLst/>
                  <a:cxnLst>
                    <a:cxn ang="0">
                      <a:pos x="77" y="5"/>
                    </a:cxn>
                    <a:cxn ang="0">
                      <a:pos x="65" y="17"/>
                    </a:cxn>
                    <a:cxn ang="0">
                      <a:pos x="33" y="15"/>
                    </a:cxn>
                    <a:cxn ang="0">
                      <a:pos x="33" y="11"/>
                    </a:cxn>
                    <a:cxn ang="0">
                      <a:pos x="21" y="17"/>
                    </a:cxn>
                    <a:cxn ang="0">
                      <a:pos x="17" y="15"/>
                    </a:cxn>
                    <a:cxn ang="0">
                      <a:pos x="17" y="19"/>
                    </a:cxn>
                    <a:cxn ang="0">
                      <a:pos x="11" y="23"/>
                    </a:cxn>
                    <a:cxn ang="0">
                      <a:pos x="13" y="38"/>
                    </a:cxn>
                    <a:cxn ang="0">
                      <a:pos x="7" y="44"/>
                    </a:cxn>
                    <a:cxn ang="0">
                      <a:pos x="7" y="58"/>
                    </a:cxn>
                    <a:cxn ang="0">
                      <a:pos x="1" y="74"/>
                    </a:cxn>
                    <a:cxn ang="0">
                      <a:pos x="9" y="84"/>
                    </a:cxn>
                    <a:cxn ang="0">
                      <a:pos x="5" y="116"/>
                    </a:cxn>
                    <a:cxn ang="0">
                      <a:pos x="23" y="102"/>
                    </a:cxn>
                    <a:cxn ang="0">
                      <a:pos x="19" y="96"/>
                    </a:cxn>
                    <a:cxn ang="0">
                      <a:pos x="21" y="94"/>
                    </a:cxn>
                    <a:cxn ang="0">
                      <a:pos x="37" y="108"/>
                    </a:cxn>
                    <a:cxn ang="0">
                      <a:pos x="45" y="108"/>
                    </a:cxn>
                    <a:cxn ang="0">
                      <a:pos x="45" y="100"/>
                    </a:cxn>
                    <a:cxn ang="0">
                      <a:pos x="55" y="98"/>
                    </a:cxn>
                    <a:cxn ang="0">
                      <a:pos x="57" y="96"/>
                    </a:cxn>
                    <a:cxn ang="0">
                      <a:pos x="47" y="88"/>
                    </a:cxn>
                    <a:cxn ang="0">
                      <a:pos x="49" y="80"/>
                    </a:cxn>
                    <a:cxn ang="0">
                      <a:pos x="41" y="76"/>
                    </a:cxn>
                    <a:cxn ang="0">
                      <a:pos x="39" y="66"/>
                    </a:cxn>
                    <a:cxn ang="0">
                      <a:pos x="31" y="64"/>
                    </a:cxn>
                    <a:cxn ang="0">
                      <a:pos x="31" y="60"/>
                    </a:cxn>
                    <a:cxn ang="0">
                      <a:pos x="41" y="60"/>
                    </a:cxn>
                    <a:cxn ang="0">
                      <a:pos x="51" y="52"/>
                    </a:cxn>
                    <a:cxn ang="0">
                      <a:pos x="51" y="58"/>
                    </a:cxn>
                    <a:cxn ang="0">
                      <a:pos x="61" y="56"/>
                    </a:cxn>
                    <a:cxn ang="0">
                      <a:pos x="59" y="42"/>
                    </a:cxn>
                    <a:cxn ang="0">
                      <a:pos x="35" y="42"/>
                    </a:cxn>
                    <a:cxn ang="0">
                      <a:pos x="27" y="46"/>
                    </a:cxn>
                    <a:cxn ang="0">
                      <a:pos x="27" y="42"/>
                    </a:cxn>
                    <a:cxn ang="0">
                      <a:pos x="21" y="42"/>
                    </a:cxn>
                    <a:cxn ang="0">
                      <a:pos x="23" y="25"/>
                    </a:cxn>
                    <a:cxn ang="0">
                      <a:pos x="73" y="25"/>
                    </a:cxn>
                    <a:cxn ang="0">
                      <a:pos x="73" y="23"/>
                    </a:cxn>
                    <a:cxn ang="0">
                      <a:pos x="77" y="5"/>
                    </a:cxn>
                  </a:cxnLst>
                  <a:rect l="0" t="0" r="r" b="b"/>
                  <a:pathLst>
                    <a:path w="89" h="117">
                      <a:moveTo>
                        <a:pt x="77" y="5"/>
                      </a:moveTo>
                      <a:cubicBezTo>
                        <a:pt x="76" y="5"/>
                        <a:pt x="70" y="15"/>
                        <a:pt x="65" y="17"/>
                      </a:cubicBezTo>
                      <a:cubicBezTo>
                        <a:pt x="54" y="19"/>
                        <a:pt x="41" y="16"/>
                        <a:pt x="33" y="15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29" y="10"/>
                        <a:pt x="23" y="16"/>
                        <a:pt x="21" y="17"/>
                      </a:cubicBezTo>
                      <a:cubicBezTo>
                        <a:pt x="18" y="17"/>
                        <a:pt x="20" y="13"/>
                        <a:pt x="17" y="15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7" y="19"/>
                        <a:pt x="11" y="22"/>
                        <a:pt x="11" y="23"/>
                      </a:cubicBezTo>
                      <a:cubicBezTo>
                        <a:pt x="8" y="30"/>
                        <a:pt x="14" y="35"/>
                        <a:pt x="13" y="38"/>
                      </a:cubicBezTo>
                      <a:cubicBezTo>
                        <a:pt x="13" y="40"/>
                        <a:pt x="8" y="43"/>
                        <a:pt x="7" y="44"/>
                      </a:cubicBezTo>
                      <a:cubicBezTo>
                        <a:pt x="6" y="49"/>
                        <a:pt x="8" y="54"/>
                        <a:pt x="7" y="58"/>
                      </a:cubicBezTo>
                      <a:cubicBezTo>
                        <a:pt x="7" y="62"/>
                        <a:pt x="2" y="71"/>
                        <a:pt x="1" y="74"/>
                      </a:cubicBezTo>
                      <a:cubicBezTo>
                        <a:pt x="0" y="89"/>
                        <a:pt x="1" y="79"/>
                        <a:pt x="9" y="84"/>
                      </a:cubicBezTo>
                      <a:cubicBezTo>
                        <a:pt x="7" y="98"/>
                        <a:pt x="6" y="102"/>
                        <a:pt x="5" y="116"/>
                      </a:cubicBezTo>
                      <a:cubicBezTo>
                        <a:pt x="18" y="114"/>
                        <a:pt x="24" y="117"/>
                        <a:pt x="23" y="102"/>
                      </a:cubicBezTo>
                      <a:cubicBezTo>
                        <a:pt x="19" y="96"/>
                        <a:pt x="19" y="96"/>
                        <a:pt x="19" y="96"/>
                      </a:cubicBezTo>
                      <a:cubicBezTo>
                        <a:pt x="19" y="96"/>
                        <a:pt x="20" y="91"/>
                        <a:pt x="21" y="94"/>
                      </a:cubicBezTo>
                      <a:cubicBezTo>
                        <a:pt x="28" y="56"/>
                        <a:pt x="36" y="99"/>
                        <a:pt x="37" y="108"/>
                      </a:cubicBezTo>
                      <a:cubicBezTo>
                        <a:pt x="39" y="107"/>
                        <a:pt x="43" y="109"/>
                        <a:pt x="45" y="108"/>
                      </a:cubicBezTo>
                      <a:cubicBezTo>
                        <a:pt x="46" y="108"/>
                        <a:pt x="45" y="101"/>
                        <a:pt x="45" y="100"/>
                      </a:cubicBezTo>
                      <a:cubicBezTo>
                        <a:pt x="50" y="100"/>
                        <a:pt x="52" y="100"/>
                        <a:pt x="55" y="98"/>
                      </a:cubicBezTo>
                      <a:cubicBezTo>
                        <a:pt x="57" y="101"/>
                        <a:pt x="57" y="96"/>
                        <a:pt x="57" y="96"/>
                      </a:cubicBezTo>
                      <a:cubicBezTo>
                        <a:pt x="54" y="94"/>
                        <a:pt x="49" y="91"/>
                        <a:pt x="47" y="88"/>
                      </a:cubicBezTo>
                      <a:cubicBezTo>
                        <a:pt x="45" y="85"/>
                        <a:pt x="52" y="83"/>
                        <a:pt x="49" y="80"/>
                      </a:cubicBezTo>
                      <a:cubicBezTo>
                        <a:pt x="47" y="79"/>
                        <a:pt x="42" y="78"/>
                        <a:pt x="41" y="76"/>
                      </a:cubicBezTo>
                      <a:cubicBezTo>
                        <a:pt x="39" y="73"/>
                        <a:pt x="41" y="69"/>
                        <a:pt x="39" y="66"/>
                      </a:cubicBezTo>
                      <a:cubicBezTo>
                        <a:pt x="31" y="64"/>
                        <a:pt x="31" y="64"/>
                        <a:pt x="31" y="64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5" y="59"/>
                        <a:pt x="37" y="61"/>
                        <a:pt x="41" y="60"/>
                      </a:cubicBezTo>
                      <a:cubicBezTo>
                        <a:pt x="45" y="59"/>
                        <a:pt x="47" y="53"/>
                        <a:pt x="51" y="52"/>
                      </a:cubicBezTo>
                      <a:cubicBezTo>
                        <a:pt x="51" y="58"/>
                        <a:pt x="51" y="58"/>
                        <a:pt x="51" y="58"/>
                      </a:cubicBezTo>
                      <a:cubicBezTo>
                        <a:pt x="54" y="58"/>
                        <a:pt x="56" y="55"/>
                        <a:pt x="61" y="56"/>
                      </a:cubicBezTo>
                      <a:cubicBezTo>
                        <a:pt x="49" y="50"/>
                        <a:pt x="51" y="52"/>
                        <a:pt x="59" y="42"/>
                      </a:cubicBezTo>
                      <a:cubicBezTo>
                        <a:pt x="48" y="43"/>
                        <a:pt x="45" y="40"/>
                        <a:pt x="35" y="42"/>
                      </a:cubicBezTo>
                      <a:cubicBezTo>
                        <a:pt x="33" y="43"/>
                        <a:pt x="33" y="48"/>
                        <a:pt x="27" y="46"/>
                      </a:cubicBezTo>
                      <a:cubicBezTo>
                        <a:pt x="27" y="42"/>
                        <a:pt x="27" y="42"/>
                        <a:pt x="27" y="42"/>
                      </a:cubicBezTo>
                      <a:cubicBezTo>
                        <a:pt x="26" y="42"/>
                        <a:pt x="22" y="43"/>
                        <a:pt x="21" y="42"/>
                      </a:cubicBezTo>
                      <a:cubicBezTo>
                        <a:pt x="22" y="36"/>
                        <a:pt x="23" y="28"/>
                        <a:pt x="23" y="25"/>
                      </a:cubicBezTo>
                      <a:cubicBezTo>
                        <a:pt x="39" y="25"/>
                        <a:pt x="62" y="31"/>
                        <a:pt x="73" y="25"/>
                      </a:cubicBezTo>
                      <a:cubicBezTo>
                        <a:pt x="73" y="23"/>
                        <a:pt x="73" y="23"/>
                        <a:pt x="73" y="23"/>
                      </a:cubicBezTo>
                      <a:cubicBezTo>
                        <a:pt x="74" y="22"/>
                        <a:pt x="89" y="0"/>
                        <a:pt x="77" y="5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7" name="Freeform 331"/>
                <p:cNvSpPr>
                  <a:spLocks/>
                </p:cNvSpPr>
                <p:nvPr/>
              </p:nvSpPr>
              <p:spPr bwMode="auto">
                <a:xfrm>
                  <a:off x="5045" y="2766"/>
                  <a:ext cx="32" cy="7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10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5" h="5">
                      <a:moveTo>
                        <a:pt x="4" y="0"/>
                      </a:moveTo>
                      <a:cubicBezTo>
                        <a:pt x="5" y="0"/>
                        <a:pt x="0" y="4"/>
                        <a:pt x="0" y="4"/>
                      </a:cubicBezTo>
                      <a:cubicBezTo>
                        <a:pt x="8" y="4"/>
                        <a:pt x="25" y="5"/>
                        <a:pt x="10" y="2"/>
                      </a:cubicBezTo>
                      <a:cubicBezTo>
                        <a:pt x="10" y="2"/>
                        <a:pt x="6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8" name="Freeform 332"/>
                <p:cNvSpPr>
                  <a:spLocks/>
                </p:cNvSpPr>
                <p:nvPr/>
              </p:nvSpPr>
              <p:spPr bwMode="auto">
                <a:xfrm>
                  <a:off x="5005" y="2775"/>
                  <a:ext cx="8" cy="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6" y="6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59" name="Freeform 333"/>
                <p:cNvSpPr>
                  <a:spLocks/>
                </p:cNvSpPr>
                <p:nvPr/>
              </p:nvSpPr>
              <p:spPr bwMode="auto">
                <a:xfrm>
                  <a:off x="4554" y="2784"/>
                  <a:ext cx="18" cy="1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12"/>
                    </a:cxn>
                    <a:cxn ang="0">
                      <a:pos x="8" y="6"/>
                    </a:cxn>
                    <a:cxn ang="0">
                      <a:pos x="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" h="12">
                      <a:moveTo>
                        <a:pt x="0" y="0"/>
                      </a:moveTo>
                      <a:cubicBezTo>
                        <a:pt x="2" y="4"/>
                        <a:pt x="1" y="7"/>
                        <a:pt x="2" y="12"/>
                      </a:cubicBezTo>
                      <a:cubicBezTo>
                        <a:pt x="2" y="12"/>
                        <a:pt x="14" y="10"/>
                        <a:pt x="8" y="6"/>
                      </a:cubicBezTo>
                      <a:cubicBezTo>
                        <a:pt x="5" y="5"/>
                        <a:pt x="6" y="0"/>
                        <a:pt x="2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0" name="Freeform 334"/>
                <p:cNvSpPr>
                  <a:spLocks/>
                </p:cNvSpPr>
                <p:nvPr/>
              </p:nvSpPr>
              <p:spPr bwMode="auto">
                <a:xfrm>
                  <a:off x="5053" y="2789"/>
                  <a:ext cx="12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6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7" y="6"/>
                        <a:pt x="10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1" name="Freeform 335"/>
                <p:cNvSpPr>
                  <a:spLocks/>
                </p:cNvSpPr>
                <p:nvPr/>
              </p:nvSpPr>
              <p:spPr bwMode="auto">
                <a:xfrm>
                  <a:off x="4657" y="2797"/>
                  <a:ext cx="25" cy="3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6" y="8"/>
                    </a:cxn>
                    <a:cxn ang="0">
                      <a:pos x="12" y="20"/>
                    </a:cxn>
                    <a:cxn ang="0">
                      <a:pos x="10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0" h="23">
                      <a:moveTo>
                        <a:pt x="0" y="0"/>
                      </a:moveTo>
                      <a:cubicBezTo>
                        <a:pt x="2" y="1"/>
                        <a:pt x="3" y="7"/>
                        <a:pt x="0" y="8"/>
                      </a:cubicBezTo>
                      <a:cubicBezTo>
                        <a:pt x="1" y="9"/>
                        <a:pt x="6" y="8"/>
                        <a:pt x="6" y="8"/>
                      </a:cubicBezTo>
                      <a:cubicBezTo>
                        <a:pt x="9" y="14"/>
                        <a:pt x="7" y="18"/>
                        <a:pt x="12" y="20"/>
                      </a:cubicBezTo>
                      <a:cubicBezTo>
                        <a:pt x="20" y="23"/>
                        <a:pt x="14" y="5"/>
                        <a:pt x="10" y="2"/>
                      </a:cubicBezTo>
                      <a:cubicBezTo>
                        <a:pt x="7" y="0"/>
                        <a:pt x="4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2" name="Freeform 336"/>
                <p:cNvSpPr>
                  <a:spLocks/>
                </p:cNvSpPr>
                <p:nvPr/>
              </p:nvSpPr>
              <p:spPr bwMode="auto">
                <a:xfrm>
                  <a:off x="4953" y="2797"/>
                  <a:ext cx="16" cy="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3" h="4">
                      <a:moveTo>
                        <a:pt x="2" y="0"/>
                      </a:moveTo>
                      <a:cubicBezTo>
                        <a:pt x="2" y="0"/>
                        <a:pt x="0" y="4"/>
                        <a:pt x="0" y="4"/>
                      </a:cubicBezTo>
                      <a:cubicBezTo>
                        <a:pt x="13" y="3"/>
                        <a:pt x="13" y="4"/>
                        <a:pt x="2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3" name="Freeform 337"/>
                <p:cNvSpPr>
                  <a:spLocks/>
                </p:cNvSpPr>
                <p:nvPr/>
              </p:nvSpPr>
              <p:spPr bwMode="auto">
                <a:xfrm>
                  <a:off x="5045" y="2797"/>
                  <a:ext cx="10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cubicBezTo>
                        <a:pt x="0" y="0"/>
                        <a:pt x="0" y="6"/>
                        <a:pt x="2" y="6"/>
                      </a:cubicBezTo>
                      <a:cubicBezTo>
                        <a:pt x="7" y="7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4" name="Freeform 338"/>
                <p:cNvSpPr>
                  <a:spLocks/>
                </p:cNvSpPr>
                <p:nvPr/>
              </p:nvSpPr>
              <p:spPr bwMode="auto">
                <a:xfrm>
                  <a:off x="4574" y="2817"/>
                  <a:ext cx="3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2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5" name="Freeform 339"/>
                <p:cNvSpPr>
                  <a:spLocks/>
                </p:cNvSpPr>
                <p:nvPr/>
              </p:nvSpPr>
              <p:spPr bwMode="auto">
                <a:xfrm>
                  <a:off x="4693" y="2817"/>
                  <a:ext cx="12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0"/>
                    </a:cxn>
                    <a:cxn ang="0">
                      <a:pos x="6" y="10"/>
                    </a:cxn>
                    <a:cxn ang="0">
                      <a:pos x="10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10">
                      <a:moveTo>
                        <a:pt x="0" y="0"/>
                      </a:moveTo>
                      <a:cubicBezTo>
                        <a:pt x="1" y="1"/>
                        <a:pt x="0" y="10"/>
                        <a:pt x="0" y="10"/>
                      </a:cubicBezTo>
                      <a:cubicBezTo>
                        <a:pt x="1" y="10"/>
                        <a:pt x="6" y="10"/>
                        <a:pt x="6" y="10"/>
                      </a:cubicBezTo>
                      <a:cubicBezTo>
                        <a:pt x="6" y="10"/>
                        <a:pt x="9" y="4"/>
                        <a:pt x="10" y="2"/>
                      </a:cubicBezTo>
                      <a:cubicBezTo>
                        <a:pt x="5" y="1"/>
                        <a:pt x="4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6" name="Freeform 340"/>
                <p:cNvSpPr>
                  <a:spLocks/>
                </p:cNvSpPr>
                <p:nvPr/>
              </p:nvSpPr>
              <p:spPr bwMode="auto">
                <a:xfrm>
                  <a:off x="5014" y="2828"/>
                  <a:ext cx="47" cy="13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6"/>
                    </a:cxn>
                    <a:cxn ang="0">
                      <a:pos x="22" y="6"/>
                    </a:cxn>
                    <a:cxn ang="0">
                      <a:pos x="28" y="10"/>
                    </a:cxn>
                    <a:cxn ang="0">
                      <a:pos x="34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39" h="10">
                      <a:moveTo>
                        <a:pt x="4" y="0"/>
                      </a:moveTo>
                      <a:cubicBezTo>
                        <a:pt x="4" y="0"/>
                        <a:pt x="1" y="6"/>
                        <a:pt x="0" y="6"/>
                      </a:cubicBezTo>
                      <a:cubicBezTo>
                        <a:pt x="8" y="5"/>
                        <a:pt x="14" y="6"/>
                        <a:pt x="22" y="6"/>
                      </a:cubicBezTo>
                      <a:cubicBezTo>
                        <a:pt x="28" y="10"/>
                        <a:pt x="28" y="10"/>
                        <a:pt x="28" y="10"/>
                      </a:cubicBezTo>
                      <a:cubicBezTo>
                        <a:pt x="39" y="10"/>
                        <a:pt x="31" y="7"/>
                        <a:pt x="34" y="6"/>
                      </a:cubicBezTo>
                      <a:cubicBezTo>
                        <a:pt x="22" y="2"/>
                        <a:pt x="20" y="1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7" name="Freeform 341"/>
                <p:cNvSpPr>
                  <a:spLocks/>
                </p:cNvSpPr>
                <p:nvPr/>
              </p:nvSpPr>
              <p:spPr bwMode="auto">
                <a:xfrm>
                  <a:off x="4981" y="2830"/>
                  <a:ext cx="25" cy="1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10"/>
                    </a:cxn>
                    <a:cxn ang="0">
                      <a:pos x="18" y="4"/>
                    </a:cxn>
                    <a:cxn ang="0">
                      <a:pos x="1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11">
                      <a:moveTo>
                        <a:pt x="0" y="0"/>
                      </a:move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1" y="11"/>
                        <a:pt x="21" y="3"/>
                        <a:pt x="18" y="4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2" y="0"/>
                        <a:pt x="5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8" name="Freeform 342"/>
                <p:cNvSpPr>
                  <a:spLocks/>
                </p:cNvSpPr>
                <p:nvPr/>
              </p:nvSpPr>
              <p:spPr bwMode="auto">
                <a:xfrm>
                  <a:off x="4928" y="2857"/>
                  <a:ext cx="19" cy="26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6" y="8"/>
                    </a:cxn>
                    <a:cxn ang="0">
                      <a:pos x="2" y="4"/>
                    </a:cxn>
                    <a:cxn ang="0">
                      <a:pos x="0" y="12"/>
                    </a:cxn>
                    <a:cxn ang="0">
                      <a:pos x="6" y="18"/>
                    </a:cxn>
                    <a:cxn ang="0">
                      <a:pos x="10" y="18"/>
                    </a:cxn>
                    <a:cxn ang="0">
                      <a:pos x="12" y="0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5" h="18">
                      <a:moveTo>
                        <a:pt x="8" y="0"/>
                      </a:moveTo>
                      <a:cubicBezTo>
                        <a:pt x="5" y="2"/>
                        <a:pt x="7" y="4"/>
                        <a:pt x="6" y="8"/>
                      </a:cubicBezTo>
                      <a:cubicBezTo>
                        <a:pt x="6" y="8"/>
                        <a:pt x="3" y="3"/>
                        <a:pt x="2" y="4"/>
                      </a:cubicBezTo>
                      <a:cubicBezTo>
                        <a:pt x="3" y="7"/>
                        <a:pt x="1" y="9"/>
                        <a:pt x="0" y="12"/>
                      </a:cubicBezTo>
                      <a:cubicBezTo>
                        <a:pt x="3" y="13"/>
                        <a:pt x="3" y="16"/>
                        <a:pt x="6" y="18"/>
                      </a:cubicBezTo>
                      <a:cubicBezTo>
                        <a:pt x="10" y="18"/>
                        <a:pt x="10" y="18"/>
                        <a:pt x="10" y="18"/>
                      </a:cubicBezTo>
                      <a:cubicBezTo>
                        <a:pt x="15" y="15"/>
                        <a:pt x="6" y="4"/>
                        <a:pt x="12" y="0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69" name="Freeform 343"/>
                <p:cNvSpPr>
                  <a:spLocks/>
                </p:cNvSpPr>
                <p:nvPr/>
              </p:nvSpPr>
              <p:spPr bwMode="auto">
                <a:xfrm>
                  <a:off x="4657" y="2882"/>
                  <a:ext cx="153" cy="67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0" y="19"/>
                    </a:cxn>
                    <a:cxn ang="0">
                      <a:pos x="14" y="21"/>
                    </a:cxn>
                    <a:cxn ang="0">
                      <a:pos x="12" y="27"/>
                    </a:cxn>
                    <a:cxn ang="0">
                      <a:pos x="30" y="27"/>
                    </a:cxn>
                    <a:cxn ang="0">
                      <a:pos x="30" y="31"/>
                    </a:cxn>
                    <a:cxn ang="0">
                      <a:pos x="36" y="33"/>
                    </a:cxn>
                    <a:cxn ang="0">
                      <a:pos x="58" y="31"/>
                    </a:cxn>
                    <a:cxn ang="0">
                      <a:pos x="76" y="39"/>
                    </a:cxn>
                    <a:cxn ang="0">
                      <a:pos x="104" y="39"/>
                    </a:cxn>
                    <a:cxn ang="0">
                      <a:pos x="112" y="47"/>
                    </a:cxn>
                    <a:cxn ang="0">
                      <a:pos x="124" y="49"/>
                    </a:cxn>
                    <a:cxn ang="0">
                      <a:pos x="118" y="41"/>
                    </a:cxn>
                    <a:cxn ang="0">
                      <a:pos x="120" y="31"/>
                    </a:cxn>
                    <a:cxn ang="0">
                      <a:pos x="114" y="27"/>
                    </a:cxn>
                    <a:cxn ang="0">
                      <a:pos x="98" y="27"/>
                    </a:cxn>
                    <a:cxn ang="0">
                      <a:pos x="100" y="19"/>
                    </a:cxn>
                    <a:cxn ang="0">
                      <a:pos x="98" y="13"/>
                    </a:cxn>
                    <a:cxn ang="0">
                      <a:pos x="76" y="11"/>
                    </a:cxn>
                    <a:cxn ang="0">
                      <a:pos x="72" y="7"/>
                    </a:cxn>
                    <a:cxn ang="0">
                      <a:pos x="68" y="13"/>
                    </a:cxn>
                    <a:cxn ang="0">
                      <a:pos x="56" y="13"/>
                    </a:cxn>
                    <a:cxn ang="0">
                      <a:pos x="36" y="1"/>
                    </a:cxn>
                    <a:cxn ang="0">
                      <a:pos x="20" y="5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124" h="49">
                      <a:moveTo>
                        <a:pt x="8" y="1"/>
                      </a:moveTo>
                      <a:cubicBezTo>
                        <a:pt x="6" y="8"/>
                        <a:pt x="3" y="13"/>
                        <a:pt x="0" y="19"/>
                      </a:cubicBezTo>
                      <a:cubicBezTo>
                        <a:pt x="6" y="20"/>
                        <a:pt x="8" y="20"/>
                        <a:pt x="14" y="21"/>
                      </a:cubicBezTo>
                      <a:cubicBezTo>
                        <a:pt x="14" y="21"/>
                        <a:pt x="11" y="26"/>
                        <a:pt x="12" y="27"/>
                      </a:cubicBezTo>
                      <a:cubicBezTo>
                        <a:pt x="20" y="29"/>
                        <a:pt x="22" y="23"/>
                        <a:pt x="30" y="27"/>
                      </a:cubicBezTo>
                      <a:cubicBezTo>
                        <a:pt x="30" y="31"/>
                        <a:pt x="30" y="31"/>
                        <a:pt x="30" y="31"/>
                      </a:cubicBezTo>
                      <a:cubicBezTo>
                        <a:pt x="32" y="31"/>
                        <a:pt x="36" y="33"/>
                        <a:pt x="36" y="33"/>
                      </a:cubicBezTo>
                      <a:cubicBezTo>
                        <a:pt x="43" y="34"/>
                        <a:pt x="49" y="29"/>
                        <a:pt x="58" y="31"/>
                      </a:cubicBezTo>
                      <a:cubicBezTo>
                        <a:pt x="63" y="32"/>
                        <a:pt x="71" y="38"/>
                        <a:pt x="76" y="39"/>
                      </a:cubicBezTo>
                      <a:cubicBezTo>
                        <a:pt x="86" y="41"/>
                        <a:pt x="97" y="37"/>
                        <a:pt x="104" y="39"/>
                      </a:cubicBezTo>
                      <a:cubicBezTo>
                        <a:pt x="107" y="39"/>
                        <a:pt x="109" y="46"/>
                        <a:pt x="112" y="47"/>
                      </a:cubicBezTo>
                      <a:cubicBezTo>
                        <a:pt x="116" y="49"/>
                        <a:pt x="120" y="47"/>
                        <a:pt x="124" y="49"/>
                      </a:cubicBezTo>
                      <a:cubicBezTo>
                        <a:pt x="123" y="47"/>
                        <a:pt x="118" y="41"/>
                        <a:pt x="118" y="41"/>
                      </a:cubicBezTo>
                      <a:cubicBezTo>
                        <a:pt x="117" y="38"/>
                        <a:pt x="119" y="35"/>
                        <a:pt x="120" y="31"/>
                      </a:cubicBezTo>
                      <a:cubicBezTo>
                        <a:pt x="118" y="31"/>
                        <a:pt x="114" y="27"/>
                        <a:pt x="114" y="27"/>
                      </a:cubicBezTo>
                      <a:cubicBezTo>
                        <a:pt x="112" y="27"/>
                        <a:pt x="100" y="27"/>
                        <a:pt x="98" y="27"/>
                      </a:cubicBezTo>
                      <a:cubicBezTo>
                        <a:pt x="98" y="25"/>
                        <a:pt x="101" y="21"/>
                        <a:pt x="100" y="19"/>
                      </a:cubicBezTo>
                      <a:cubicBezTo>
                        <a:pt x="99" y="17"/>
                        <a:pt x="98" y="17"/>
                        <a:pt x="98" y="13"/>
                      </a:cubicBezTo>
                      <a:cubicBezTo>
                        <a:pt x="88" y="11"/>
                        <a:pt x="81" y="12"/>
                        <a:pt x="76" y="11"/>
                      </a:cubicBezTo>
                      <a:cubicBezTo>
                        <a:pt x="75" y="11"/>
                        <a:pt x="74" y="7"/>
                        <a:pt x="72" y="7"/>
                      </a:cubicBezTo>
                      <a:cubicBezTo>
                        <a:pt x="72" y="7"/>
                        <a:pt x="68" y="13"/>
                        <a:pt x="68" y="13"/>
                      </a:cubicBezTo>
                      <a:cubicBezTo>
                        <a:pt x="68" y="13"/>
                        <a:pt x="57" y="13"/>
                        <a:pt x="56" y="13"/>
                      </a:cubicBezTo>
                      <a:cubicBezTo>
                        <a:pt x="47" y="12"/>
                        <a:pt x="43" y="3"/>
                        <a:pt x="36" y="1"/>
                      </a:cubicBezTo>
                      <a:cubicBezTo>
                        <a:pt x="32" y="0"/>
                        <a:pt x="22" y="5"/>
                        <a:pt x="20" y="5"/>
                      </a:cubicBezTo>
                      <a:cubicBezTo>
                        <a:pt x="14" y="5"/>
                        <a:pt x="13" y="2"/>
                        <a:pt x="8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0" name="Freeform 344"/>
                <p:cNvSpPr>
                  <a:spLocks/>
                </p:cNvSpPr>
                <p:nvPr/>
              </p:nvSpPr>
              <p:spPr bwMode="auto">
                <a:xfrm>
                  <a:off x="5104" y="2885"/>
                  <a:ext cx="16" cy="3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16"/>
                    </a:cxn>
                    <a:cxn ang="0">
                      <a:pos x="3" y="24"/>
                    </a:cxn>
                    <a:cxn ang="0">
                      <a:pos x="7" y="24"/>
                    </a:cxn>
                    <a:cxn ang="0">
                      <a:pos x="5" y="16"/>
                    </a:cxn>
                    <a:cxn ang="0">
                      <a:pos x="11" y="16"/>
                    </a:cxn>
                    <a:cxn ang="0">
                      <a:pos x="13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3" h="24">
                      <a:moveTo>
                        <a:pt x="5" y="0"/>
                      </a:moveTo>
                      <a:cubicBezTo>
                        <a:pt x="6" y="5"/>
                        <a:pt x="6" y="7"/>
                        <a:pt x="5" y="16"/>
                      </a:cubicBezTo>
                      <a:cubicBezTo>
                        <a:pt x="0" y="11"/>
                        <a:pt x="2" y="23"/>
                        <a:pt x="3" y="24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9" y="22"/>
                        <a:pt x="5" y="16"/>
                        <a:pt x="5" y="16"/>
                      </a:cubicBezTo>
                      <a:cubicBezTo>
                        <a:pt x="7" y="15"/>
                        <a:pt x="9" y="17"/>
                        <a:pt x="11" y="16"/>
                      </a:cubicBezTo>
                      <a:cubicBezTo>
                        <a:pt x="12" y="15"/>
                        <a:pt x="13" y="6"/>
                        <a:pt x="13" y="4"/>
                      </a:cubicBezTo>
                      <a:cubicBezTo>
                        <a:pt x="10" y="3"/>
                        <a:pt x="7" y="2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1" name="Freeform 345"/>
                <p:cNvSpPr>
                  <a:spLocks/>
                </p:cNvSpPr>
                <p:nvPr/>
              </p:nvSpPr>
              <p:spPr bwMode="auto">
                <a:xfrm>
                  <a:off x="4784" y="2901"/>
                  <a:ext cx="14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4"/>
                    </a:cxn>
                    <a:cxn ang="0">
                      <a:pos x="1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4">
                      <a:moveTo>
                        <a:pt x="0" y="0"/>
                      </a:move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9" y="4"/>
                        <a:pt x="11" y="0"/>
                        <a:pt x="12" y="0"/>
                      </a:cubicBezTo>
                      <a:cubicBezTo>
                        <a:pt x="8" y="0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2" name="Freeform 346"/>
                <p:cNvSpPr>
                  <a:spLocks/>
                </p:cNvSpPr>
                <p:nvPr/>
              </p:nvSpPr>
              <p:spPr bwMode="auto">
                <a:xfrm>
                  <a:off x="5060" y="2916"/>
                  <a:ext cx="15" cy="27"/>
                </a:xfrm>
                <a:custGeom>
                  <a:avLst/>
                  <a:gdLst/>
                  <a:ahLst/>
                  <a:cxnLst>
                    <a:cxn ang="0">
                      <a:pos x="4" y="6"/>
                    </a:cxn>
                    <a:cxn ang="0">
                      <a:pos x="2" y="18"/>
                    </a:cxn>
                    <a:cxn ang="0">
                      <a:pos x="4" y="6"/>
                    </a:cxn>
                  </a:cxnLst>
                  <a:rect l="0" t="0" r="r" b="b"/>
                  <a:pathLst>
                    <a:path w="12" h="20">
                      <a:moveTo>
                        <a:pt x="4" y="6"/>
                      </a:moveTo>
                      <a:cubicBezTo>
                        <a:pt x="3" y="7"/>
                        <a:pt x="0" y="20"/>
                        <a:pt x="2" y="18"/>
                      </a:cubicBezTo>
                      <a:cubicBezTo>
                        <a:pt x="6" y="15"/>
                        <a:pt x="12" y="0"/>
                        <a:pt x="4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3" name="Freeform 347"/>
                <p:cNvSpPr>
                  <a:spLocks/>
                </p:cNvSpPr>
                <p:nvPr/>
              </p:nvSpPr>
              <p:spPr bwMode="auto">
                <a:xfrm>
                  <a:off x="5176" y="2923"/>
                  <a:ext cx="3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4" name="Freeform 348"/>
                <p:cNvSpPr>
                  <a:spLocks/>
                </p:cNvSpPr>
                <p:nvPr/>
              </p:nvSpPr>
              <p:spPr bwMode="auto">
                <a:xfrm>
                  <a:off x="4807" y="2934"/>
                  <a:ext cx="15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8"/>
                    </a:cxn>
                    <a:cxn ang="0">
                      <a:pos x="8" y="12"/>
                    </a:cxn>
                    <a:cxn ang="0">
                      <a:pos x="8" y="10"/>
                    </a:cxn>
                    <a:cxn ang="0">
                      <a:pos x="12" y="2"/>
                    </a:cxn>
                    <a:cxn ang="0">
                      <a:pos x="6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12">
                      <a:moveTo>
                        <a:pt x="0" y="0"/>
                      </a:moveTo>
                      <a:cubicBezTo>
                        <a:pt x="1" y="3"/>
                        <a:pt x="4" y="5"/>
                        <a:pt x="6" y="8"/>
                      </a:cubicBezTo>
                      <a:cubicBezTo>
                        <a:pt x="3" y="10"/>
                        <a:pt x="8" y="12"/>
                        <a:pt x="8" y="12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12" y="7"/>
                        <a:pt x="8" y="4"/>
                        <a:pt x="12" y="2"/>
                      </a:cubicBezTo>
                      <a:cubicBezTo>
                        <a:pt x="7" y="1"/>
                        <a:pt x="9" y="4"/>
                        <a:pt x="6" y="4"/>
                      </a:cubicBezTo>
                      <a:cubicBezTo>
                        <a:pt x="5" y="4"/>
                        <a:pt x="3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5" name="Freeform 349"/>
                <p:cNvSpPr>
                  <a:spLocks/>
                </p:cNvSpPr>
                <p:nvPr/>
              </p:nvSpPr>
              <p:spPr bwMode="auto">
                <a:xfrm>
                  <a:off x="4981" y="2934"/>
                  <a:ext cx="25" cy="6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1" h="4">
                      <a:moveTo>
                        <a:pt x="2" y="0"/>
                      </a:moveTo>
                      <a:cubicBezTo>
                        <a:pt x="2" y="0"/>
                        <a:pt x="0" y="3"/>
                        <a:pt x="0" y="4"/>
                      </a:cubicBezTo>
                      <a:cubicBezTo>
                        <a:pt x="14" y="1"/>
                        <a:pt x="21" y="4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6" name="Freeform 350"/>
                <p:cNvSpPr>
                  <a:spLocks/>
                </p:cNvSpPr>
                <p:nvPr/>
              </p:nvSpPr>
              <p:spPr bwMode="auto">
                <a:xfrm>
                  <a:off x="4830" y="2933"/>
                  <a:ext cx="15" cy="18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0" y="13"/>
                    </a:cxn>
                    <a:cxn ang="0">
                      <a:pos x="7" y="13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13" h="13">
                      <a:moveTo>
                        <a:pt x="5" y="3"/>
                      </a:moveTo>
                      <a:cubicBezTo>
                        <a:pt x="2" y="4"/>
                        <a:pt x="1" y="9"/>
                        <a:pt x="0" y="13"/>
                      </a:cubicBezTo>
                      <a:cubicBezTo>
                        <a:pt x="2" y="13"/>
                        <a:pt x="5" y="12"/>
                        <a:pt x="7" y="13"/>
                      </a:cubicBezTo>
                      <a:cubicBezTo>
                        <a:pt x="5" y="12"/>
                        <a:pt x="13" y="0"/>
                        <a:pt x="5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7" name="Freeform 351"/>
                <p:cNvSpPr>
                  <a:spLocks/>
                </p:cNvSpPr>
                <p:nvPr/>
              </p:nvSpPr>
              <p:spPr bwMode="auto">
                <a:xfrm>
                  <a:off x="4840" y="2940"/>
                  <a:ext cx="37" cy="22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0" y="4"/>
                    </a:cxn>
                    <a:cxn ang="0">
                      <a:pos x="10" y="10"/>
                    </a:cxn>
                    <a:cxn ang="0">
                      <a:pos x="2" y="6"/>
                    </a:cxn>
                    <a:cxn ang="0">
                      <a:pos x="0" y="16"/>
                    </a:cxn>
                    <a:cxn ang="0">
                      <a:pos x="30" y="12"/>
                    </a:cxn>
                    <a:cxn ang="0">
                      <a:pos x="28" y="6"/>
                    </a:cxn>
                    <a:cxn ang="0">
                      <a:pos x="18" y="6"/>
                    </a:cxn>
                    <a:cxn ang="0">
                      <a:pos x="18" y="2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30" h="16">
                      <a:moveTo>
                        <a:pt x="12" y="0"/>
                      </a:moveTo>
                      <a:cubicBezTo>
                        <a:pt x="13" y="1"/>
                        <a:pt x="11" y="3"/>
                        <a:pt x="10" y="4"/>
                      </a:cubicBezTo>
                      <a:cubicBezTo>
                        <a:pt x="18" y="3"/>
                        <a:pt x="17" y="10"/>
                        <a:pt x="10" y="10"/>
                      </a:cubicBezTo>
                      <a:cubicBezTo>
                        <a:pt x="9" y="9"/>
                        <a:pt x="5" y="6"/>
                        <a:pt x="2" y="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8" y="15"/>
                        <a:pt x="18" y="13"/>
                        <a:pt x="30" y="12"/>
                      </a:cubicBezTo>
                      <a:cubicBezTo>
                        <a:pt x="30" y="12"/>
                        <a:pt x="26" y="6"/>
                        <a:pt x="28" y="6"/>
                      </a:cubicBezTo>
                      <a:cubicBezTo>
                        <a:pt x="23" y="4"/>
                        <a:pt x="20" y="6"/>
                        <a:pt x="18" y="6"/>
                      </a:cubicBezTo>
                      <a:cubicBezTo>
                        <a:pt x="18" y="2"/>
                        <a:pt x="18" y="2"/>
                        <a:pt x="18" y="2"/>
                      </a:cubicBezTo>
                      <a:cubicBezTo>
                        <a:pt x="15" y="0"/>
                        <a:pt x="15" y="1"/>
                        <a:pt x="12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8" name="Freeform 352"/>
                <p:cNvSpPr>
                  <a:spLocks/>
                </p:cNvSpPr>
                <p:nvPr/>
              </p:nvSpPr>
              <p:spPr bwMode="auto">
                <a:xfrm>
                  <a:off x="4874" y="2942"/>
                  <a:ext cx="63" cy="19"/>
                </a:xfrm>
                <a:custGeom>
                  <a:avLst/>
                  <a:gdLst/>
                  <a:ahLst/>
                  <a:cxnLst>
                    <a:cxn ang="0">
                      <a:pos x="17" y="1"/>
                    </a:cxn>
                    <a:cxn ang="0">
                      <a:pos x="23" y="13"/>
                    </a:cxn>
                    <a:cxn ang="0">
                      <a:pos x="43" y="9"/>
                    </a:cxn>
                    <a:cxn ang="0">
                      <a:pos x="51" y="11"/>
                    </a:cxn>
                    <a:cxn ang="0">
                      <a:pos x="51" y="3"/>
                    </a:cxn>
                    <a:cxn ang="0">
                      <a:pos x="29" y="5"/>
                    </a:cxn>
                    <a:cxn ang="0">
                      <a:pos x="17" y="1"/>
                    </a:cxn>
                  </a:cxnLst>
                  <a:rect l="0" t="0" r="r" b="b"/>
                  <a:pathLst>
                    <a:path w="51" h="14">
                      <a:moveTo>
                        <a:pt x="17" y="1"/>
                      </a:moveTo>
                      <a:cubicBezTo>
                        <a:pt x="0" y="3"/>
                        <a:pt x="19" y="12"/>
                        <a:pt x="23" y="13"/>
                      </a:cubicBezTo>
                      <a:cubicBezTo>
                        <a:pt x="30" y="14"/>
                        <a:pt x="36" y="9"/>
                        <a:pt x="43" y="9"/>
                      </a:cubicBezTo>
                      <a:cubicBezTo>
                        <a:pt x="47" y="8"/>
                        <a:pt x="49" y="11"/>
                        <a:pt x="51" y="11"/>
                      </a:cubicBezTo>
                      <a:cubicBezTo>
                        <a:pt x="51" y="11"/>
                        <a:pt x="51" y="3"/>
                        <a:pt x="51" y="3"/>
                      </a:cubicBezTo>
                      <a:cubicBezTo>
                        <a:pt x="42" y="5"/>
                        <a:pt x="38" y="6"/>
                        <a:pt x="29" y="5"/>
                      </a:cubicBezTo>
                      <a:cubicBezTo>
                        <a:pt x="28" y="4"/>
                        <a:pt x="19" y="0"/>
                        <a:pt x="17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79" name="Freeform 353"/>
                <p:cNvSpPr>
                  <a:spLocks/>
                </p:cNvSpPr>
                <p:nvPr/>
              </p:nvSpPr>
              <p:spPr bwMode="auto">
                <a:xfrm>
                  <a:off x="4928" y="2944"/>
                  <a:ext cx="94" cy="59"/>
                </a:xfrm>
                <a:custGeom>
                  <a:avLst/>
                  <a:gdLst/>
                  <a:ahLst/>
                  <a:cxnLst>
                    <a:cxn ang="0">
                      <a:pos x="54" y="3"/>
                    </a:cxn>
                    <a:cxn ang="0">
                      <a:pos x="44" y="9"/>
                    </a:cxn>
                    <a:cxn ang="0">
                      <a:pos x="30" y="9"/>
                    </a:cxn>
                    <a:cxn ang="0">
                      <a:pos x="30" y="15"/>
                    </a:cxn>
                    <a:cxn ang="0">
                      <a:pos x="24" y="15"/>
                    </a:cxn>
                    <a:cxn ang="0">
                      <a:pos x="22" y="21"/>
                    </a:cxn>
                    <a:cxn ang="0">
                      <a:pos x="16" y="23"/>
                    </a:cxn>
                    <a:cxn ang="0">
                      <a:pos x="10" y="32"/>
                    </a:cxn>
                    <a:cxn ang="0">
                      <a:pos x="2" y="34"/>
                    </a:cxn>
                    <a:cxn ang="0">
                      <a:pos x="0" y="40"/>
                    </a:cxn>
                    <a:cxn ang="0">
                      <a:pos x="4" y="42"/>
                    </a:cxn>
                    <a:cxn ang="0">
                      <a:pos x="24" y="29"/>
                    </a:cxn>
                    <a:cxn ang="0">
                      <a:pos x="32" y="29"/>
                    </a:cxn>
                    <a:cxn ang="0">
                      <a:pos x="36" y="21"/>
                    </a:cxn>
                    <a:cxn ang="0">
                      <a:pos x="54" y="3"/>
                    </a:cxn>
                  </a:cxnLst>
                  <a:rect l="0" t="0" r="r" b="b"/>
                  <a:pathLst>
                    <a:path w="76" h="42">
                      <a:moveTo>
                        <a:pt x="54" y="3"/>
                      </a:moveTo>
                      <a:cubicBezTo>
                        <a:pt x="51" y="3"/>
                        <a:pt x="44" y="8"/>
                        <a:pt x="44" y="9"/>
                      </a:cubicBezTo>
                      <a:cubicBezTo>
                        <a:pt x="41" y="9"/>
                        <a:pt x="35" y="6"/>
                        <a:pt x="30" y="9"/>
                      </a:cubicBezTo>
                      <a:cubicBezTo>
                        <a:pt x="29" y="9"/>
                        <a:pt x="30" y="14"/>
                        <a:pt x="30" y="15"/>
                      </a:cubicBezTo>
                      <a:cubicBezTo>
                        <a:pt x="29" y="15"/>
                        <a:pt x="25" y="15"/>
                        <a:pt x="24" y="15"/>
                      </a:cubicBezTo>
                      <a:cubicBezTo>
                        <a:pt x="23" y="18"/>
                        <a:pt x="24" y="19"/>
                        <a:pt x="22" y="21"/>
                      </a:cubicBezTo>
                      <a:cubicBezTo>
                        <a:pt x="20" y="22"/>
                        <a:pt x="18" y="21"/>
                        <a:pt x="16" y="23"/>
                      </a:cubicBezTo>
                      <a:cubicBezTo>
                        <a:pt x="13" y="24"/>
                        <a:pt x="13" y="30"/>
                        <a:pt x="10" y="32"/>
                      </a:cubicBezTo>
                      <a:cubicBezTo>
                        <a:pt x="7" y="35"/>
                        <a:pt x="6" y="34"/>
                        <a:pt x="2" y="34"/>
                      </a:cubicBezTo>
                      <a:cubicBezTo>
                        <a:pt x="4" y="35"/>
                        <a:pt x="0" y="40"/>
                        <a:pt x="0" y="40"/>
                      </a:cubicBezTo>
                      <a:cubicBezTo>
                        <a:pt x="0" y="40"/>
                        <a:pt x="8" y="40"/>
                        <a:pt x="4" y="42"/>
                      </a:cubicBezTo>
                      <a:cubicBezTo>
                        <a:pt x="9" y="38"/>
                        <a:pt x="17" y="30"/>
                        <a:pt x="24" y="29"/>
                      </a:cubicBezTo>
                      <a:cubicBezTo>
                        <a:pt x="26" y="28"/>
                        <a:pt x="30" y="29"/>
                        <a:pt x="32" y="29"/>
                      </a:cubicBezTo>
                      <a:cubicBezTo>
                        <a:pt x="34" y="27"/>
                        <a:pt x="34" y="22"/>
                        <a:pt x="36" y="21"/>
                      </a:cubicBezTo>
                      <a:cubicBezTo>
                        <a:pt x="36" y="21"/>
                        <a:pt x="76" y="0"/>
                        <a:pt x="54" y="3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0" name="Freeform 354"/>
                <p:cNvSpPr>
                  <a:spLocks/>
                </p:cNvSpPr>
                <p:nvPr/>
              </p:nvSpPr>
              <p:spPr bwMode="auto">
                <a:xfrm>
                  <a:off x="4877" y="2973"/>
                  <a:ext cx="28" cy="15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6"/>
                    </a:cxn>
                    <a:cxn ang="0">
                      <a:pos x="22" y="11"/>
                    </a:cxn>
                    <a:cxn ang="0">
                      <a:pos x="22" y="6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22" h="11">
                      <a:moveTo>
                        <a:pt x="2" y="0"/>
                      </a:moveTo>
                      <a:cubicBezTo>
                        <a:pt x="2" y="0"/>
                        <a:pt x="1" y="4"/>
                        <a:pt x="0" y="6"/>
                      </a:cubicBezTo>
                      <a:cubicBezTo>
                        <a:pt x="9" y="10"/>
                        <a:pt x="11" y="9"/>
                        <a:pt x="22" y="11"/>
                      </a:cubicBezTo>
                      <a:cubicBezTo>
                        <a:pt x="22" y="11"/>
                        <a:pt x="22" y="6"/>
                        <a:pt x="22" y="6"/>
                      </a:cubicBezTo>
                      <a:cubicBezTo>
                        <a:pt x="15" y="3"/>
                        <a:pt x="10" y="2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1" name="Freeform 355"/>
                <p:cNvSpPr>
                  <a:spLocks/>
                </p:cNvSpPr>
                <p:nvPr/>
              </p:nvSpPr>
              <p:spPr bwMode="auto">
                <a:xfrm>
                  <a:off x="4610" y="2730"/>
                  <a:ext cx="7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8">
                      <a:moveTo>
                        <a:pt x="0" y="0"/>
                      </a:moveTo>
                      <a:cubicBezTo>
                        <a:pt x="0" y="0"/>
                        <a:pt x="1" y="5"/>
                        <a:pt x="2" y="6"/>
                      </a:cubicBezTo>
                      <a:cubicBezTo>
                        <a:pt x="6" y="8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2" name="Freeform 356"/>
                <p:cNvSpPr>
                  <a:spLocks/>
                </p:cNvSpPr>
                <p:nvPr/>
              </p:nvSpPr>
              <p:spPr bwMode="auto">
                <a:xfrm>
                  <a:off x="4709" y="2673"/>
                  <a:ext cx="158" cy="166"/>
                </a:xfrm>
                <a:custGeom>
                  <a:avLst/>
                  <a:gdLst/>
                  <a:ahLst/>
                  <a:cxnLst>
                    <a:cxn ang="0">
                      <a:pos x="14" y="32"/>
                    </a:cxn>
                    <a:cxn ang="0">
                      <a:pos x="8" y="77"/>
                    </a:cxn>
                    <a:cxn ang="0">
                      <a:pos x="8" y="83"/>
                    </a:cxn>
                    <a:cxn ang="0">
                      <a:pos x="16" y="79"/>
                    </a:cxn>
                    <a:cxn ang="0">
                      <a:pos x="24" y="109"/>
                    </a:cxn>
                    <a:cxn ang="0">
                      <a:pos x="42" y="109"/>
                    </a:cxn>
                    <a:cxn ang="0">
                      <a:pos x="44" y="109"/>
                    </a:cxn>
                    <a:cxn ang="0">
                      <a:pos x="44" y="115"/>
                    </a:cxn>
                    <a:cxn ang="0">
                      <a:pos x="54" y="117"/>
                    </a:cxn>
                    <a:cxn ang="0">
                      <a:pos x="58" y="113"/>
                    </a:cxn>
                    <a:cxn ang="0">
                      <a:pos x="74" y="113"/>
                    </a:cxn>
                    <a:cxn ang="0">
                      <a:pos x="80" y="117"/>
                    </a:cxn>
                    <a:cxn ang="0">
                      <a:pos x="82" y="121"/>
                    </a:cxn>
                    <a:cxn ang="0">
                      <a:pos x="90" y="115"/>
                    </a:cxn>
                    <a:cxn ang="0">
                      <a:pos x="96" y="115"/>
                    </a:cxn>
                    <a:cxn ang="0">
                      <a:pos x="99" y="105"/>
                    </a:cxn>
                    <a:cxn ang="0">
                      <a:pos x="103" y="99"/>
                    </a:cxn>
                    <a:cxn ang="0">
                      <a:pos x="109" y="99"/>
                    </a:cxn>
                    <a:cxn ang="0">
                      <a:pos x="105" y="87"/>
                    </a:cxn>
                    <a:cxn ang="0">
                      <a:pos x="109" y="83"/>
                    </a:cxn>
                    <a:cxn ang="0">
                      <a:pos x="113" y="81"/>
                    </a:cxn>
                    <a:cxn ang="0">
                      <a:pos x="113" y="58"/>
                    </a:cxn>
                    <a:cxn ang="0">
                      <a:pos x="121" y="52"/>
                    </a:cxn>
                    <a:cxn ang="0">
                      <a:pos x="129" y="52"/>
                    </a:cxn>
                    <a:cxn ang="0">
                      <a:pos x="127" y="46"/>
                    </a:cxn>
                    <a:cxn ang="0">
                      <a:pos x="117" y="40"/>
                    </a:cxn>
                    <a:cxn ang="0">
                      <a:pos x="117" y="24"/>
                    </a:cxn>
                    <a:cxn ang="0">
                      <a:pos x="111" y="16"/>
                    </a:cxn>
                    <a:cxn ang="0">
                      <a:pos x="113" y="10"/>
                    </a:cxn>
                    <a:cxn ang="0">
                      <a:pos x="115" y="8"/>
                    </a:cxn>
                    <a:cxn ang="0">
                      <a:pos x="112" y="1"/>
                    </a:cxn>
                    <a:cxn ang="0">
                      <a:pos x="102" y="2"/>
                    </a:cxn>
                    <a:cxn ang="0">
                      <a:pos x="94" y="0"/>
                    </a:cxn>
                    <a:cxn ang="0">
                      <a:pos x="91" y="5"/>
                    </a:cxn>
                    <a:cxn ang="0">
                      <a:pos x="89" y="14"/>
                    </a:cxn>
                    <a:cxn ang="0">
                      <a:pos x="86" y="18"/>
                    </a:cxn>
                    <a:cxn ang="0">
                      <a:pos x="83" y="21"/>
                    </a:cxn>
                    <a:cxn ang="0">
                      <a:pos x="81" y="25"/>
                    </a:cxn>
                    <a:cxn ang="0">
                      <a:pos x="77" y="27"/>
                    </a:cxn>
                    <a:cxn ang="0">
                      <a:pos x="76" y="32"/>
                    </a:cxn>
                    <a:cxn ang="0">
                      <a:pos x="74" y="39"/>
                    </a:cxn>
                    <a:cxn ang="0">
                      <a:pos x="72" y="42"/>
                    </a:cxn>
                    <a:cxn ang="0">
                      <a:pos x="66" y="45"/>
                    </a:cxn>
                    <a:cxn ang="0">
                      <a:pos x="58" y="45"/>
                    </a:cxn>
                    <a:cxn ang="0">
                      <a:pos x="55" y="44"/>
                    </a:cxn>
                    <a:cxn ang="0">
                      <a:pos x="48" y="45"/>
                    </a:cxn>
                    <a:cxn ang="0">
                      <a:pos x="45" y="48"/>
                    </a:cxn>
                    <a:cxn ang="0">
                      <a:pos x="38" y="49"/>
                    </a:cxn>
                    <a:cxn ang="0">
                      <a:pos x="31" y="50"/>
                    </a:cxn>
                    <a:cxn ang="0">
                      <a:pos x="26" y="50"/>
                    </a:cxn>
                    <a:cxn ang="0">
                      <a:pos x="22" y="47"/>
                    </a:cxn>
                    <a:cxn ang="0">
                      <a:pos x="17" y="45"/>
                    </a:cxn>
                    <a:cxn ang="0">
                      <a:pos x="15" y="39"/>
                    </a:cxn>
                    <a:cxn ang="0">
                      <a:pos x="15" y="32"/>
                    </a:cxn>
                    <a:cxn ang="0">
                      <a:pos x="14" y="32"/>
                    </a:cxn>
                  </a:cxnLst>
                  <a:rect l="0" t="0" r="r" b="b"/>
                  <a:pathLst>
                    <a:path w="129" h="121">
                      <a:moveTo>
                        <a:pt x="14" y="32"/>
                      </a:moveTo>
                      <a:cubicBezTo>
                        <a:pt x="0" y="55"/>
                        <a:pt x="2" y="47"/>
                        <a:pt x="8" y="77"/>
                      </a:cubicBezTo>
                      <a:cubicBezTo>
                        <a:pt x="12" y="78"/>
                        <a:pt x="10" y="82"/>
                        <a:pt x="8" y="83"/>
                      </a:cubicBezTo>
                      <a:cubicBezTo>
                        <a:pt x="13" y="83"/>
                        <a:pt x="13" y="81"/>
                        <a:pt x="16" y="79"/>
                      </a:cubicBezTo>
                      <a:cubicBezTo>
                        <a:pt x="18" y="89"/>
                        <a:pt x="21" y="99"/>
                        <a:pt x="24" y="109"/>
                      </a:cubicBezTo>
                      <a:cubicBezTo>
                        <a:pt x="32" y="109"/>
                        <a:pt x="38" y="111"/>
                        <a:pt x="42" y="109"/>
                      </a:cubicBezTo>
                      <a:cubicBezTo>
                        <a:pt x="44" y="109"/>
                        <a:pt x="44" y="109"/>
                        <a:pt x="44" y="109"/>
                      </a:cubicBezTo>
                      <a:cubicBezTo>
                        <a:pt x="44" y="109"/>
                        <a:pt x="44" y="115"/>
                        <a:pt x="44" y="115"/>
                      </a:cubicBezTo>
                      <a:cubicBezTo>
                        <a:pt x="48" y="116"/>
                        <a:pt x="51" y="117"/>
                        <a:pt x="54" y="117"/>
                      </a:cubicBezTo>
                      <a:cubicBezTo>
                        <a:pt x="58" y="113"/>
                        <a:pt x="58" y="113"/>
                        <a:pt x="58" y="113"/>
                      </a:cubicBezTo>
                      <a:cubicBezTo>
                        <a:pt x="60" y="113"/>
                        <a:pt x="73" y="113"/>
                        <a:pt x="74" y="113"/>
                      </a:cubicBezTo>
                      <a:cubicBezTo>
                        <a:pt x="74" y="113"/>
                        <a:pt x="78" y="116"/>
                        <a:pt x="80" y="117"/>
                      </a:cubicBezTo>
                      <a:cubicBezTo>
                        <a:pt x="77" y="118"/>
                        <a:pt x="82" y="121"/>
                        <a:pt x="82" y="121"/>
                      </a:cubicBezTo>
                      <a:cubicBezTo>
                        <a:pt x="83" y="120"/>
                        <a:pt x="88" y="116"/>
                        <a:pt x="90" y="115"/>
                      </a:cubicBezTo>
                      <a:cubicBezTo>
                        <a:pt x="91" y="115"/>
                        <a:pt x="94" y="116"/>
                        <a:pt x="96" y="115"/>
                      </a:cubicBezTo>
                      <a:cubicBezTo>
                        <a:pt x="98" y="113"/>
                        <a:pt x="97" y="108"/>
                        <a:pt x="99" y="105"/>
                      </a:cubicBezTo>
                      <a:cubicBezTo>
                        <a:pt x="101" y="103"/>
                        <a:pt x="102" y="102"/>
                        <a:pt x="103" y="99"/>
                      </a:cubicBezTo>
                      <a:cubicBezTo>
                        <a:pt x="104" y="99"/>
                        <a:pt x="108" y="100"/>
                        <a:pt x="109" y="99"/>
                      </a:cubicBezTo>
                      <a:cubicBezTo>
                        <a:pt x="108" y="93"/>
                        <a:pt x="108" y="93"/>
                        <a:pt x="105" y="87"/>
                      </a:cubicBezTo>
                      <a:cubicBezTo>
                        <a:pt x="105" y="87"/>
                        <a:pt x="111" y="83"/>
                        <a:pt x="109" y="83"/>
                      </a:cubicBezTo>
                      <a:cubicBezTo>
                        <a:pt x="113" y="81"/>
                        <a:pt x="113" y="81"/>
                        <a:pt x="113" y="81"/>
                      </a:cubicBezTo>
                      <a:cubicBezTo>
                        <a:pt x="114" y="79"/>
                        <a:pt x="113" y="61"/>
                        <a:pt x="113" y="58"/>
                      </a:cubicBezTo>
                      <a:cubicBezTo>
                        <a:pt x="116" y="57"/>
                        <a:pt x="119" y="52"/>
                        <a:pt x="121" y="52"/>
                      </a:cubicBezTo>
                      <a:cubicBezTo>
                        <a:pt x="124" y="51"/>
                        <a:pt x="127" y="52"/>
                        <a:pt x="129" y="52"/>
                      </a:cubicBezTo>
                      <a:cubicBezTo>
                        <a:pt x="128" y="51"/>
                        <a:pt x="129" y="47"/>
                        <a:pt x="127" y="46"/>
                      </a:cubicBezTo>
                      <a:cubicBezTo>
                        <a:pt x="124" y="43"/>
                        <a:pt x="119" y="43"/>
                        <a:pt x="117" y="40"/>
                      </a:cubicBezTo>
                      <a:cubicBezTo>
                        <a:pt x="115" y="35"/>
                        <a:pt x="118" y="29"/>
                        <a:pt x="117" y="24"/>
                      </a:cubicBezTo>
                      <a:cubicBezTo>
                        <a:pt x="117" y="22"/>
                        <a:pt x="112" y="17"/>
                        <a:pt x="111" y="16"/>
                      </a:cubicBezTo>
                      <a:cubicBezTo>
                        <a:pt x="111" y="14"/>
                        <a:pt x="113" y="8"/>
                        <a:pt x="113" y="10"/>
                      </a:cubicBezTo>
                      <a:cubicBezTo>
                        <a:pt x="115" y="9"/>
                        <a:pt x="111" y="6"/>
                        <a:pt x="115" y="8"/>
                      </a:cubicBezTo>
                      <a:cubicBezTo>
                        <a:pt x="115" y="7"/>
                        <a:pt x="112" y="1"/>
                        <a:pt x="112" y="1"/>
                      </a:cubicBezTo>
                      <a:cubicBezTo>
                        <a:pt x="102" y="2"/>
                        <a:pt x="102" y="2"/>
                        <a:pt x="102" y="2"/>
                      </a:cubicBezTo>
                      <a:cubicBezTo>
                        <a:pt x="94" y="0"/>
                        <a:pt x="94" y="0"/>
                        <a:pt x="94" y="0"/>
                      </a:cubicBezTo>
                      <a:cubicBezTo>
                        <a:pt x="91" y="5"/>
                        <a:pt x="91" y="5"/>
                        <a:pt x="91" y="5"/>
                      </a:cubicBezTo>
                      <a:cubicBezTo>
                        <a:pt x="89" y="14"/>
                        <a:pt x="89" y="14"/>
                        <a:pt x="89" y="14"/>
                      </a:cubicBezTo>
                      <a:cubicBezTo>
                        <a:pt x="86" y="18"/>
                        <a:pt x="86" y="18"/>
                        <a:pt x="86" y="18"/>
                      </a:cubicBezTo>
                      <a:cubicBezTo>
                        <a:pt x="83" y="21"/>
                        <a:pt x="83" y="21"/>
                        <a:pt x="83" y="21"/>
                      </a:cubicBezTo>
                      <a:cubicBezTo>
                        <a:pt x="81" y="25"/>
                        <a:pt x="81" y="25"/>
                        <a:pt x="81" y="25"/>
                      </a:cubicBezTo>
                      <a:cubicBezTo>
                        <a:pt x="77" y="27"/>
                        <a:pt x="77" y="27"/>
                        <a:pt x="77" y="27"/>
                      </a:cubicBezTo>
                      <a:cubicBezTo>
                        <a:pt x="76" y="32"/>
                        <a:pt x="76" y="32"/>
                        <a:pt x="76" y="32"/>
                      </a:cubicBezTo>
                      <a:cubicBezTo>
                        <a:pt x="74" y="39"/>
                        <a:pt x="74" y="39"/>
                        <a:pt x="74" y="39"/>
                      </a:cubicBezTo>
                      <a:cubicBezTo>
                        <a:pt x="72" y="42"/>
                        <a:pt x="72" y="42"/>
                        <a:pt x="72" y="42"/>
                      </a:cubicBezTo>
                      <a:cubicBezTo>
                        <a:pt x="66" y="45"/>
                        <a:pt x="66" y="45"/>
                        <a:pt x="66" y="45"/>
                      </a:cubicBezTo>
                      <a:cubicBezTo>
                        <a:pt x="58" y="45"/>
                        <a:pt x="58" y="45"/>
                        <a:pt x="58" y="45"/>
                      </a:cubicBezTo>
                      <a:cubicBezTo>
                        <a:pt x="55" y="44"/>
                        <a:pt x="55" y="44"/>
                        <a:pt x="55" y="44"/>
                      </a:cubicBezTo>
                      <a:cubicBezTo>
                        <a:pt x="48" y="45"/>
                        <a:pt x="48" y="45"/>
                        <a:pt x="48" y="45"/>
                      </a:cubicBezTo>
                      <a:cubicBezTo>
                        <a:pt x="45" y="48"/>
                        <a:pt x="45" y="48"/>
                        <a:pt x="45" y="48"/>
                      </a:cubicBezTo>
                      <a:cubicBezTo>
                        <a:pt x="38" y="49"/>
                        <a:pt x="38" y="49"/>
                        <a:pt x="38" y="49"/>
                      </a:cubicBezTo>
                      <a:cubicBezTo>
                        <a:pt x="31" y="50"/>
                        <a:pt x="31" y="50"/>
                        <a:pt x="31" y="50"/>
                      </a:cubicBezTo>
                      <a:cubicBezTo>
                        <a:pt x="26" y="50"/>
                        <a:pt x="26" y="50"/>
                        <a:pt x="26" y="50"/>
                      </a:cubicBezTo>
                      <a:cubicBezTo>
                        <a:pt x="22" y="47"/>
                        <a:pt x="22" y="47"/>
                        <a:pt x="22" y="47"/>
                      </a:cubicBezTo>
                      <a:cubicBezTo>
                        <a:pt x="17" y="45"/>
                        <a:pt x="17" y="45"/>
                        <a:pt x="17" y="45"/>
                      </a:cubicBezTo>
                      <a:cubicBezTo>
                        <a:pt x="15" y="39"/>
                        <a:pt x="15" y="39"/>
                        <a:pt x="15" y="39"/>
                      </a:cubicBezTo>
                      <a:cubicBezTo>
                        <a:pt x="15" y="32"/>
                        <a:pt x="15" y="32"/>
                        <a:pt x="15" y="32"/>
                      </a:cubicBezTo>
                      <a:lnTo>
                        <a:pt x="14" y="32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3" name="Freeform 357"/>
                <p:cNvSpPr>
                  <a:spLocks/>
                </p:cNvSpPr>
                <p:nvPr/>
              </p:nvSpPr>
              <p:spPr bwMode="auto">
                <a:xfrm>
                  <a:off x="4494" y="2627"/>
                  <a:ext cx="176" cy="256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11"/>
                    </a:cxn>
                    <a:cxn ang="0">
                      <a:pos x="25" y="37"/>
                    </a:cxn>
                    <a:cxn ang="0">
                      <a:pos x="37" y="59"/>
                    </a:cxn>
                    <a:cxn ang="0">
                      <a:pos x="51" y="67"/>
                    </a:cxn>
                    <a:cxn ang="0">
                      <a:pos x="55" y="91"/>
                    </a:cxn>
                    <a:cxn ang="0">
                      <a:pos x="71" y="106"/>
                    </a:cxn>
                    <a:cxn ang="0">
                      <a:pos x="85" y="140"/>
                    </a:cxn>
                    <a:cxn ang="0">
                      <a:pos x="93" y="148"/>
                    </a:cxn>
                    <a:cxn ang="0">
                      <a:pos x="103" y="172"/>
                    </a:cxn>
                    <a:cxn ang="0">
                      <a:pos x="115" y="176"/>
                    </a:cxn>
                    <a:cxn ang="0">
                      <a:pos x="115" y="180"/>
                    </a:cxn>
                    <a:cxn ang="0">
                      <a:pos x="127" y="186"/>
                    </a:cxn>
                    <a:cxn ang="0">
                      <a:pos x="128" y="180"/>
                    </a:cxn>
                    <a:cxn ang="0">
                      <a:pos x="140" y="182"/>
                    </a:cxn>
                    <a:cxn ang="0">
                      <a:pos x="136" y="164"/>
                    </a:cxn>
                    <a:cxn ang="0">
                      <a:pos x="136" y="162"/>
                    </a:cxn>
                    <a:cxn ang="0">
                      <a:pos x="142" y="160"/>
                    </a:cxn>
                    <a:cxn ang="0">
                      <a:pos x="144" y="148"/>
                    </a:cxn>
                    <a:cxn ang="0">
                      <a:pos x="138" y="142"/>
                    </a:cxn>
                    <a:cxn ang="0">
                      <a:pos x="138" y="134"/>
                    </a:cxn>
                    <a:cxn ang="0">
                      <a:pos x="127" y="134"/>
                    </a:cxn>
                    <a:cxn ang="0">
                      <a:pos x="125" y="114"/>
                    </a:cxn>
                    <a:cxn ang="0">
                      <a:pos x="111" y="112"/>
                    </a:cxn>
                    <a:cxn ang="0">
                      <a:pos x="113" y="103"/>
                    </a:cxn>
                    <a:cxn ang="0">
                      <a:pos x="115" y="106"/>
                    </a:cxn>
                    <a:cxn ang="0">
                      <a:pos x="113" y="93"/>
                    </a:cxn>
                    <a:cxn ang="0">
                      <a:pos x="107" y="89"/>
                    </a:cxn>
                    <a:cxn ang="0">
                      <a:pos x="107" y="85"/>
                    </a:cxn>
                    <a:cxn ang="0">
                      <a:pos x="103" y="85"/>
                    </a:cxn>
                    <a:cxn ang="0">
                      <a:pos x="105" y="77"/>
                    </a:cxn>
                    <a:cxn ang="0">
                      <a:pos x="95" y="85"/>
                    </a:cxn>
                    <a:cxn ang="0">
                      <a:pos x="93" y="73"/>
                    </a:cxn>
                    <a:cxn ang="0">
                      <a:pos x="85" y="69"/>
                    </a:cxn>
                    <a:cxn ang="0">
                      <a:pos x="81" y="59"/>
                    </a:cxn>
                    <a:cxn ang="0">
                      <a:pos x="79" y="63"/>
                    </a:cxn>
                    <a:cxn ang="0">
                      <a:pos x="71" y="57"/>
                    </a:cxn>
                    <a:cxn ang="0">
                      <a:pos x="71" y="47"/>
                    </a:cxn>
                    <a:cxn ang="0">
                      <a:pos x="65" y="47"/>
                    </a:cxn>
                    <a:cxn ang="0">
                      <a:pos x="65" y="41"/>
                    </a:cxn>
                    <a:cxn ang="0">
                      <a:pos x="55" y="37"/>
                    </a:cxn>
                    <a:cxn ang="0">
                      <a:pos x="53" y="29"/>
                    </a:cxn>
                    <a:cxn ang="0">
                      <a:pos x="41" y="21"/>
                    </a:cxn>
                    <a:cxn ang="0">
                      <a:pos x="37" y="9"/>
                    </a:cxn>
                    <a:cxn ang="0">
                      <a:pos x="15" y="7"/>
                    </a:cxn>
                    <a:cxn ang="0">
                      <a:pos x="11" y="1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144" h="186">
                      <a:moveTo>
                        <a:pt x="3" y="1"/>
                      </a:moveTo>
                      <a:cubicBezTo>
                        <a:pt x="4" y="4"/>
                        <a:pt x="0" y="6"/>
                        <a:pt x="1" y="11"/>
                      </a:cubicBezTo>
                      <a:cubicBezTo>
                        <a:pt x="3" y="22"/>
                        <a:pt x="19" y="30"/>
                        <a:pt x="25" y="37"/>
                      </a:cubicBezTo>
                      <a:cubicBezTo>
                        <a:pt x="31" y="43"/>
                        <a:pt x="31" y="52"/>
                        <a:pt x="37" y="59"/>
                      </a:cubicBezTo>
                      <a:cubicBezTo>
                        <a:pt x="39" y="61"/>
                        <a:pt x="50" y="64"/>
                        <a:pt x="51" y="67"/>
                      </a:cubicBezTo>
                      <a:cubicBezTo>
                        <a:pt x="54" y="74"/>
                        <a:pt x="51" y="84"/>
                        <a:pt x="55" y="91"/>
                      </a:cubicBezTo>
                      <a:cubicBezTo>
                        <a:pt x="58" y="97"/>
                        <a:pt x="67" y="101"/>
                        <a:pt x="71" y="106"/>
                      </a:cubicBezTo>
                      <a:cubicBezTo>
                        <a:pt x="78" y="117"/>
                        <a:pt x="78" y="129"/>
                        <a:pt x="85" y="140"/>
                      </a:cubicBezTo>
                      <a:cubicBezTo>
                        <a:pt x="86" y="142"/>
                        <a:pt x="92" y="146"/>
                        <a:pt x="93" y="148"/>
                      </a:cubicBezTo>
                      <a:cubicBezTo>
                        <a:pt x="97" y="157"/>
                        <a:pt x="96" y="167"/>
                        <a:pt x="103" y="172"/>
                      </a:cubicBezTo>
                      <a:cubicBezTo>
                        <a:pt x="106" y="174"/>
                        <a:pt x="111" y="173"/>
                        <a:pt x="115" y="176"/>
                      </a:cubicBezTo>
                      <a:cubicBezTo>
                        <a:pt x="115" y="180"/>
                        <a:pt x="115" y="180"/>
                        <a:pt x="115" y="180"/>
                      </a:cubicBezTo>
                      <a:cubicBezTo>
                        <a:pt x="117" y="181"/>
                        <a:pt x="124" y="186"/>
                        <a:pt x="127" y="186"/>
                      </a:cubicBezTo>
                      <a:cubicBezTo>
                        <a:pt x="127" y="186"/>
                        <a:pt x="123" y="182"/>
                        <a:pt x="128" y="180"/>
                      </a:cubicBezTo>
                      <a:cubicBezTo>
                        <a:pt x="128" y="180"/>
                        <a:pt x="137" y="182"/>
                        <a:pt x="140" y="182"/>
                      </a:cubicBezTo>
                      <a:cubicBezTo>
                        <a:pt x="140" y="174"/>
                        <a:pt x="142" y="167"/>
                        <a:pt x="136" y="164"/>
                      </a:cubicBezTo>
                      <a:cubicBezTo>
                        <a:pt x="136" y="162"/>
                        <a:pt x="136" y="162"/>
                        <a:pt x="136" y="162"/>
                      </a:cubicBezTo>
                      <a:cubicBezTo>
                        <a:pt x="142" y="160"/>
                        <a:pt x="142" y="160"/>
                        <a:pt x="142" y="160"/>
                      </a:cubicBezTo>
                      <a:cubicBezTo>
                        <a:pt x="143" y="157"/>
                        <a:pt x="144" y="149"/>
                        <a:pt x="144" y="148"/>
                      </a:cubicBezTo>
                      <a:cubicBezTo>
                        <a:pt x="144" y="148"/>
                        <a:pt x="139" y="143"/>
                        <a:pt x="138" y="142"/>
                      </a:cubicBezTo>
                      <a:cubicBezTo>
                        <a:pt x="138" y="140"/>
                        <a:pt x="139" y="136"/>
                        <a:pt x="138" y="134"/>
                      </a:cubicBezTo>
                      <a:cubicBezTo>
                        <a:pt x="136" y="134"/>
                        <a:pt x="128" y="136"/>
                        <a:pt x="127" y="134"/>
                      </a:cubicBezTo>
                      <a:cubicBezTo>
                        <a:pt x="122" y="131"/>
                        <a:pt x="124" y="118"/>
                        <a:pt x="125" y="114"/>
                      </a:cubicBezTo>
                      <a:cubicBezTo>
                        <a:pt x="116" y="113"/>
                        <a:pt x="118" y="114"/>
                        <a:pt x="111" y="112"/>
                      </a:cubicBezTo>
                      <a:cubicBezTo>
                        <a:pt x="113" y="103"/>
                        <a:pt x="113" y="103"/>
                        <a:pt x="113" y="103"/>
                      </a:cubicBezTo>
                      <a:cubicBezTo>
                        <a:pt x="110" y="105"/>
                        <a:pt x="115" y="106"/>
                        <a:pt x="115" y="106"/>
                      </a:cubicBezTo>
                      <a:cubicBezTo>
                        <a:pt x="114" y="101"/>
                        <a:pt x="116" y="97"/>
                        <a:pt x="113" y="93"/>
                      </a:cubicBezTo>
                      <a:cubicBezTo>
                        <a:pt x="112" y="91"/>
                        <a:pt x="107" y="90"/>
                        <a:pt x="107" y="89"/>
                      </a:cubicBezTo>
                      <a:cubicBezTo>
                        <a:pt x="107" y="85"/>
                        <a:pt x="107" y="85"/>
                        <a:pt x="107" y="85"/>
                      </a:cubicBezTo>
                      <a:cubicBezTo>
                        <a:pt x="103" y="85"/>
                        <a:pt x="103" y="85"/>
                        <a:pt x="103" y="85"/>
                      </a:cubicBezTo>
                      <a:cubicBezTo>
                        <a:pt x="102" y="82"/>
                        <a:pt x="106" y="81"/>
                        <a:pt x="105" y="77"/>
                      </a:cubicBezTo>
                      <a:cubicBezTo>
                        <a:pt x="103" y="78"/>
                        <a:pt x="97" y="83"/>
                        <a:pt x="95" y="85"/>
                      </a:cubicBezTo>
                      <a:cubicBezTo>
                        <a:pt x="94" y="82"/>
                        <a:pt x="95" y="76"/>
                        <a:pt x="93" y="73"/>
                      </a:cubicBezTo>
                      <a:cubicBezTo>
                        <a:pt x="92" y="71"/>
                        <a:pt x="86" y="70"/>
                        <a:pt x="85" y="69"/>
                      </a:cubicBezTo>
                      <a:cubicBezTo>
                        <a:pt x="83" y="66"/>
                        <a:pt x="83" y="61"/>
                        <a:pt x="81" y="59"/>
                      </a:cubicBezTo>
                      <a:cubicBezTo>
                        <a:pt x="78" y="57"/>
                        <a:pt x="79" y="62"/>
                        <a:pt x="79" y="63"/>
                      </a:cubicBezTo>
                      <a:cubicBezTo>
                        <a:pt x="77" y="61"/>
                        <a:pt x="72" y="59"/>
                        <a:pt x="71" y="57"/>
                      </a:cubicBezTo>
                      <a:cubicBezTo>
                        <a:pt x="69" y="54"/>
                        <a:pt x="72" y="50"/>
                        <a:pt x="71" y="47"/>
                      </a:cubicBezTo>
                      <a:cubicBezTo>
                        <a:pt x="71" y="46"/>
                        <a:pt x="66" y="47"/>
                        <a:pt x="65" y="47"/>
                      </a:cubicBezTo>
                      <a:cubicBezTo>
                        <a:pt x="65" y="47"/>
                        <a:pt x="65" y="41"/>
                        <a:pt x="65" y="41"/>
                      </a:cubicBezTo>
                      <a:cubicBezTo>
                        <a:pt x="63" y="40"/>
                        <a:pt x="57" y="39"/>
                        <a:pt x="55" y="37"/>
                      </a:cubicBezTo>
                      <a:cubicBezTo>
                        <a:pt x="53" y="36"/>
                        <a:pt x="54" y="30"/>
                        <a:pt x="53" y="29"/>
                      </a:cubicBezTo>
                      <a:cubicBezTo>
                        <a:pt x="52" y="28"/>
                        <a:pt x="42" y="22"/>
                        <a:pt x="41" y="21"/>
                      </a:cubicBezTo>
                      <a:cubicBezTo>
                        <a:pt x="40" y="19"/>
                        <a:pt x="39" y="10"/>
                        <a:pt x="37" y="9"/>
                      </a:cubicBezTo>
                      <a:cubicBezTo>
                        <a:pt x="31" y="6"/>
                        <a:pt x="23" y="9"/>
                        <a:pt x="15" y="7"/>
                      </a:cubicBezTo>
                      <a:cubicBezTo>
                        <a:pt x="14" y="7"/>
                        <a:pt x="12" y="1"/>
                        <a:pt x="11" y="1"/>
                      </a:cubicBezTo>
                      <a:cubicBezTo>
                        <a:pt x="9" y="0"/>
                        <a:pt x="5" y="2"/>
                        <a:pt x="3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4" name="Freeform 358"/>
                <p:cNvSpPr>
                  <a:spLocks/>
                </p:cNvSpPr>
                <p:nvPr/>
              </p:nvSpPr>
              <p:spPr bwMode="auto">
                <a:xfrm>
                  <a:off x="4072" y="1942"/>
                  <a:ext cx="464" cy="643"/>
                </a:xfrm>
                <a:custGeom>
                  <a:avLst/>
                  <a:gdLst/>
                  <a:ahLst/>
                  <a:cxnLst>
                    <a:cxn ang="0">
                      <a:pos x="243" y="264"/>
                    </a:cxn>
                    <a:cxn ang="0">
                      <a:pos x="217" y="286"/>
                    </a:cxn>
                    <a:cxn ang="0">
                      <a:pos x="193" y="315"/>
                    </a:cxn>
                    <a:cxn ang="0">
                      <a:pos x="168" y="337"/>
                    </a:cxn>
                    <a:cxn ang="0">
                      <a:pos x="154" y="361"/>
                    </a:cxn>
                    <a:cxn ang="0">
                      <a:pos x="146" y="419"/>
                    </a:cxn>
                    <a:cxn ang="0">
                      <a:pos x="128" y="456"/>
                    </a:cxn>
                    <a:cxn ang="0">
                      <a:pos x="110" y="456"/>
                    </a:cxn>
                    <a:cxn ang="0">
                      <a:pos x="96" y="421"/>
                    </a:cxn>
                    <a:cxn ang="0">
                      <a:pos x="66" y="331"/>
                    </a:cxn>
                    <a:cxn ang="0">
                      <a:pos x="60" y="264"/>
                    </a:cxn>
                    <a:cxn ang="0">
                      <a:pos x="56" y="236"/>
                    </a:cxn>
                    <a:cxn ang="0">
                      <a:pos x="21" y="256"/>
                    </a:cxn>
                    <a:cxn ang="0">
                      <a:pos x="34" y="220"/>
                    </a:cxn>
                    <a:cxn ang="0">
                      <a:pos x="5" y="206"/>
                    </a:cxn>
                    <a:cxn ang="0">
                      <a:pos x="21" y="186"/>
                    </a:cxn>
                    <a:cxn ang="0">
                      <a:pos x="11" y="161"/>
                    </a:cxn>
                    <a:cxn ang="0">
                      <a:pos x="27" y="151"/>
                    </a:cxn>
                    <a:cxn ang="0">
                      <a:pos x="45" y="127"/>
                    </a:cxn>
                    <a:cxn ang="0">
                      <a:pos x="66" y="108"/>
                    </a:cxn>
                    <a:cxn ang="0">
                      <a:pos x="76" y="81"/>
                    </a:cxn>
                    <a:cxn ang="0">
                      <a:pos x="63" y="62"/>
                    </a:cxn>
                    <a:cxn ang="0">
                      <a:pos x="64" y="38"/>
                    </a:cxn>
                    <a:cxn ang="0">
                      <a:pos x="78" y="33"/>
                    </a:cxn>
                    <a:cxn ang="0">
                      <a:pos x="101" y="19"/>
                    </a:cxn>
                    <a:cxn ang="0">
                      <a:pos x="118" y="0"/>
                    </a:cxn>
                    <a:cxn ang="0">
                      <a:pos x="138" y="8"/>
                    </a:cxn>
                    <a:cxn ang="0">
                      <a:pos x="139" y="26"/>
                    </a:cxn>
                    <a:cxn ang="0">
                      <a:pos x="127" y="42"/>
                    </a:cxn>
                    <a:cxn ang="0">
                      <a:pos x="132" y="65"/>
                    </a:cxn>
                    <a:cxn ang="0">
                      <a:pos x="138" y="79"/>
                    </a:cxn>
                    <a:cxn ang="0">
                      <a:pos x="145" y="94"/>
                    </a:cxn>
                    <a:cxn ang="0">
                      <a:pos x="166" y="107"/>
                    </a:cxn>
                    <a:cxn ang="0">
                      <a:pos x="163" y="131"/>
                    </a:cxn>
                    <a:cxn ang="0">
                      <a:pos x="187" y="146"/>
                    </a:cxn>
                    <a:cxn ang="0">
                      <a:pos x="210" y="156"/>
                    </a:cxn>
                    <a:cxn ang="0">
                      <a:pos x="244" y="168"/>
                    </a:cxn>
                    <a:cxn ang="0">
                      <a:pos x="259" y="162"/>
                    </a:cxn>
                    <a:cxn ang="0">
                      <a:pos x="263" y="144"/>
                    </a:cxn>
                    <a:cxn ang="0">
                      <a:pos x="277" y="159"/>
                    </a:cxn>
                    <a:cxn ang="0">
                      <a:pos x="308" y="159"/>
                    </a:cxn>
                    <a:cxn ang="0">
                      <a:pos x="316" y="140"/>
                    </a:cxn>
                    <a:cxn ang="0">
                      <a:pos x="339" y="134"/>
                    </a:cxn>
                    <a:cxn ang="0">
                      <a:pos x="355" y="140"/>
                    </a:cxn>
                    <a:cxn ang="0">
                      <a:pos x="371" y="145"/>
                    </a:cxn>
                    <a:cxn ang="0">
                      <a:pos x="379" y="163"/>
                    </a:cxn>
                    <a:cxn ang="0">
                      <a:pos x="358" y="180"/>
                    </a:cxn>
                    <a:cxn ang="0">
                      <a:pos x="343" y="197"/>
                    </a:cxn>
                    <a:cxn ang="0">
                      <a:pos x="339" y="212"/>
                    </a:cxn>
                    <a:cxn ang="0">
                      <a:pos x="331" y="234"/>
                    </a:cxn>
                    <a:cxn ang="0">
                      <a:pos x="326" y="250"/>
                    </a:cxn>
                    <a:cxn ang="0">
                      <a:pos x="318" y="235"/>
                    </a:cxn>
                    <a:cxn ang="0">
                      <a:pos x="303" y="228"/>
                    </a:cxn>
                    <a:cxn ang="0">
                      <a:pos x="310" y="199"/>
                    </a:cxn>
                    <a:cxn ang="0">
                      <a:pos x="293" y="196"/>
                    </a:cxn>
                    <a:cxn ang="0">
                      <a:pos x="281" y="177"/>
                    </a:cxn>
                    <a:cxn ang="0">
                      <a:pos x="259" y="176"/>
                    </a:cxn>
                    <a:cxn ang="0">
                      <a:pos x="251" y="194"/>
                    </a:cxn>
                    <a:cxn ang="0">
                      <a:pos x="264" y="216"/>
                    </a:cxn>
                    <a:cxn ang="0">
                      <a:pos x="264" y="245"/>
                    </a:cxn>
                  </a:cxnLst>
                  <a:rect l="0" t="0" r="r" b="b"/>
                  <a:pathLst>
                    <a:path w="379" h="468">
                      <a:moveTo>
                        <a:pt x="265" y="256"/>
                      </a:moveTo>
                      <a:cubicBezTo>
                        <a:pt x="265" y="256"/>
                        <a:pt x="257" y="248"/>
                        <a:pt x="253" y="250"/>
                      </a:cubicBezTo>
                      <a:cubicBezTo>
                        <a:pt x="253" y="254"/>
                        <a:pt x="253" y="254"/>
                        <a:pt x="253" y="254"/>
                      </a:cubicBezTo>
                      <a:cubicBezTo>
                        <a:pt x="247" y="257"/>
                        <a:pt x="246" y="256"/>
                        <a:pt x="243" y="264"/>
                      </a:cubicBezTo>
                      <a:cubicBezTo>
                        <a:pt x="243" y="264"/>
                        <a:pt x="238" y="264"/>
                        <a:pt x="241" y="266"/>
                      </a:cubicBezTo>
                      <a:cubicBezTo>
                        <a:pt x="243" y="266"/>
                        <a:pt x="244" y="268"/>
                        <a:pt x="243" y="272"/>
                      </a:cubicBezTo>
                      <a:cubicBezTo>
                        <a:pt x="241" y="275"/>
                        <a:pt x="229" y="284"/>
                        <a:pt x="225" y="286"/>
                      </a:cubicBezTo>
                      <a:cubicBezTo>
                        <a:pt x="223" y="286"/>
                        <a:pt x="219" y="284"/>
                        <a:pt x="217" y="286"/>
                      </a:cubicBezTo>
                      <a:cubicBezTo>
                        <a:pt x="217" y="286"/>
                        <a:pt x="219" y="289"/>
                        <a:pt x="219" y="290"/>
                      </a:cubicBezTo>
                      <a:cubicBezTo>
                        <a:pt x="218" y="291"/>
                        <a:pt x="215" y="290"/>
                        <a:pt x="213" y="292"/>
                      </a:cubicBezTo>
                      <a:cubicBezTo>
                        <a:pt x="209" y="295"/>
                        <a:pt x="207" y="305"/>
                        <a:pt x="203" y="309"/>
                      </a:cubicBezTo>
                      <a:cubicBezTo>
                        <a:pt x="201" y="312"/>
                        <a:pt x="194" y="312"/>
                        <a:pt x="193" y="315"/>
                      </a:cubicBezTo>
                      <a:cubicBezTo>
                        <a:pt x="193" y="319"/>
                        <a:pt x="193" y="319"/>
                        <a:pt x="193" y="319"/>
                      </a:cubicBezTo>
                      <a:cubicBezTo>
                        <a:pt x="189" y="322"/>
                        <a:pt x="185" y="319"/>
                        <a:pt x="181" y="321"/>
                      </a:cubicBezTo>
                      <a:cubicBezTo>
                        <a:pt x="178" y="324"/>
                        <a:pt x="180" y="329"/>
                        <a:pt x="177" y="333"/>
                      </a:cubicBezTo>
                      <a:cubicBezTo>
                        <a:pt x="175" y="337"/>
                        <a:pt x="171" y="335"/>
                        <a:pt x="168" y="337"/>
                      </a:cubicBezTo>
                      <a:cubicBezTo>
                        <a:pt x="165" y="339"/>
                        <a:pt x="165" y="344"/>
                        <a:pt x="162" y="345"/>
                      </a:cubicBezTo>
                      <a:cubicBezTo>
                        <a:pt x="159" y="346"/>
                        <a:pt x="156" y="344"/>
                        <a:pt x="154" y="345"/>
                      </a:cubicBezTo>
                      <a:cubicBezTo>
                        <a:pt x="151" y="346"/>
                        <a:pt x="152" y="350"/>
                        <a:pt x="150" y="351"/>
                      </a:cubicBezTo>
                      <a:cubicBezTo>
                        <a:pt x="150" y="353"/>
                        <a:pt x="154" y="361"/>
                        <a:pt x="154" y="361"/>
                      </a:cubicBezTo>
                      <a:cubicBezTo>
                        <a:pt x="148" y="364"/>
                        <a:pt x="149" y="386"/>
                        <a:pt x="150" y="389"/>
                      </a:cubicBezTo>
                      <a:cubicBezTo>
                        <a:pt x="150" y="389"/>
                        <a:pt x="154" y="398"/>
                        <a:pt x="154" y="399"/>
                      </a:cubicBezTo>
                      <a:cubicBezTo>
                        <a:pt x="153" y="402"/>
                        <a:pt x="147" y="410"/>
                        <a:pt x="146" y="413"/>
                      </a:cubicBezTo>
                      <a:cubicBezTo>
                        <a:pt x="146" y="413"/>
                        <a:pt x="146" y="418"/>
                        <a:pt x="146" y="419"/>
                      </a:cubicBezTo>
                      <a:cubicBezTo>
                        <a:pt x="146" y="419"/>
                        <a:pt x="147" y="432"/>
                        <a:pt x="148" y="439"/>
                      </a:cubicBezTo>
                      <a:cubicBezTo>
                        <a:pt x="146" y="440"/>
                        <a:pt x="144" y="438"/>
                        <a:pt x="142" y="439"/>
                      </a:cubicBezTo>
                      <a:cubicBezTo>
                        <a:pt x="135" y="441"/>
                        <a:pt x="137" y="449"/>
                        <a:pt x="134" y="454"/>
                      </a:cubicBezTo>
                      <a:cubicBezTo>
                        <a:pt x="132" y="457"/>
                        <a:pt x="130" y="455"/>
                        <a:pt x="128" y="456"/>
                      </a:cubicBezTo>
                      <a:cubicBezTo>
                        <a:pt x="126" y="458"/>
                        <a:pt x="123" y="467"/>
                        <a:pt x="122" y="468"/>
                      </a:cubicBezTo>
                      <a:cubicBezTo>
                        <a:pt x="121" y="468"/>
                        <a:pt x="116" y="468"/>
                        <a:pt x="116" y="468"/>
                      </a:cubicBezTo>
                      <a:cubicBezTo>
                        <a:pt x="115" y="467"/>
                        <a:pt x="115" y="465"/>
                        <a:pt x="114" y="462"/>
                      </a:cubicBezTo>
                      <a:cubicBezTo>
                        <a:pt x="113" y="461"/>
                        <a:pt x="112" y="459"/>
                        <a:pt x="110" y="456"/>
                      </a:cubicBezTo>
                      <a:cubicBezTo>
                        <a:pt x="109" y="454"/>
                        <a:pt x="102" y="448"/>
                        <a:pt x="102" y="447"/>
                      </a:cubicBezTo>
                      <a:cubicBezTo>
                        <a:pt x="101" y="441"/>
                        <a:pt x="106" y="442"/>
                        <a:pt x="104" y="437"/>
                      </a:cubicBezTo>
                      <a:cubicBezTo>
                        <a:pt x="100" y="435"/>
                        <a:pt x="100" y="435"/>
                        <a:pt x="100" y="435"/>
                      </a:cubicBezTo>
                      <a:cubicBezTo>
                        <a:pt x="97" y="430"/>
                        <a:pt x="98" y="426"/>
                        <a:pt x="96" y="421"/>
                      </a:cubicBezTo>
                      <a:cubicBezTo>
                        <a:pt x="94" y="415"/>
                        <a:pt x="86" y="408"/>
                        <a:pt x="84" y="403"/>
                      </a:cubicBezTo>
                      <a:cubicBezTo>
                        <a:pt x="79" y="392"/>
                        <a:pt x="81" y="381"/>
                        <a:pt x="78" y="369"/>
                      </a:cubicBezTo>
                      <a:cubicBezTo>
                        <a:pt x="76" y="361"/>
                        <a:pt x="68" y="351"/>
                        <a:pt x="66" y="343"/>
                      </a:cubicBezTo>
                      <a:cubicBezTo>
                        <a:pt x="65" y="339"/>
                        <a:pt x="67" y="335"/>
                        <a:pt x="66" y="331"/>
                      </a:cubicBezTo>
                      <a:cubicBezTo>
                        <a:pt x="65" y="326"/>
                        <a:pt x="60" y="303"/>
                        <a:pt x="60" y="305"/>
                      </a:cubicBezTo>
                      <a:cubicBezTo>
                        <a:pt x="60" y="301"/>
                        <a:pt x="57" y="296"/>
                        <a:pt x="60" y="294"/>
                      </a:cubicBezTo>
                      <a:cubicBezTo>
                        <a:pt x="60" y="292"/>
                        <a:pt x="54" y="282"/>
                        <a:pt x="54" y="282"/>
                      </a:cubicBezTo>
                      <a:cubicBezTo>
                        <a:pt x="54" y="274"/>
                        <a:pt x="60" y="268"/>
                        <a:pt x="60" y="264"/>
                      </a:cubicBezTo>
                      <a:cubicBezTo>
                        <a:pt x="61" y="257"/>
                        <a:pt x="57" y="258"/>
                        <a:pt x="56" y="256"/>
                      </a:cubicBezTo>
                      <a:cubicBezTo>
                        <a:pt x="56" y="253"/>
                        <a:pt x="58" y="248"/>
                        <a:pt x="58" y="248"/>
                      </a:cubicBezTo>
                      <a:cubicBezTo>
                        <a:pt x="58" y="248"/>
                        <a:pt x="54" y="246"/>
                        <a:pt x="54" y="246"/>
                      </a:cubicBezTo>
                      <a:cubicBezTo>
                        <a:pt x="54" y="244"/>
                        <a:pt x="57" y="240"/>
                        <a:pt x="56" y="236"/>
                      </a:cubicBezTo>
                      <a:cubicBezTo>
                        <a:pt x="50" y="240"/>
                        <a:pt x="50" y="240"/>
                        <a:pt x="50" y="240"/>
                      </a:cubicBezTo>
                      <a:cubicBezTo>
                        <a:pt x="49" y="244"/>
                        <a:pt x="52" y="249"/>
                        <a:pt x="50" y="254"/>
                      </a:cubicBezTo>
                      <a:cubicBezTo>
                        <a:pt x="48" y="261"/>
                        <a:pt x="37" y="262"/>
                        <a:pt x="30" y="266"/>
                      </a:cubicBezTo>
                      <a:cubicBezTo>
                        <a:pt x="28" y="263"/>
                        <a:pt x="23" y="259"/>
                        <a:pt x="21" y="256"/>
                      </a:cubicBezTo>
                      <a:cubicBezTo>
                        <a:pt x="17" y="252"/>
                        <a:pt x="16" y="248"/>
                        <a:pt x="13" y="244"/>
                      </a:cubicBezTo>
                      <a:cubicBezTo>
                        <a:pt x="8" y="246"/>
                        <a:pt x="12" y="238"/>
                        <a:pt x="13" y="238"/>
                      </a:cubicBezTo>
                      <a:cubicBezTo>
                        <a:pt x="17" y="236"/>
                        <a:pt x="21" y="238"/>
                        <a:pt x="25" y="236"/>
                      </a:cubicBezTo>
                      <a:cubicBezTo>
                        <a:pt x="29" y="233"/>
                        <a:pt x="31" y="225"/>
                        <a:pt x="34" y="220"/>
                      </a:cubicBezTo>
                      <a:cubicBezTo>
                        <a:pt x="22" y="230"/>
                        <a:pt x="21" y="228"/>
                        <a:pt x="5" y="224"/>
                      </a:cubicBezTo>
                      <a:cubicBezTo>
                        <a:pt x="4" y="220"/>
                        <a:pt x="5" y="215"/>
                        <a:pt x="3" y="212"/>
                      </a:cubicBezTo>
                      <a:cubicBezTo>
                        <a:pt x="3" y="212"/>
                        <a:pt x="1" y="212"/>
                        <a:pt x="0" y="211"/>
                      </a:cubicBezTo>
                      <a:cubicBezTo>
                        <a:pt x="5" y="206"/>
                        <a:pt x="5" y="206"/>
                        <a:pt x="5" y="206"/>
                      </a:cubicBezTo>
                      <a:cubicBezTo>
                        <a:pt x="7" y="199"/>
                        <a:pt x="7" y="199"/>
                        <a:pt x="7" y="199"/>
                      </a:cubicBezTo>
                      <a:cubicBezTo>
                        <a:pt x="15" y="197"/>
                        <a:pt x="15" y="197"/>
                        <a:pt x="15" y="197"/>
                      </a:cubicBezTo>
                      <a:cubicBezTo>
                        <a:pt x="23" y="193"/>
                        <a:pt x="23" y="193"/>
                        <a:pt x="23" y="193"/>
                      </a:cubicBezTo>
                      <a:cubicBezTo>
                        <a:pt x="21" y="186"/>
                        <a:pt x="21" y="186"/>
                        <a:pt x="21" y="186"/>
                      </a:cubicBezTo>
                      <a:cubicBezTo>
                        <a:pt x="15" y="179"/>
                        <a:pt x="15" y="179"/>
                        <a:pt x="15" y="179"/>
                      </a:cubicBezTo>
                      <a:cubicBezTo>
                        <a:pt x="14" y="175"/>
                        <a:pt x="14" y="175"/>
                        <a:pt x="14" y="175"/>
                      </a:cubicBezTo>
                      <a:cubicBezTo>
                        <a:pt x="19" y="170"/>
                        <a:pt x="19" y="170"/>
                        <a:pt x="19" y="170"/>
                      </a:cubicBezTo>
                      <a:cubicBezTo>
                        <a:pt x="11" y="161"/>
                        <a:pt x="11" y="161"/>
                        <a:pt x="11" y="161"/>
                      </a:cubicBezTo>
                      <a:cubicBezTo>
                        <a:pt x="16" y="156"/>
                        <a:pt x="16" y="156"/>
                        <a:pt x="16" y="156"/>
                      </a:cubicBezTo>
                      <a:cubicBezTo>
                        <a:pt x="21" y="152"/>
                        <a:pt x="21" y="152"/>
                        <a:pt x="21" y="152"/>
                      </a:cubicBezTo>
                      <a:cubicBezTo>
                        <a:pt x="22" y="147"/>
                        <a:pt x="22" y="147"/>
                        <a:pt x="22" y="147"/>
                      </a:cubicBezTo>
                      <a:cubicBezTo>
                        <a:pt x="27" y="151"/>
                        <a:pt x="27" y="151"/>
                        <a:pt x="27" y="151"/>
                      </a:cubicBezTo>
                      <a:cubicBezTo>
                        <a:pt x="33" y="145"/>
                        <a:pt x="33" y="145"/>
                        <a:pt x="33" y="145"/>
                      </a:cubicBezTo>
                      <a:cubicBezTo>
                        <a:pt x="38" y="139"/>
                        <a:pt x="38" y="139"/>
                        <a:pt x="38" y="139"/>
                      </a:cubicBezTo>
                      <a:cubicBezTo>
                        <a:pt x="42" y="134"/>
                        <a:pt x="42" y="134"/>
                        <a:pt x="42" y="134"/>
                      </a:cubicBezTo>
                      <a:cubicBezTo>
                        <a:pt x="45" y="127"/>
                        <a:pt x="45" y="127"/>
                        <a:pt x="45" y="127"/>
                      </a:cubicBezTo>
                      <a:cubicBezTo>
                        <a:pt x="54" y="123"/>
                        <a:pt x="54" y="123"/>
                        <a:pt x="54" y="123"/>
                      </a:cubicBezTo>
                      <a:cubicBezTo>
                        <a:pt x="58" y="118"/>
                        <a:pt x="58" y="118"/>
                        <a:pt x="58" y="118"/>
                      </a:cubicBezTo>
                      <a:cubicBezTo>
                        <a:pt x="60" y="112"/>
                        <a:pt x="60" y="112"/>
                        <a:pt x="60" y="112"/>
                      </a:cubicBezTo>
                      <a:cubicBezTo>
                        <a:pt x="66" y="108"/>
                        <a:pt x="66" y="108"/>
                        <a:pt x="66" y="108"/>
                      </a:cubicBezTo>
                      <a:cubicBezTo>
                        <a:pt x="67" y="101"/>
                        <a:pt x="67" y="101"/>
                        <a:pt x="67" y="101"/>
                      </a:cubicBezTo>
                      <a:cubicBezTo>
                        <a:pt x="68" y="93"/>
                        <a:pt x="68" y="93"/>
                        <a:pt x="68" y="93"/>
                      </a:cubicBezTo>
                      <a:cubicBezTo>
                        <a:pt x="73" y="87"/>
                        <a:pt x="73" y="87"/>
                        <a:pt x="73" y="87"/>
                      </a:cubicBezTo>
                      <a:cubicBezTo>
                        <a:pt x="76" y="81"/>
                        <a:pt x="76" y="81"/>
                        <a:pt x="76" y="81"/>
                      </a:cubicBezTo>
                      <a:cubicBezTo>
                        <a:pt x="76" y="75"/>
                        <a:pt x="76" y="75"/>
                        <a:pt x="76" y="75"/>
                      </a:cubicBezTo>
                      <a:cubicBezTo>
                        <a:pt x="70" y="68"/>
                        <a:pt x="70" y="68"/>
                        <a:pt x="70" y="68"/>
                      </a:cubicBezTo>
                      <a:cubicBezTo>
                        <a:pt x="66" y="65"/>
                        <a:pt x="66" y="65"/>
                        <a:pt x="66" y="65"/>
                      </a:cubicBezTo>
                      <a:cubicBezTo>
                        <a:pt x="63" y="62"/>
                        <a:pt x="63" y="62"/>
                        <a:pt x="63" y="62"/>
                      </a:cubicBezTo>
                      <a:cubicBezTo>
                        <a:pt x="61" y="51"/>
                        <a:pt x="61" y="51"/>
                        <a:pt x="61" y="51"/>
                      </a:cubicBezTo>
                      <a:cubicBezTo>
                        <a:pt x="57" y="46"/>
                        <a:pt x="57" y="46"/>
                        <a:pt x="57" y="46"/>
                      </a:cubicBezTo>
                      <a:cubicBezTo>
                        <a:pt x="58" y="41"/>
                        <a:pt x="58" y="41"/>
                        <a:pt x="58" y="41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9" y="36"/>
                        <a:pt x="69" y="36"/>
                        <a:pt x="69" y="36"/>
                      </a:cubicBezTo>
                      <a:cubicBezTo>
                        <a:pt x="73" y="38"/>
                        <a:pt x="73" y="38"/>
                        <a:pt x="73" y="38"/>
                      </a:cubicBezTo>
                      <a:cubicBezTo>
                        <a:pt x="76" y="35"/>
                        <a:pt x="76" y="35"/>
                        <a:pt x="76" y="35"/>
                      </a:cubicBezTo>
                      <a:cubicBezTo>
                        <a:pt x="78" y="33"/>
                        <a:pt x="78" y="33"/>
                        <a:pt x="78" y="33"/>
                      </a:cubicBezTo>
                      <a:cubicBezTo>
                        <a:pt x="83" y="30"/>
                        <a:pt x="83" y="30"/>
                        <a:pt x="83" y="30"/>
                      </a:cubicBezTo>
                      <a:cubicBezTo>
                        <a:pt x="92" y="28"/>
                        <a:pt x="92" y="28"/>
                        <a:pt x="92" y="28"/>
                      </a:cubicBezTo>
                      <a:cubicBezTo>
                        <a:pt x="99" y="22"/>
                        <a:pt x="99" y="22"/>
                        <a:pt x="99" y="22"/>
                      </a:cubicBezTo>
                      <a:cubicBezTo>
                        <a:pt x="101" y="19"/>
                        <a:pt x="101" y="19"/>
                        <a:pt x="101" y="19"/>
                      </a:cubicBezTo>
                      <a:cubicBezTo>
                        <a:pt x="105" y="15"/>
                        <a:pt x="105" y="15"/>
                        <a:pt x="105" y="15"/>
                      </a:cubicBezTo>
                      <a:cubicBezTo>
                        <a:pt x="109" y="7"/>
                        <a:pt x="109" y="7"/>
                        <a:pt x="109" y="7"/>
                      </a:cubicBezTo>
                      <a:cubicBezTo>
                        <a:pt x="115" y="3"/>
                        <a:pt x="115" y="3"/>
                        <a:pt x="115" y="3"/>
                      </a:cubicBezTo>
                      <a:cubicBezTo>
                        <a:pt x="118" y="0"/>
                        <a:pt x="118" y="0"/>
                        <a:pt x="118" y="0"/>
                      </a:cubicBezTo>
                      <a:cubicBezTo>
                        <a:pt x="123" y="0"/>
                        <a:pt x="123" y="0"/>
                        <a:pt x="123" y="0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35" y="2"/>
                        <a:pt x="135" y="2"/>
                        <a:pt x="135" y="2"/>
                      </a:cubicBezTo>
                      <a:cubicBezTo>
                        <a:pt x="138" y="8"/>
                        <a:pt x="138" y="8"/>
                        <a:pt x="138" y="8"/>
                      </a:cubicBezTo>
                      <a:cubicBezTo>
                        <a:pt x="141" y="12"/>
                        <a:pt x="141" y="12"/>
                        <a:pt x="141" y="12"/>
                      </a:cubicBezTo>
                      <a:cubicBezTo>
                        <a:pt x="143" y="18"/>
                        <a:pt x="143" y="18"/>
                        <a:pt x="143" y="18"/>
                      </a:cubicBezTo>
                      <a:cubicBezTo>
                        <a:pt x="140" y="21"/>
                        <a:pt x="140" y="21"/>
                        <a:pt x="140" y="21"/>
                      </a:cubicBezTo>
                      <a:cubicBezTo>
                        <a:pt x="139" y="26"/>
                        <a:pt x="139" y="26"/>
                        <a:pt x="139" y="26"/>
                      </a:cubicBezTo>
                      <a:cubicBezTo>
                        <a:pt x="136" y="30"/>
                        <a:pt x="136" y="30"/>
                        <a:pt x="136" y="30"/>
                      </a:cubicBezTo>
                      <a:cubicBezTo>
                        <a:pt x="133" y="33"/>
                        <a:pt x="133" y="33"/>
                        <a:pt x="133" y="33"/>
                      </a:cubicBezTo>
                      <a:cubicBezTo>
                        <a:pt x="130" y="39"/>
                        <a:pt x="130" y="39"/>
                        <a:pt x="130" y="39"/>
                      </a:cubicBezTo>
                      <a:cubicBezTo>
                        <a:pt x="127" y="42"/>
                        <a:pt x="127" y="42"/>
                        <a:pt x="127" y="42"/>
                      </a:cubicBezTo>
                      <a:cubicBezTo>
                        <a:pt x="125" y="47"/>
                        <a:pt x="125" y="47"/>
                        <a:pt x="125" y="47"/>
                      </a:cubicBezTo>
                      <a:cubicBezTo>
                        <a:pt x="130" y="51"/>
                        <a:pt x="130" y="51"/>
                        <a:pt x="130" y="51"/>
                      </a:cubicBezTo>
                      <a:cubicBezTo>
                        <a:pt x="133" y="56"/>
                        <a:pt x="133" y="56"/>
                        <a:pt x="133" y="56"/>
                      </a:cubicBezTo>
                      <a:cubicBezTo>
                        <a:pt x="132" y="65"/>
                        <a:pt x="132" y="65"/>
                        <a:pt x="132" y="65"/>
                      </a:cubicBezTo>
                      <a:cubicBezTo>
                        <a:pt x="137" y="67"/>
                        <a:pt x="137" y="67"/>
                        <a:pt x="137" y="67"/>
                      </a:cubicBezTo>
                      <a:cubicBezTo>
                        <a:pt x="140" y="67"/>
                        <a:pt x="140" y="67"/>
                        <a:pt x="140" y="67"/>
                      </a:cubicBezTo>
                      <a:cubicBezTo>
                        <a:pt x="140" y="72"/>
                        <a:pt x="140" y="72"/>
                        <a:pt x="140" y="72"/>
                      </a:cubicBezTo>
                      <a:cubicBezTo>
                        <a:pt x="138" y="79"/>
                        <a:pt x="138" y="79"/>
                        <a:pt x="138" y="79"/>
                      </a:cubicBezTo>
                      <a:cubicBezTo>
                        <a:pt x="139" y="82"/>
                        <a:pt x="139" y="82"/>
                        <a:pt x="139" y="82"/>
                      </a:cubicBezTo>
                      <a:cubicBezTo>
                        <a:pt x="136" y="86"/>
                        <a:pt x="136" y="86"/>
                        <a:pt x="136" y="86"/>
                      </a:cubicBezTo>
                      <a:cubicBezTo>
                        <a:pt x="139" y="91"/>
                        <a:pt x="139" y="91"/>
                        <a:pt x="139" y="91"/>
                      </a:cubicBezTo>
                      <a:cubicBezTo>
                        <a:pt x="145" y="94"/>
                        <a:pt x="145" y="94"/>
                        <a:pt x="145" y="94"/>
                      </a:cubicBezTo>
                      <a:cubicBezTo>
                        <a:pt x="150" y="97"/>
                        <a:pt x="150" y="97"/>
                        <a:pt x="150" y="97"/>
                      </a:cubicBezTo>
                      <a:cubicBezTo>
                        <a:pt x="157" y="99"/>
                        <a:pt x="157" y="99"/>
                        <a:pt x="157" y="99"/>
                      </a:cubicBezTo>
                      <a:cubicBezTo>
                        <a:pt x="162" y="103"/>
                        <a:pt x="162" y="103"/>
                        <a:pt x="162" y="103"/>
                      </a:cubicBezTo>
                      <a:cubicBezTo>
                        <a:pt x="166" y="107"/>
                        <a:pt x="166" y="107"/>
                        <a:pt x="166" y="107"/>
                      </a:cubicBezTo>
                      <a:cubicBezTo>
                        <a:pt x="158" y="112"/>
                        <a:pt x="158" y="112"/>
                        <a:pt x="158" y="112"/>
                      </a:cubicBezTo>
                      <a:cubicBezTo>
                        <a:pt x="153" y="121"/>
                        <a:pt x="153" y="121"/>
                        <a:pt x="153" y="121"/>
                      </a:cubicBezTo>
                      <a:cubicBezTo>
                        <a:pt x="155" y="128"/>
                        <a:pt x="155" y="128"/>
                        <a:pt x="155" y="128"/>
                      </a:cubicBezTo>
                      <a:cubicBezTo>
                        <a:pt x="163" y="131"/>
                        <a:pt x="163" y="131"/>
                        <a:pt x="163" y="131"/>
                      </a:cubicBezTo>
                      <a:cubicBezTo>
                        <a:pt x="164" y="136"/>
                        <a:pt x="164" y="136"/>
                        <a:pt x="164" y="136"/>
                      </a:cubicBezTo>
                      <a:cubicBezTo>
                        <a:pt x="171" y="139"/>
                        <a:pt x="171" y="139"/>
                        <a:pt x="171" y="139"/>
                      </a:cubicBezTo>
                      <a:cubicBezTo>
                        <a:pt x="178" y="142"/>
                        <a:pt x="178" y="142"/>
                        <a:pt x="178" y="142"/>
                      </a:cubicBezTo>
                      <a:cubicBezTo>
                        <a:pt x="187" y="146"/>
                        <a:pt x="187" y="146"/>
                        <a:pt x="187" y="146"/>
                      </a:cubicBezTo>
                      <a:cubicBezTo>
                        <a:pt x="194" y="147"/>
                        <a:pt x="194" y="147"/>
                        <a:pt x="194" y="147"/>
                      </a:cubicBezTo>
                      <a:cubicBezTo>
                        <a:pt x="200" y="151"/>
                        <a:pt x="200" y="151"/>
                        <a:pt x="200" y="151"/>
                      </a:cubicBezTo>
                      <a:cubicBezTo>
                        <a:pt x="204" y="156"/>
                        <a:pt x="204" y="156"/>
                        <a:pt x="204" y="156"/>
                      </a:cubicBezTo>
                      <a:cubicBezTo>
                        <a:pt x="210" y="156"/>
                        <a:pt x="210" y="156"/>
                        <a:pt x="210" y="156"/>
                      </a:cubicBezTo>
                      <a:cubicBezTo>
                        <a:pt x="215" y="162"/>
                        <a:pt x="215" y="162"/>
                        <a:pt x="215" y="162"/>
                      </a:cubicBezTo>
                      <a:cubicBezTo>
                        <a:pt x="226" y="162"/>
                        <a:pt x="226" y="162"/>
                        <a:pt x="226" y="162"/>
                      </a:cubicBezTo>
                      <a:cubicBezTo>
                        <a:pt x="237" y="168"/>
                        <a:pt x="237" y="168"/>
                        <a:pt x="237" y="168"/>
                      </a:cubicBezTo>
                      <a:cubicBezTo>
                        <a:pt x="244" y="168"/>
                        <a:pt x="244" y="168"/>
                        <a:pt x="244" y="168"/>
                      </a:cubicBezTo>
                      <a:cubicBezTo>
                        <a:pt x="250" y="170"/>
                        <a:pt x="250" y="170"/>
                        <a:pt x="250" y="170"/>
                      </a:cubicBezTo>
                      <a:cubicBezTo>
                        <a:pt x="256" y="169"/>
                        <a:pt x="256" y="169"/>
                        <a:pt x="256" y="169"/>
                      </a:cubicBezTo>
                      <a:cubicBezTo>
                        <a:pt x="259" y="166"/>
                        <a:pt x="259" y="166"/>
                        <a:pt x="259" y="166"/>
                      </a:cubicBezTo>
                      <a:cubicBezTo>
                        <a:pt x="259" y="162"/>
                        <a:pt x="259" y="162"/>
                        <a:pt x="259" y="162"/>
                      </a:cubicBezTo>
                      <a:cubicBezTo>
                        <a:pt x="255" y="158"/>
                        <a:pt x="255" y="158"/>
                        <a:pt x="255" y="158"/>
                      </a:cubicBezTo>
                      <a:cubicBezTo>
                        <a:pt x="258" y="154"/>
                        <a:pt x="258" y="154"/>
                        <a:pt x="258" y="154"/>
                      </a:cubicBezTo>
                      <a:cubicBezTo>
                        <a:pt x="258" y="146"/>
                        <a:pt x="258" y="146"/>
                        <a:pt x="258" y="146"/>
                      </a:cubicBezTo>
                      <a:cubicBezTo>
                        <a:pt x="263" y="144"/>
                        <a:pt x="263" y="144"/>
                        <a:pt x="263" y="144"/>
                      </a:cubicBezTo>
                      <a:cubicBezTo>
                        <a:pt x="267" y="144"/>
                        <a:pt x="267" y="144"/>
                        <a:pt x="267" y="144"/>
                      </a:cubicBezTo>
                      <a:cubicBezTo>
                        <a:pt x="271" y="151"/>
                        <a:pt x="271" y="151"/>
                        <a:pt x="271" y="151"/>
                      </a:cubicBezTo>
                      <a:cubicBezTo>
                        <a:pt x="273" y="154"/>
                        <a:pt x="273" y="154"/>
                        <a:pt x="273" y="154"/>
                      </a:cubicBezTo>
                      <a:cubicBezTo>
                        <a:pt x="277" y="159"/>
                        <a:pt x="277" y="159"/>
                        <a:pt x="277" y="159"/>
                      </a:cubicBezTo>
                      <a:cubicBezTo>
                        <a:pt x="282" y="158"/>
                        <a:pt x="282" y="158"/>
                        <a:pt x="282" y="158"/>
                      </a:cubicBezTo>
                      <a:cubicBezTo>
                        <a:pt x="289" y="157"/>
                        <a:pt x="289" y="157"/>
                        <a:pt x="289" y="157"/>
                      </a:cubicBezTo>
                      <a:cubicBezTo>
                        <a:pt x="296" y="159"/>
                        <a:pt x="296" y="159"/>
                        <a:pt x="296" y="159"/>
                      </a:cubicBezTo>
                      <a:cubicBezTo>
                        <a:pt x="308" y="159"/>
                        <a:pt x="308" y="159"/>
                        <a:pt x="308" y="159"/>
                      </a:cubicBezTo>
                      <a:cubicBezTo>
                        <a:pt x="312" y="157"/>
                        <a:pt x="312" y="157"/>
                        <a:pt x="312" y="157"/>
                      </a:cubicBezTo>
                      <a:cubicBezTo>
                        <a:pt x="312" y="151"/>
                        <a:pt x="312" y="151"/>
                        <a:pt x="312" y="151"/>
                      </a:cubicBezTo>
                      <a:cubicBezTo>
                        <a:pt x="310" y="141"/>
                        <a:pt x="310" y="141"/>
                        <a:pt x="310" y="141"/>
                      </a:cubicBezTo>
                      <a:cubicBezTo>
                        <a:pt x="316" y="140"/>
                        <a:pt x="316" y="140"/>
                        <a:pt x="316" y="140"/>
                      </a:cubicBezTo>
                      <a:cubicBezTo>
                        <a:pt x="323" y="137"/>
                        <a:pt x="323" y="137"/>
                        <a:pt x="323" y="137"/>
                      </a:cubicBezTo>
                      <a:cubicBezTo>
                        <a:pt x="328" y="133"/>
                        <a:pt x="328" y="133"/>
                        <a:pt x="328" y="133"/>
                      </a:cubicBezTo>
                      <a:cubicBezTo>
                        <a:pt x="334" y="133"/>
                        <a:pt x="334" y="133"/>
                        <a:pt x="334" y="133"/>
                      </a:cubicBezTo>
                      <a:cubicBezTo>
                        <a:pt x="339" y="134"/>
                        <a:pt x="339" y="134"/>
                        <a:pt x="339" y="134"/>
                      </a:cubicBezTo>
                      <a:cubicBezTo>
                        <a:pt x="343" y="130"/>
                        <a:pt x="343" y="130"/>
                        <a:pt x="343" y="130"/>
                      </a:cubicBezTo>
                      <a:cubicBezTo>
                        <a:pt x="349" y="130"/>
                        <a:pt x="349" y="130"/>
                        <a:pt x="349" y="130"/>
                      </a:cubicBezTo>
                      <a:cubicBezTo>
                        <a:pt x="356" y="133"/>
                        <a:pt x="356" y="133"/>
                        <a:pt x="356" y="133"/>
                      </a:cubicBezTo>
                      <a:cubicBezTo>
                        <a:pt x="355" y="140"/>
                        <a:pt x="355" y="140"/>
                        <a:pt x="355" y="140"/>
                      </a:cubicBezTo>
                      <a:cubicBezTo>
                        <a:pt x="358" y="143"/>
                        <a:pt x="358" y="143"/>
                        <a:pt x="358" y="143"/>
                      </a:cubicBezTo>
                      <a:cubicBezTo>
                        <a:pt x="363" y="142"/>
                        <a:pt x="363" y="142"/>
                        <a:pt x="363" y="142"/>
                      </a:cubicBezTo>
                      <a:cubicBezTo>
                        <a:pt x="366" y="143"/>
                        <a:pt x="366" y="143"/>
                        <a:pt x="366" y="143"/>
                      </a:cubicBezTo>
                      <a:cubicBezTo>
                        <a:pt x="371" y="145"/>
                        <a:pt x="371" y="145"/>
                        <a:pt x="371" y="145"/>
                      </a:cubicBezTo>
                      <a:cubicBezTo>
                        <a:pt x="375" y="146"/>
                        <a:pt x="375" y="146"/>
                        <a:pt x="375" y="146"/>
                      </a:cubicBezTo>
                      <a:cubicBezTo>
                        <a:pt x="378" y="151"/>
                        <a:pt x="378" y="151"/>
                        <a:pt x="378" y="151"/>
                      </a:cubicBezTo>
                      <a:cubicBezTo>
                        <a:pt x="379" y="155"/>
                        <a:pt x="379" y="155"/>
                        <a:pt x="379" y="155"/>
                      </a:cubicBezTo>
                      <a:cubicBezTo>
                        <a:pt x="379" y="163"/>
                        <a:pt x="379" y="163"/>
                        <a:pt x="379" y="163"/>
                      </a:cubicBezTo>
                      <a:cubicBezTo>
                        <a:pt x="374" y="171"/>
                        <a:pt x="374" y="171"/>
                        <a:pt x="374" y="171"/>
                      </a:cubicBezTo>
                      <a:cubicBezTo>
                        <a:pt x="369" y="170"/>
                        <a:pt x="369" y="170"/>
                        <a:pt x="369" y="170"/>
                      </a:cubicBezTo>
                      <a:cubicBezTo>
                        <a:pt x="362" y="171"/>
                        <a:pt x="362" y="171"/>
                        <a:pt x="362" y="171"/>
                      </a:cubicBezTo>
                      <a:cubicBezTo>
                        <a:pt x="358" y="180"/>
                        <a:pt x="358" y="180"/>
                        <a:pt x="358" y="180"/>
                      </a:cubicBezTo>
                      <a:cubicBezTo>
                        <a:pt x="358" y="184"/>
                        <a:pt x="358" y="184"/>
                        <a:pt x="358" y="184"/>
                      </a:cubicBezTo>
                      <a:cubicBezTo>
                        <a:pt x="352" y="189"/>
                        <a:pt x="352" y="189"/>
                        <a:pt x="352" y="189"/>
                      </a:cubicBezTo>
                      <a:cubicBezTo>
                        <a:pt x="348" y="194"/>
                        <a:pt x="348" y="194"/>
                        <a:pt x="348" y="194"/>
                      </a:cubicBezTo>
                      <a:cubicBezTo>
                        <a:pt x="343" y="197"/>
                        <a:pt x="343" y="197"/>
                        <a:pt x="343" y="197"/>
                      </a:cubicBezTo>
                      <a:cubicBezTo>
                        <a:pt x="341" y="199"/>
                        <a:pt x="341" y="199"/>
                        <a:pt x="341" y="199"/>
                      </a:cubicBezTo>
                      <a:cubicBezTo>
                        <a:pt x="344" y="202"/>
                        <a:pt x="344" y="202"/>
                        <a:pt x="344" y="202"/>
                      </a:cubicBezTo>
                      <a:cubicBezTo>
                        <a:pt x="344" y="205"/>
                        <a:pt x="344" y="205"/>
                        <a:pt x="344" y="205"/>
                      </a:cubicBezTo>
                      <a:cubicBezTo>
                        <a:pt x="339" y="212"/>
                        <a:pt x="339" y="212"/>
                        <a:pt x="339" y="212"/>
                      </a:cubicBezTo>
                      <a:cubicBezTo>
                        <a:pt x="337" y="221"/>
                        <a:pt x="337" y="221"/>
                        <a:pt x="337" y="221"/>
                      </a:cubicBezTo>
                      <a:cubicBezTo>
                        <a:pt x="329" y="216"/>
                        <a:pt x="329" y="216"/>
                        <a:pt x="329" y="216"/>
                      </a:cubicBezTo>
                      <a:cubicBezTo>
                        <a:pt x="329" y="229"/>
                        <a:pt x="329" y="229"/>
                        <a:pt x="329" y="229"/>
                      </a:cubicBezTo>
                      <a:cubicBezTo>
                        <a:pt x="331" y="234"/>
                        <a:pt x="331" y="234"/>
                        <a:pt x="331" y="234"/>
                      </a:cubicBezTo>
                      <a:cubicBezTo>
                        <a:pt x="332" y="240"/>
                        <a:pt x="332" y="240"/>
                        <a:pt x="332" y="240"/>
                      </a:cubicBezTo>
                      <a:cubicBezTo>
                        <a:pt x="331" y="244"/>
                        <a:pt x="331" y="244"/>
                        <a:pt x="331" y="244"/>
                      </a:cubicBezTo>
                      <a:cubicBezTo>
                        <a:pt x="329" y="247"/>
                        <a:pt x="329" y="247"/>
                        <a:pt x="329" y="247"/>
                      </a:cubicBezTo>
                      <a:cubicBezTo>
                        <a:pt x="326" y="250"/>
                        <a:pt x="326" y="250"/>
                        <a:pt x="326" y="250"/>
                      </a:cubicBezTo>
                      <a:cubicBezTo>
                        <a:pt x="322" y="247"/>
                        <a:pt x="322" y="247"/>
                        <a:pt x="322" y="247"/>
                      </a:cubicBezTo>
                      <a:cubicBezTo>
                        <a:pt x="319" y="249"/>
                        <a:pt x="319" y="249"/>
                        <a:pt x="319" y="249"/>
                      </a:cubicBezTo>
                      <a:cubicBezTo>
                        <a:pt x="318" y="242"/>
                        <a:pt x="318" y="242"/>
                        <a:pt x="318" y="242"/>
                      </a:cubicBezTo>
                      <a:cubicBezTo>
                        <a:pt x="318" y="235"/>
                        <a:pt x="318" y="235"/>
                        <a:pt x="318" y="235"/>
                      </a:cubicBezTo>
                      <a:cubicBezTo>
                        <a:pt x="312" y="225"/>
                        <a:pt x="312" y="225"/>
                        <a:pt x="312" y="225"/>
                      </a:cubicBezTo>
                      <a:cubicBezTo>
                        <a:pt x="310" y="232"/>
                        <a:pt x="310" y="232"/>
                        <a:pt x="310" y="232"/>
                      </a:cubicBezTo>
                      <a:cubicBezTo>
                        <a:pt x="304" y="232"/>
                        <a:pt x="304" y="232"/>
                        <a:pt x="304" y="232"/>
                      </a:cubicBezTo>
                      <a:cubicBezTo>
                        <a:pt x="303" y="228"/>
                        <a:pt x="303" y="228"/>
                        <a:pt x="303" y="228"/>
                      </a:cubicBezTo>
                      <a:cubicBezTo>
                        <a:pt x="305" y="218"/>
                        <a:pt x="305" y="218"/>
                        <a:pt x="305" y="218"/>
                      </a:cubicBezTo>
                      <a:cubicBezTo>
                        <a:pt x="309" y="211"/>
                        <a:pt x="309" y="211"/>
                        <a:pt x="309" y="211"/>
                      </a:cubicBezTo>
                      <a:cubicBezTo>
                        <a:pt x="309" y="211"/>
                        <a:pt x="309" y="207"/>
                        <a:pt x="312" y="205"/>
                      </a:cubicBezTo>
                      <a:cubicBezTo>
                        <a:pt x="310" y="199"/>
                        <a:pt x="310" y="199"/>
                        <a:pt x="310" y="199"/>
                      </a:cubicBezTo>
                      <a:cubicBezTo>
                        <a:pt x="317" y="194"/>
                        <a:pt x="317" y="194"/>
                        <a:pt x="317" y="194"/>
                      </a:cubicBezTo>
                      <a:cubicBezTo>
                        <a:pt x="308" y="194"/>
                        <a:pt x="308" y="194"/>
                        <a:pt x="308" y="194"/>
                      </a:cubicBezTo>
                      <a:cubicBezTo>
                        <a:pt x="300" y="196"/>
                        <a:pt x="300" y="196"/>
                        <a:pt x="300" y="196"/>
                      </a:cubicBezTo>
                      <a:cubicBezTo>
                        <a:pt x="293" y="196"/>
                        <a:pt x="293" y="196"/>
                        <a:pt x="293" y="196"/>
                      </a:cubicBezTo>
                      <a:cubicBezTo>
                        <a:pt x="284" y="196"/>
                        <a:pt x="284" y="196"/>
                        <a:pt x="284" y="196"/>
                      </a:cubicBezTo>
                      <a:cubicBezTo>
                        <a:pt x="280" y="196"/>
                        <a:pt x="280" y="196"/>
                        <a:pt x="280" y="196"/>
                      </a:cubicBezTo>
                      <a:cubicBezTo>
                        <a:pt x="279" y="186"/>
                        <a:pt x="279" y="186"/>
                        <a:pt x="279" y="186"/>
                      </a:cubicBezTo>
                      <a:cubicBezTo>
                        <a:pt x="281" y="177"/>
                        <a:pt x="281" y="177"/>
                        <a:pt x="281" y="177"/>
                      </a:cubicBezTo>
                      <a:cubicBezTo>
                        <a:pt x="276" y="175"/>
                        <a:pt x="276" y="175"/>
                        <a:pt x="276" y="175"/>
                      </a:cubicBezTo>
                      <a:cubicBezTo>
                        <a:pt x="269" y="177"/>
                        <a:pt x="269" y="177"/>
                        <a:pt x="269" y="177"/>
                      </a:cubicBezTo>
                      <a:cubicBezTo>
                        <a:pt x="263" y="171"/>
                        <a:pt x="263" y="171"/>
                        <a:pt x="263" y="171"/>
                      </a:cubicBezTo>
                      <a:cubicBezTo>
                        <a:pt x="259" y="176"/>
                        <a:pt x="259" y="176"/>
                        <a:pt x="259" y="176"/>
                      </a:cubicBezTo>
                      <a:cubicBezTo>
                        <a:pt x="264" y="183"/>
                        <a:pt x="264" y="183"/>
                        <a:pt x="264" y="183"/>
                      </a:cubicBezTo>
                      <a:cubicBezTo>
                        <a:pt x="262" y="189"/>
                        <a:pt x="262" y="189"/>
                        <a:pt x="262" y="189"/>
                      </a:cubicBezTo>
                      <a:cubicBezTo>
                        <a:pt x="256" y="191"/>
                        <a:pt x="256" y="191"/>
                        <a:pt x="256" y="191"/>
                      </a:cubicBezTo>
                      <a:cubicBezTo>
                        <a:pt x="251" y="194"/>
                        <a:pt x="251" y="194"/>
                        <a:pt x="251" y="194"/>
                      </a:cubicBezTo>
                      <a:cubicBezTo>
                        <a:pt x="252" y="204"/>
                        <a:pt x="252" y="204"/>
                        <a:pt x="252" y="204"/>
                      </a:cubicBezTo>
                      <a:cubicBezTo>
                        <a:pt x="254" y="208"/>
                        <a:pt x="254" y="208"/>
                        <a:pt x="254" y="208"/>
                      </a:cubicBezTo>
                      <a:cubicBezTo>
                        <a:pt x="262" y="211"/>
                        <a:pt x="262" y="211"/>
                        <a:pt x="262" y="211"/>
                      </a:cubicBezTo>
                      <a:cubicBezTo>
                        <a:pt x="264" y="216"/>
                        <a:pt x="264" y="216"/>
                        <a:pt x="264" y="216"/>
                      </a:cubicBezTo>
                      <a:cubicBezTo>
                        <a:pt x="262" y="226"/>
                        <a:pt x="262" y="226"/>
                        <a:pt x="262" y="226"/>
                      </a:cubicBezTo>
                      <a:cubicBezTo>
                        <a:pt x="266" y="231"/>
                        <a:pt x="266" y="231"/>
                        <a:pt x="266" y="231"/>
                      </a:cubicBezTo>
                      <a:cubicBezTo>
                        <a:pt x="266" y="240"/>
                        <a:pt x="266" y="240"/>
                        <a:pt x="266" y="240"/>
                      </a:cubicBezTo>
                      <a:cubicBezTo>
                        <a:pt x="264" y="245"/>
                        <a:pt x="264" y="245"/>
                        <a:pt x="264" y="245"/>
                      </a:cubicBezTo>
                      <a:cubicBezTo>
                        <a:pt x="266" y="255"/>
                        <a:pt x="266" y="255"/>
                        <a:pt x="266" y="255"/>
                      </a:cubicBezTo>
                      <a:lnTo>
                        <a:pt x="265" y="256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5" name="Freeform 359"/>
                <p:cNvSpPr>
                  <a:spLocks/>
                </p:cNvSpPr>
                <p:nvPr/>
              </p:nvSpPr>
              <p:spPr bwMode="auto">
                <a:xfrm>
                  <a:off x="2615" y="1101"/>
                  <a:ext cx="165" cy="94"/>
                </a:xfrm>
                <a:custGeom>
                  <a:avLst/>
                  <a:gdLst/>
                  <a:ahLst/>
                  <a:cxnLst>
                    <a:cxn ang="0">
                      <a:pos x="101" y="9"/>
                    </a:cxn>
                    <a:cxn ang="0">
                      <a:pos x="89" y="11"/>
                    </a:cxn>
                    <a:cxn ang="0">
                      <a:pos x="75" y="9"/>
                    </a:cxn>
                    <a:cxn ang="0">
                      <a:pos x="71" y="15"/>
                    </a:cxn>
                    <a:cxn ang="0">
                      <a:pos x="67" y="9"/>
                    </a:cxn>
                    <a:cxn ang="0">
                      <a:pos x="61" y="11"/>
                    </a:cxn>
                    <a:cxn ang="0">
                      <a:pos x="55" y="17"/>
                    </a:cxn>
                    <a:cxn ang="0">
                      <a:pos x="49" y="9"/>
                    </a:cxn>
                    <a:cxn ang="0">
                      <a:pos x="41" y="23"/>
                    </a:cxn>
                    <a:cxn ang="0">
                      <a:pos x="37" y="21"/>
                    </a:cxn>
                    <a:cxn ang="0">
                      <a:pos x="33" y="13"/>
                    </a:cxn>
                    <a:cxn ang="0">
                      <a:pos x="22" y="7"/>
                    </a:cxn>
                    <a:cxn ang="0">
                      <a:pos x="20" y="13"/>
                    </a:cxn>
                    <a:cxn ang="0">
                      <a:pos x="14" y="19"/>
                    </a:cxn>
                    <a:cxn ang="0">
                      <a:pos x="0" y="27"/>
                    </a:cxn>
                    <a:cxn ang="0">
                      <a:pos x="22" y="21"/>
                    </a:cxn>
                    <a:cxn ang="0">
                      <a:pos x="16" y="33"/>
                    </a:cxn>
                    <a:cxn ang="0">
                      <a:pos x="4" y="39"/>
                    </a:cxn>
                    <a:cxn ang="0">
                      <a:pos x="24" y="41"/>
                    </a:cxn>
                    <a:cxn ang="0">
                      <a:pos x="20" y="55"/>
                    </a:cxn>
                    <a:cxn ang="0">
                      <a:pos x="31" y="59"/>
                    </a:cxn>
                    <a:cxn ang="0">
                      <a:pos x="53" y="61"/>
                    </a:cxn>
                    <a:cxn ang="0">
                      <a:pos x="49" y="69"/>
                    </a:cxn>
                    <a:cxn ang="0">
                      <a:pos x="79" y="63"/>
                    </a:cxn>
                    <a:cxn ang="0">
                      <a:pos x="89" y="61"/>
                    </a:cxn>
                    <a:cxn ang="0">
                      <a:pos x="99" y="59"/>
                    </a:cxn>
                    <a:cxn ang="0">
                      <a:pos x="115" y="51"/>
                    </a:cxn>
                    <a:cxn ang="0">
                      <a:pos x="131" y="37"/>
                    </a:cxn>
                    <a:cxn ang="0">
                      <a:pos x="133" y="23"/>
                    </a:cxn>
                    <a:cxn ang="0">
                      <a:pos x="119" y="23"/>
                    </a:cxn>
                    <a:cxn ang="0">
                      <a:pos x="117" y="11"/>
                    </a:cxn>
                    <a:cxn ang="0">
                      <a:pos x="115" y="7"/>
                    </a:cxn>
                    <a:cxn ang="0">
                      <a:pos x="101" y="1"/>
                    </a:cxn>
                  </a:cxnLst>
                  <a:rect l="0" t="0" r="r" b="b"/>
                  <a:pathLst>
                    <a:path w="135" h="69">
                      <a:moveTo>
                        <a:pt x="101" y="1"/>
                      </a:moveTo>
                      <a:cubicBezTo>
                        <a:pt x="101" y="1"/>
                        <a:pt x="101" y="9"/>
                        <a:pt x="101" y="9"/>
                      </a:cubicBezTo>
                      <a:cubicBezTo>
                        <a:pt x="95" y="10"/>
                        <a:pt x="93" y="6"/>
                        <a:pt x="89" y="7"/>
                      </a:cubicBezTo>
                      <a:cubicBezTo>
                        <a:pt x="89" y="11"/>
                        <a:pt x="89" y="11"/>
                        <a:pt x="89" y="11"/>
                      </a:cubicBezTo>
                      <a:cubicBezTo>
                        <a:pt x="86" y="12"/>
                        <a:pt x="82" y="13"/>
                        <a:pt x="81" y="13"/>
                      </a:cubicBezTo>
                      <a:cubicBezTo>
                        <a:pt x="80" y="13"/>
                        <a:pt x="79" y="10"/>
                        <a:pt x="75" y="9"/>
                      </a:cubicBezTo>
                      <a:cubicBezTo>
                        <a:pt x="75" y="10"/>
                        <a:pt x="77" y="17"/>
                        <a:pt x="77" y="17"/>
                      </a:cubicBezTo>
                      <a:cubicBezTo>
                        <a:pt x="77" y="17"/>
                        <a:pt x="72" y="16"/>
                        <a:pt x="71" y="15"/>
                      </a:cubicBezTo>
                      <a:cubicBezTo>
                        <a:pt x="71" y="14"/>
                        <a:pt x="69" y="5"/>
                        <a:pt x="69" y="5"/>
                      </a:cubicBezTo>
                      <a:cubicBezTo>
                        <a:pt x="69" y="6"/>
                        <a:pt x="66" y="9"/>
                        <a:pt x="67" y="9"/>
                      </a:cubicBezTo>
                      <a:cubicBezTo>
                        <a:pt x="66" y="10"/>
                        <a:pt x="63" y="9"/>
                        <a:pt x="61" y="9"/>
                      </a:cubicBezTo>
                      <a:cubicBezTo>
                        <a:pt x="61" y="11"/>
                        <a:pt x="61" y="11"/>
                        <a:pt x="61" y="11"/>
                      </a:cubicBezTo>
                      <a:cubicBezTo>
                        <a:pt x="58" y="13"/>
                        <a:pt x="60" y="13"/>
                        <a:pt x="59" y="17"/>
                      </a:cubicBezTo>
                      <a:cubicBezTo>
                        <a:pt x="55" y="17"/>
                        <a:pt x="55" y="17"/>
                        <a:pt x="55" y="17"/>
                      </a:cubicBezTo>
                      <a:cubicBezTo>
                        <a:pt x="54" y="14"/>
                        <a:pt x="54" y="13"/>
                        <a:pt x="53" y="9"/>
                      </a:cubicBezTo>
                      <a:cubicBezTo>
                        <a:pt x="49" y="9"/>
                        <a:pt x="49" y="9"/>
                        <a:pt x="49" y="9"/>
                      </a:cubicBezTo>
                      <a:cubicBezTo>
                        <a:pt x="49" y="13"/>
                        <a:pt x="51" y="20"/>
                        <a:pt x="49" y="23"/>
                      </a:cubicBezTo>
                      <a:cubicBezTo>
                        <a:pt x="41" y="23"/>
                        <a:pt x="41" y="23"/>
                        <a:pt x="41" y="23"/>
                      </a:cubicBezTo>
                      <a:cubicBezTo>
                        <a:pt x="45" y="24"/>
                        <a:pt x="37" y="29"/>
                        <a:pt x="37" y="29"/>
                      </a:cubicBezTo>
                      <a:cubicBezTo>
                        <a:pt x="37" y="28"/>
                        <a:pt x="34" y="19"/>
                        <a:pt x="37" y="21"/>
                      </a:cubicBezTo>
                      <a:cubicBezTo>
                        <a:pt x="37" y="19"/>
                        <a:pt x="37" y="13"/>
                        <a:pt x="37" y="13"/>
                      </a:cubicBezTo>
                      <a:cubicBezTo>
                        <a:pt x="33" y="13"/>
                        <a:pt x="33" y="13"/>
                        <a:pt x="33" y="13"/>
                      </a:cubicBezTo>
                      <a:cubicBezTo>
                        <a:pt x="32" y="11"/>
                        <a:pt x="30" y="9"/>
                        <a:pt x="29" y="7"/>
                      </a:cubicBezTo>
                      <a:cubicBezTo>
                        <a:pt x="31" y="7"/>
                        <a:pt x="25" y="7"/>
                        <a:pt x="22" y="7"/>
                      </a:cubicBezTo>
                      <a:cubicBezTo>
                        <a:pt x="22" y="8"/>
                        <a:pt x="33" y="17"/>
                        <a:pt x="26" y="17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18" y="13"/>
                        <a:pt x="11" y="15"/>
                        <a:pt x="14" y="15"/>
                      </a:cubicBezTo>
                      <a:cubicBezTo>
                        <a:pt x="9" y="13"/>
                        <a:pt x="14" y="19"/>
                        <a:pt x="14" y="19"/>
                      </a:cubicBezTo>
                      <a:cubicBezTo>
                        <a:pt x="12" y="22"/>
                        <a:pt x="8" y="21"/>
                        <a:pt x="6" y="23"/>
                      </a:cubicBezTo>
                      <a:cubicBezTo>
                        <a:pt x="7" y="23"/>
                        <a:pt x="0" y="27"/>
                        <a:pt x="0" y="27"/>
                      </a:cubicBezTo>
                      <a:cubicBezTo>
                        <a:pt x="4" y="28"/>
                        <a:pt x="6" y="30"/>
                        <a:pt x="10" y="29"/>
                      </a:cubicBezTo>
                      <a:cubicBezTo>
                        <a:pt x="11" y="29"/>
                        <a:pt x="19" y="22"/>
                        <a:pt x="22" y="21"/>
                      </a:cubicBezTo>
                      <a:cubicBezTo>
                        <a:pt x="35" y="20"/>
                        <a:pt x="12" y="29"/>
                        <a:pt x="28" y="33"/>
                      </a:cubicBezTo>
                      <a:cubicBezTo>
                        <a:pt x="24" y="34"/>
                        <a:pt x="19" y="33"/>
                        <a:pt x="16" y="33"/>
                      </a:cubicBezTo>
                      <a:cubicBezTo>
                        <a:pt x="15" y="34"/>
                        <a:pt x="14" y="37"/>
                        <a:pt x="14" y="37"/>
                      </a:cubicBezTo>
                      <a:cubicBezTo>
                        <a:pt x="10" y="38"/>
                        <a:pt x="6" y="39"/>
                        <a:pt x="4" y="39"/>
                      </a:cubicBezTo>
                      <a:cubicBezTo>
                        <a:pt x="6" y="43"/>
                        <a:pt x="6" y="43"/>
                        <a:pt x="6" y="43"/>
                      </a:cubicBezTo>
                      <a:cubicBezTo>
                        <a:pt x="9" y="43"/>
                        <a:pt x="17" y="39"/>
                        <a:pt x="24" y="41"/>
                      </a:cubicBezTo>
                      <a:cubicBezTo>
                        <a:pt x="26" y="42"/>
                        <a:pt x="31" y="49"/>
                        <a:pt x="33" y="51"/>
                      </a:cubicBezTo>
                      <a:cubicBezTo>
                        <a:pt x="28" y="53"/>
                        <a:pt x="25" y="53"/>
                        <a:pt x="20" y="55"/>
                      </a:cubicBezTo>
                      <a:cubicBezTo>
                        <a:pt x="20" y="55"/>
                        <a:pt x="24" y="61"/>
                        <a:pt x="24" y="61"/>
                      </a:cubicBezTo>
                      <a:cubicBezTo>
                        <a:pt x="27" y="60"/>
                        <a:pt x="28" y="58"/>
                        <a:pt x="31" y="59"/>
                      </a:cubicBezTo>
                      <a:cubicBezTo>
                        <a:pt x="31" y="59"/>
                        <a:pt x="35" y="56"/>
                        <a:pt x="39" y="57"/>
                      </a:cubicBezTo>
                      <a:cubicBezTo>
                        <a:pt x="42" y="58"/>
                        <a:pt x="48" y="60"/>
                        <a:pt x="53" y="61"/>
                      </a:cubicBezTo>
                      <a:cubicBezTo>
                        <a:pt x="53" y="63"/>
                        <a:pt x="55" y="66"/>
                        <a:pt x="51" y="65"/>
                      </a:cubicBezTo>
                      <a:cubicBezTo>
                        <a:pt x="51" y="65"/>
                        <a:pt x="49" y="69"/>
                        <a:pt x="49" y="69"/>
                      </a:cubicBezTo>
                      <a:cubicBezTo>
                        <a:pt x="77" y="69"/>
                        <a:pt x="77" y="69"/>
                        <a:pt x="77" y="69"/>
                      </a:cubicBezTo>
                      <a:cubicBezTo>
                        <a:pt x="77" y="69"/>
                        <a:pt x="84" y="61"/>
                        <a:pt x="79" y="63"/>
                      </a:cubicBezTo>
                      <a:cubicBezTo>
                        <a:pt x="77" y="57"/>
                        <a:pt x="77" y="57"/>
                        <a:pt x="77" y="57"/>
                      </a:cubicBezTo>
                      <a:cubicBezTo>
                        <a:pt x="81" y="58"/>
                        <a:pt x="85" y="62"/>
                        <a:pt x="89" y="61"/>
                      </a:cubicBezTo>
                      <a:cubicBezTo>
                        <a:pt x="90" y="61"/>
                        <a:pt x="93" y="57"/>
                        <a:pt x="95" y="57"/>
                      </a:cubicBezTo>
                      <a:cubicBezTo>
                        <a:pt x="95" y="57"/>
                        <a:pt x="96" y="60"/>
                        <a:pt x="99" y="59"/>
                      </a:cubicBezTo>
                      <a:cubicBezTo>
                        <a:pt x="102" y="58"/>
                        <a:pt x="106" y="52"/>
                        <a:pt x="109" y="51"/>
                      </a:cubicBezTo>
                      <a:cubicBezTo>
                        <a:pt x="110" y="51"/>
                        <a:pt x="113" y="52"/>
                        <a:pt x="115" y="51"/>
                      </a:cubicBezTo>
                      <a:cubicBezTo>
                        <a:pt x="121" y="48"/>
                        <a:pt x="125" y="40"/>
                        <a:pt x="129" y="35"/>
                      </a:cubicBezTo>
                      <a:cubicBezTo>
                        <a:pt x="124" y="37"/>
                        <a:pt x="131" y="37"/>
                        <a:pt x="131" y="37"/>
                      </a:cubicBezTo>
                      <a:cubicBezTo>
                        <a:pt x="130" y="42"/>
                        <a:pt x="134" y="37"/>
                        <a:pt x="135" y="37"/>
                      </a:cubicBezTo>
                      <a:cubicBezTo>
                        <a:pt x="133" y="29"/>
                        <a:pt x="134" y="30"/>
                        <a:pt x="133" y="23"/>
                      </a:cubicBezTo>
                      <a:cubicBezTo>
                        <a:pt x="129" y="22"/>
                        <a:pt x="125" y="19"/>
                        <a:pt x="125" y="19"/>
                      </a:cubicBezTo>
                      <a:cubicBezTo>
                        <a:pt x="122" y="19"/>
                        <a:pt x="121" y="24"/>
                        <a:pt x="119" y="23"/>
                      </a:cubicBezTo>
                      <a:cubicBezTo>
                        <a:pt x="116" y="22"/>
                        <a:pt x="121" y="17"/>
                        <a:pt x="121" y="17"/>
                      </a:cubicBezTo>
                      <a:cubicBezTo>
                        <a:pt x="124" y="16"/>
                        <a:pt x="117" y="11"/>
                        <a:pt x="117" y="11"/>
                      </a:cubicBezTo>
                      <a:cubicBezTo>
                        <a:pt x="119" y="10"/>
                        <a:pt x="121" y="6"/>
                        <a:pt x="123" y="5"/>
                      </a:cubicBezTo>
                      <a:cubicBezTo>
                        <a:pt x="127" y="2"/>
                        <a:pt x="119" y="6"/>
                        <a:pt x="115" y="7"/>
                      </a:cubicBezTo>
                      <a:cubicBezTo>
                        <a:pt x="118" y="10"/>
                        <a:pt x="113" y="9"/>
                        <a:pt x="113" y="9"/>
                      </a:cubicBezTo>
                      <a:cubicBezTo>
                        <a:pt x="108" y="6"/>
                        <a:pt x="111" y="0"/>
                        <a:pt x="101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6" name="Freeform 360"/>
                <p:cNvSpPr>
                  <a:spLocks/>
                </p:cNvSpPr>
                <p:nvPr/>
              </p:nvSpPr>
              <p:spPr bwMode="auto">
                <a:xfrm>
                  <a:off x="2634" y="1099"/>
                  <a:ext cx="14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12" y="4"/>
                    </a:cxn>
                    <a:cxn ang="0">
                      <a:pos x="1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3" y="4"/>
                        <a:pt x="4" y="4"/>
                        <a:pt x="12" y="4"/>
                      </a:cubicBezTo>
                      <a:cubicBezTo>
                        <a:pt x="11" y="4"/>
                        <a:pt x="9" y="0"/>
                        <a:pt x="10" y="0"/>
                      </a:cubicBezTo>
                      <a:cubicBezTo>
                        <a:pt x="6" y="0"/>
                        <a:pt x="3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7" name="Freeform 361"/>
                <p:cNvSpPr>
                  <a:spLocks/>
                </p:cNvSpPr>
                <p:nvPr/>
              </p:nvSpPr>
              <p:spPr bwMode="auto">
                <a:xfrm>
                  <a:off x="3252" y="1625"/>
                  <a:ext cx="113" cy="88"/>
                </a:xfrm>
                <a:custGeom>
                  <a:avLst/>
                  <a:gdLst/>
                  <a:ahLst/>
                  <a:cxnLst>
                    <a:cxn ang="0">
                      <a:pos x="64" y="54"/>
                    </a:cxn>
                    <a:cxn ang="0">
                      <a:pos x="68" y="54"/>
                    </a:cxn>
                    <a:cxn ang="0">
                      <a:pos x="76" y="47"/>
                    </a:cxn>
                    <a:cxn ang="0">
                      <a:pos x="83" y="24"/>
                    </a:cxn>
                    <a:cxn ang="0">
                      <a:pos x="90" y="17"/>
                    </a:cxn>
                    <a:cxn ang="0">
                      <a:pos x="92" y="5"/>
                    </a:cxn>
                    <a:cxn ang="0">
                      <a:pos x="85" y="2"/>
                    </a:cxn>
                    <a:cxn ang="0">
                      <a:pos x="76" y="2"/>
                    </a:cxn>
                    <a:cxn ang="0">
                      <a:pos x="65" y="3"/>
                    </a:cxn>
                    <a:cxn ang="0">
                      <a:pos x="59" y="7"/>
                    </a:cxn>
                    <a:cxn ang="0">
                      <a:pos x="54" y="6"/>
                    </a:cxn>
                    <a:cxn ang="0">
                      <a:pos x="44" y="7"/>
                    </a:cxn>
                    <a:cxn ang="0">
                      <a:pos x="37" y="8"/>
                    </a:cxn>
                    <a:cxn ang="0">
                      <a:pos x="39" y="13"/>
                    </a:cxn>
                    <a:cxn ang="0">
                      <a:pos x="31" y="12"/>
                    </a:cxn>
                    <a:cxn ang="0">
                      <a:pos x="20" y="11"/>
                    </a:cxn>
                    <a:cxn ang="0">
                      <a:pos x="11" y="7"/>
                    </a:cxn>
                    <a:cxn ang="0">
                      <a:pos x="8" y="12"/>
                    </a:cxn>
                    <a:cxn ang="0">
                      <a:pos x="5" y="20"/>
                    </a:cxn>
                    <a:cxn ang="0">
                      <a:pos x="0" y="25"/>
                    </a:cxn>
                    <a:cxn ang="0">
                      <a:pos x="3" y="30"/>
                    </a:cxn>
                    <a:cxn ang="0">
                      <a:pos x="2" y="34"/>
                    </a:cxn>
                    <a:cxn ang="0">
                      <a:pos x="11" y="43"/>
                    </a:cxn>
                    <a:cxn ang="0">
                      <a:pos x="20" y="55"/>
                    </a:cxn>
                    <a:cxn ang="0">
                      <a:pos x="31" y="61"/>
                    </a:cxn>
                    <a:cxn ang="0">
                      <a:pos x="40" y="63"/>
                    </a:cxn>
                    <a:cxn ang="0">
                      <a:pos x="42" y="62"/>
                    </a:cxn>
                    <a:cxn ang="0">
                      <a:pos x="48" y="58"/>
                    </a:cxn>
                    <a:cxn ang="0">
                      <a:pos x="57" y="54"/>
                    </a:cxn>
                    <a:cxn ang="0">
                      <a:pos x="64" y="54"/>
                    </a:cxn>
                  </a:cxnLst>
                  <a:rect l="0" t="0" r="r" b="b"/>
                  <a:pathLst>
                    <a:path w="92" h="64">
                      <a:moveTo>
                        <a:pt x="64" y="54"/>
                      </a:moveTo>
                      <a:cubicBezTo>
                        <a:pt x="66" y="54"/>
                        <a:pt x="68" y="54"/>
                        <a:pt x="68" y="54"/>
                      </a:cubicBezTo>
                      <a:cubicBezTo>
                        <a:pt x="68" y="54"/>
                        <a:pt x="72" y="55"/>
                        <a:pt x="76" y="47"/>
                      </a:cubicBezTo>
                      <a:cubicBezTo>
                        <a:pt x="81" y="39"/>
                        <a:pt x="77" y="28"/>
                        <a:pt x="83" y="24"/>
                      </a:cubicBezTo>
                      <a:cubicBezTo>
                        <a:pt x="88" y="20"/>
                        <a:pt x="90" y="20"/>
                        <a:pt x="90" y="17"/>
                      </a:cubicBezTo>
                      <a:cubicBezTo>
                        <a:pt x="91" y="14"/>
                        <a:pt x="92" y="5"/>
                        <a:pt x="92" y="5"/>
                      </a:cubicBezTo>
                      <a:cubicBezTo>
                        <a:pt x="92" y="5"/>
                        <a:pt x="88" y="5"/>
                        <a:pt x="85" y="2"/>
                      </a:cubicBezTo>
                      <a:cubicBezTo>
                        <a:pt x="83" y="0"/>
                        <a:pt x="82" y="2"/>
                        <a:pt x="76" y="2"/>
                      </a:cubicBezTo>
                      <a:cubicBezTo>
                        <a:pt x="70" y="1"/>
                        <a:pt x="70" y="2"/>
                        <a:pt x="65" y="3"/>
                      </a:cubicBezTo>
                      <a:cubicBezTo>
                        <a:pt x="60" y="5"/>
                        <a:pt x="59" y="7"/>
                        <a:pt x="59" y="7"/>
                      </a:cubicBezTo>
                      <a:cubicBezTo>
                        <a:pt x="59" y="7"/>
                        <a:pt x="57" y="9"/>
                        <a:pt x="54" y="6"/>
                      </a:cubicBezTo>
                      <a:cubicBezTo>
                        <a:pt x="52" y="3"/>
                        <a:pt x="51" y="4"/>
                        <a:pt x="44" y="7"/>
                      </a:cubicBezTo>
                      <a:cubicBezTo>
                        <a:pt x="38" y="9"/>
                        <a:pt x="37" y="8"/>
                        <a:pt x="37" y="8"/>
                      </a:cubicBezTo>
                      <a:cubicBezTo>
                        <a:pt x="39" y="13"/>
                        <a:pt x="39" y="13"/>
                        <a:pt x="39" y="13"/>
                      </a:cubicBezTo>
                      <a:cubicBezTo>
                        <a:pt x="39" y="13"/>
                        <a:pt x="39" y="14"/>
                        <a:pt x="31" y="12"/>
                      </a:cubicBezTo>
                      <a:cubicBezTo>
                        <a:pt x="24" y="10"/>
                        <a:pt x="24" y="11"/>
                        <a:pt x="20" y="11"/>
                      </a:cubicBezTo>
                      <a:cubicBezTo>
                        <a:pt x="16" y="11"/>
                        <a:pt x="11" y="7"/>
                        <a:pt x="11" y="7"/>
                      </a:cubicBezTo>
                      <a:cubicBezTo>
                        <a:pt x="5" y="5"/>
                        <a:pt x="8" y="12"/>
                        <a:pt x="8" y="12"/>
                      </a:cubicBezTo>
                      <a:cubicBezTo>
                        <a:pt x="8" y="12"/>
                        <a:pt x="8" y="22"/>
                        <a:pt x="5" y="20"/>
                      </a:cubicBezTo>
                      <a:cubicBezTo>
                        <a:pt x="2" y="19"/>
                        <a:pt x="0" y="25"/>
                        <a:pt x="0" y="25"/>
                      </a:cubicBezTo>
                      <a:cubicBezTo>
                        <a:pt x="0" y="25"/>
                        <a:pt x="3" y="27"/>
                        <a:pt x="3" y="30"/>
                      </a:cubicBezTo>
                      <a:cubicBezTo>
                        <a:pt x="4" y="33"/>
                        <a:pt x="2" y="34"/>
                        <a:pt x="2" y="34"/>
                      </a:cubicBezTo>
                      <a:cubicBezTo>
                        <a:pt x="2" y="34"/>
                        <a:pt x="11" y="39"/>
                        <a:pt x="11" y="43"/>
                      </a:cubicBezTo>
                      <a:cubicBezTo>
                        <a:pt x="12" y="47"/>
                        <a:pt x="15" y="52"/>
                        <a:pt x="20" y="55"/>
                      </a:cubicBezTo>
                      <a:cubicBezTo>
                        <a:pt x="25" y="59"/>
                        <a:pt x="28" y="59"/>
                        <a:pt x="31" y="61"/>
                      </a:cubicBezTo>
                      <a:cubicBezTo>
                        <a:pt x="34" y="64"/>
                        <a:pt x="40" y="63"/>
                        <a:pt x="40" y="63"/>
                      </a:cubicBezTo>
                      <a:cubicBezTo>
                        <a:pt x="42" y="62"/>
                        <a:pt x="42" y="62"/>
                        <a:pt x="42" y="62"/>
                      </a:cubicBezTo>
                      <a:cubicBezTo>
                        <a:pt x="44" y="61"/>
                        <a:pt x="47" y="60"/>
                        <a:pt x="48" y="58"/>
                      </a:cubicBezTo>
                      <a:cubicBezTo>
                        <a:pt x="49" y="55"/>
                        <a:pt x="53" y="54"/>
                        <a:pt x="57" y="54"/>
                      </a:cubicBezTo>
                      <a:cubicBezTo>
                        <a:pt x="60" y="54"/>
                        <a:pt x="62" y="54"/>
                        <a:pt x="64" y="5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8" name="Freeform 362"/>
                <p:cNvSpPr>
                  <a:spLocks/>
                </p:cNvSpPr>
                <p:nvPr/>
              </p:nvSpPr>
              <p:spPr bwMode="auto">
                <a:xfrm>
                  <a:off x="1580" y="2401"/>
                  <a:ext cx="97" cy="65"/>
                </a:xfrm>
                <a:custGeom>
                  <a:avLst/>
                  <a:gdLst/>
                  <a:ahLst/>
                  <a:cxnLst>
                    <a:cxn ang="0">
                      <a:pos x="81" y="16"/>
                    </a:cxn>
                    <a:cxn ang="0">
                      <a:pos x="71" y="14"/>
                    </a:cxn>
                    <a:cxn ang="0">
                      <a:pos x="67" y="4"/>
                    </a:cxn>
                    <a:cxn ang="0">
                      <a:pos x="49" y="0"/>
                    </a:cxn>
                    <a:cxn ang="0">
                      <a:pos x="33" y="6"/>
                    </a:cxn>
                    <a:cxn ang="0">
                      <a:pos x="13" y="6"/>
                    </a:cxn>
                    <a:cxn ang="0">
                      <a:pos x="13" y="7"/>
                    </a:cxn>
                    <a:cxn ang="0">
                      <a:pos x="8" y="9"/>
                    </a:cxn>
                    <a:cxn ang="0">
                      <a:pos x="3" y="14"/>
                    </a:cxn>
                    <a:cxn ang="0">
                      <a:pos x="0" y="22"/>
                    </a:cxn>
                    <a:cxn ang="0">
                      <a:pos x="13" y="26"/>
                    </a:cxn>
                    <a:cxn ang="0">
                      <a:pos x="20" y="30"/>
                    </a:cxn>
                    <a:cxn ang="0">
                      <a:pos x="25" y="33"/>
                    </a:cxn>
                    <a:cxn ang="0">
                      <a:pos x="25" y="42"/>
                    </a:cxn>
                    <a:cxn ang="0">
                      <a:pos x="28" y="41"/>
                    </a:cxn>
                    <a:cxn ang="0">
                      <a:pos x="28" y="47"/>
                    </a:cxn>
                    <a:cxn ang="0">
                      <a:pos x="33" y="45"/>
                    </a:cxn>
                    <a:cxn ang="0">
                      <a:pos x="33" y="33"/>
                    </a:cxn>
                    <a:cxn ang="0">
                      <a:pos x="43" y="29"/>
                    </a:cxn>
                    <a:cxn ang="0">
                      <a:pos x="50" y="30"/>
                    </a:cxn>
                    <a:cxn ang="0">
                      <a:pos x="57" y="30"/>
                    </a:cxn>
                    <a:cxn ang="0">
                      <a:pos x="65" y="26"/>
                    </a:cxn>
                    <a:cxn ang="0">
                      <a:pos x="71" y="20"/>
                    </a:cxn>
                    <a:cxn ang="0">
                      <a:pos x="80" y="19"/>
                    </a:cxn>
                    <a:cxn ang="0">
                      <a:pos x="81" y="16"/>
                    </a:cxn>
                  </a:cxnLst>
                  <a:rect l="0" t="0" r="r" b="b"/>
                  <a:pathLst>
                    <a:path w="81" h="47">
                      <a:moveTo>
                        <a:pt x="81" y="16"/>
                      </a:moveTo>
                      <a:cubicBezTo>
                        <a:pt x="81" y="16"/>
                        <a:pt x="71" y="15"/>
                        <a:pt x="71" y="14"/>
                      </a:cubicBezTo>
                      <a:cubicBezTo>
                        <a:pt x="69" y="13"/>
                        <a:pt x="68" y="6"/>
                        <a:pt x="67" y="4"/>
                      </a:cubicBezTo>
                      <a:cubicBezTo>
                        <a:pt x="63" y="4"/>
                        <a:pt x="52" y="0"/>
                        <a:pt x="49" y="0"/>
                      </a:cubicBezTo>
                      <a:cubicBezTo>
                        <a:pt x="44" y="0"/>
                        <a:pt x="36" y="6"/>
                        <a:pt x="33" y="6"/>
                      </a:cubicBezTo>
                      <a:cubicBezTo>
                        <a:pt x="27" y="7"/>
                        <a:pt x="19" y="6"/>
                        <a:pt x="13" y="6"/>
                      </a:cubicBezTo>
                      <a:cubicBezTo>
                        <a:pt x="13" y="7"/>
                        <a:pt x="13" y="7"/>
                        <a:pt x="13" y="7"/>
                      </a:cubicBezTo>
                      <a:cubicBezTo>
                        <a:pt x="13" y="7"/>
                        <a:pt x="13" y="8"/>
                        <a:pt x="8" y="9"/>
                      </a:cubicBezTo>
                      <a:cubicBezTo>
                        <a:pt x="4" y="9"/>
                        <a:pt x="3" y="10"/>
                        <a:pt x="3" y="14"/>
                      </a:cubicBezTo>
                      <a:cubicBezTo>
                        <a:pt x="3" y="18"/>
                        <a:pt x="0" y="22"/>
                        <a:pt x="0" y="22"/>
                      </a:cubicBezTo>
                      <a:cubicBezTo>
                        <a:pt x="0" y="22"/>
                        <a:pt x="9" y="24"/>
                        <a:pt x="13" y="26"/>
                      </a:cubicBezTo>
                      <a:cubicBezTo>
                        <a:pt x="16" y="29"/>
                        <a:pt x="15" y="30"/>
                        <a:pt x="20" y="30"/>
                      </a:cubicBezTo>
                      <a:cubicBezTo>
                        <a:pt x="24" y="31"/>
                        <a:pt x="25" y="33"/>
                        <a:pt x="25" y="33"/>
                      </a:cubicBezTo>
                      <a:cubicBezTo>
                        <a:pt x="25" y="42"/>
                        <a:pt x="25" y="42"/>
                        <a:pt x="25" y="42"/>
                      </a:cubicBezTo>
                      <a:cubicBezTo>
                        <a:pt x="28" y="41"/>
                        <a:pt x="28" y="41"/>
                        <a:pt x="28" y="41"/>
                      </a:cubicBezTo>
                      <a:cubicBezTo>
                        <a:pt x="28" y="47"/>
                        <a:pt x="28" y="47"/>
                        <a:pt x="28" y="47"/>
                      </a:cubicBezTo>
                      <a:cubicBezTo>
                        <a:pt x="29" y="47"/>
                        <a:pt x="32" y="47"/>
                        <a:pt x="33" y="45"/>
                      </a:cubicBezTo>
                      <a:cubicBezTo>
                        <a:pt x="34" y="41"/>
                        <a:pt x="33" y="33"/>
                        <a:pt x="33" y="33"/>
                      </a:cubicBezTo>
                      <a:cubicBezTo>
                        <a:pt x="33" y="33"/>
                        <a:pt x="39" y="30"/>
                        <a:pt x="43" y="29"/>
                      </a:cubicBezTo>
                      <a:cubicBezTo>
                        <a:pt x="46" y="28"/>
                        <a:pt x="49" y="28"/>
                        <a:pt x="50" y="30"/>
                      </a:cubicBezTo>
                      <a:cubicBezTo>
                        <a:pt x="51" y="32"/>
                        <a:pt x="53" y="31"/>
                        <a:pt x="57" y="30"/>
                      </a:cubicBezTo>
                      <a:cubicBezTo>
                        <a:pt x="60" y="29"/>
                        <a:pt x="65" y="28"/>
                        <a:pt x="65" y="26"/>
                      </a:cubicBezTo>
                      <a:cubicBezTo>
                        <a:pt x="65" y="24"/>
                        <a:pt x="71" y="20"/>
                        <a:pt x="71" y="20"/>
                      </a:cubicBezTo>
                      <a:cubicBezTo>
                        <a:pt x="80" y="19"/>
                        <a:pt x="80" y="19"/>
                        <a:pt x="80" y="19"/>
                      </a:cubicBezTo>
                      <a:lnTo>
                        <a:pt x="81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89" name="Freeform 363"/>
                <p:cNvSpPr>
                  <a:spLocks/>
                </p:cNvSpPr>
                <p:nvPr/>
              </p:nvSpPr>
              <p:spPr bwMode="auto">
                <a:xfrm>
                  <a:off x="521" y="2318"/>
                  <a:ext cx="20" cy="2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1" y="4"/>
                    </a:cxn>
                    <a:cxn ang="0">
                      <a:pos x="1" y="12"/>
                    </a:cxn>
                    <a:cxn ang="0">
                      <a:pos x="5" y="16"/>
                    </a:cxn>
                    <a:cxn ang="0">
                      <a:pos x="7" y="14"/>
                    </a:cxn>
                    <a:cxn ang="0">
                      <a:pos x="15" y="8"/>
                    </a:cxn>
                    <a:cxn ang="0">
                      <a:pos x="11" y="0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5" h="17">
                      <a:moveTo>
                        <a:pt x="5" y="0"/>
                      </a:moveTo>
                      <a:cubicBezTo>
                        <a:pt x="5" y="2"/>
                        <a:pt x="3" y="2"/>
                        <a:pt x="1" y="4"/>
                      </a:cubicBezTo>
                      <a:cubicBezTo>
                        <a:pt x="2" y="6"/>
                        <a:pt x="0" y="9"/>
                        <a:pt x="1" y="12"/>
                      </a:cubicBezTo>
                      <a:cubicBezTo>
                        <a:pt x="1" y="12"/>
                        <a:pt x="4" y="13"/>
                        <a:pt x="5" y="16"/>
                      </a:cubicBezTo>
                      <a:cubicBezTo>
                        <a:pt x="6" y="15"/>
                        <a:pt x="9" y="17"/>
                        <a:pt x="7" y="14"/>
                      </a:cubicBezTo>
                      <a:cubicBezTo>
                        <a:pt x="10" y="12"/>
                        <a:pt x="13" y="9"/>
                        <a:pt x="15" y="8"/>
                      </a:cubicBezTo>
                      <a:cubicBezTo>
                        <a:pt x="12" y="5"/>
                        <a:pt x="13" y="4"/>
                        <a:pt x="11" y="0"/>
                      </a:cubicBezTo>
                      <a:cubicBezTo>
                        <a:pt x="11" y="0"/>
                        <a:pt x="5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0" name="Freeform 364"/>
                <p:cNvSpPr>
                  <a:spLocks/>
                </p:cNvSpPr>
                <p:nvPr/>
              </p:nvSpPr>
              <p:spPr bwMode="auto">
                <a:xfrm>
                  <a:off x="516" y="2294"/>
                  <a:ext cx="7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cubicBezTo>
                        <a:pt x="0" y="0"/>
                        <a:pt x="2" y="6"/>
                        <a:pt x="2" y="6"/>
                      </a:cubicBezTo>
                      <a:cubicBezTo>
                        <a:pt x="7" y="7"/>
                        <a:pt x="7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1" name="Freeform 365"/>
                <p:cNvSpPr>
                  <a:spLocks/>
                </p:cNvSpPr>
                <p:nvPr/>
              </p:nvSpPr>
              <p:spPr bwMode="auto">
                <a:xfrm>
                  <a:off x="480" y="2274"/>
                  <a:ext cx="18" cy="12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11" y="6"/>
                    </a:cxn>
                    <a:cxn ang="0">
                      <a:pos x="11" y="8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5" h="9">
                      <a:moveTo>
                        <a:pt x="9" y="0"/>
                      </a:moveTo>
                      <a:cubicBezTo>
                        <a:pt x="9" y="0"/>
                        <a:pt x="0" y="3"/>
                        <a:pt x="11" y="6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5" y="9"/>
                        <a:pt x="10" y="1"/>
                        <a:pt x="9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2" name="Freeform 366"/>
                <p:cNvSpPr>
                  <a:spLocks/>
                </p:cNvSpPr>
                <p:nvPr/>
              </p:nvSpPr>
              <p:spPr bwMode="auto">
                <a:xfrm>
                  <a:off x="459" y="2266"/>
                  <a:ext cx="12" cy="8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4"/>
                    </a:cxn>
                    <a:cxn ang="0">
                      <a:pos x="6" y="6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9" h="6">
                      <a:moveTo>
                        <a:pt x="2" y="0"/>
                      </a:moveTo>
                      <a:cubicBezTo>
                        <a:pt x="2" y="0"/>
                        <a:pt x="0" y="3"/>
                        <a:pt x="0" y="4"/>
                      </a:cubicBezTo>
                      <a:cubicBezTo>
                        <a:pt x="1" y="4"/>
                        <a:pt x="4" y="5"/>
                        <a:pt x="6" y="6"/>
                      </a:cubicBezTo>
                      <a:cubicBezTo>
                        <a:pt x="2" y="3"/>
                        <a:pt x="9" y="0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3" name="Freeform 367"/>
                <p:cNvSpPr>
                  <a:spLocks/>
                </p:cNvSpPr>
                <p:nvPr/>
              </p:nvSpPr>
              <p:spPr bwMode="auto">
                <a:xfrm>
                  <a:off x="1815" y="2321"/>
                  <a:ext cx="44" cy="34"/>
                </a:xfrm>
                <a:custGeom>
                  <a:avLst/>
                  <a:gdLst/>
                  <a:ahLst/>
                  <a:cxnLst>
                    <a:cxn ang="0">
                      <a:pos x="37" y="25"/>
                    </a:cxn>
                    <a:cxn ang="0">
                      <a:pos x="36" y="20"/>
                    </a:cxn>
                    <a:cxn ang="0">
                      <a:pos x="33" y="16"/>
                    </a:cxn>
                    <a:cxn ang="0">
                      <a:pos x="34" y="13"/>
                    </a:cxn>
                    <a:cxn ang="0">
                      <a:pos x="35" y="9"/>
                    </a:cxn>
                    <a:cxn ang="0">
                      <a:pos x="34" y="0"/>
                    </a:cxn>
                    <a:cxn ang="0">
                      <a:pos x="18" y="0"/>
                    </a:cxn>
                    <a:cxn ang="0">
                      <a:pos x="24" y="2"/>
                    </a:cxn>
                    <a:cxn ang="0">
                      <a:pos x="22" y="8"/>
                    </a:cxn>
                    <a:cxn ang="0">
                      <a:pos x="24" y="14"/>
                    </a:cxn>
                    <a:cxn ang="0">
                      <a:pos x="26" y="21"/>
                    </a:cxn>
                    <a:cxn ang="0">
                      <a:pos x="12" y="20"/>
                    </a:cxn>
                    <a:cxn ang="0">
                      <a:pos x="2" y="16"/>
                    </a:cxn>
                    <a:cxn ang="0">
                      <a:pos x="0" y="23"/>
                    </a:cxn>
                    <a:cxn ang="0">
                      <a:pos x="4" y="25"/>
                    </a:cxn>
                    <a:cxn ang="0">
                      <a:pos x="37" y="25"/>
                    </a:cxn>
                  </a:cxnLst>
                  <a:rect l="0" t="0" r="r" b="b"/>
                  <a:pathLst>
                    <a:path w="37" h="25">
                      <a:moveTo>
                        <a:pt x="37" y="25"/>
                      </a:moveTo>
                      <a:cubicBezTo>
                        <a:pt x="37" y="25"/>
                        <a:pt x="36" y="22"/>
                        <a:pt x="36" y="20"/>
                      </a:cubicBezTo>
                      <a:cubicBezTo>
                        <a:pt x="35" y="18"/>
                        <a:pt x="33" y="16"/>
                        <a:pt x="33" y="16"/>
                      </a:cubicBezTo>
                      <a:cubicBezTo>
                        <a:pt x="34" y="13"/>
                        <a:pt x="34" y="13"/>
                        <a:pt x="34" y="13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34" y="0"/>
                        <a:pt x="34" y="0"/>
                        <a:pt x="34" y="0"/>
                      </a:cubicBezTo>
                      <a:cubicBezTo>
                        <a:pt x="29" y="0"/>
                        <a:pt x="23" y="0"/>
                        <a:pt x="18" y="0"/>
                      </a:cubicBezTo>
                      <a:cubicBezTo>
                        <a:pt x="20" y="1"/>
                        <a:pt x="20" y="1"/>
                        <a:pt x="24" y="2"/>
                      </a:cubicBezTo>
                      <a:cubicBezTo>
                        <a:pt x="23" y="3"/>
                        <a:pt x="22" y="7"/>
                        <a:pt x="22" y="8"/>
                      </a:cubicBezTo>
                      <a:cubicBezTo>
                        <a:pt x="22" y="8"/>
                        <a:pt x="23" y="11"/>
                        <a:pt x="24" y="14"/>
                      </a:cubicBezTo>
                      <a:cubicBezTo>
                        <a:pt x="30" y="12"/>
                        <a:pt x="26" y="21"/>
                        <a:pt x="26" y="21"/>
                      </a:cubicBezTo>
                      <a:cubicBezTo>
                        <a:pt x="23" y="21"/>
                        <a:pt x="12" y="19"/>
                        <a:pt x="12" y="20"/>
                      </a:cubicBezTo>
                      <a:cubicBezTo>
                        <a:pt x="7" y="19"/>
                        <a:pt x="6" y="17"/>
                        <a:pt x="2" y="16"/>
                      </a:cubicBezTo>
                      <a:cubicBezTo>
                        <a:pt x="2" y="16"/>
                        <a:pt x="1" y="22"/>
                        <a:pt x="0" y="23"/>
                      </a:cubicBezTo>
                      <a:cubicBezTo>
                        <a:pt x="0" y="23"/>
                        <a:pt x="7" y="25"/>
                        <a:pt x="4" y="25"/>
                      </a:cubicBezTo>
                      <a:cubicBezTo>
                        <a:pt x="15" y="25"/>
                        <a:pt x="22" y="25"/>
                        <a:pt x="37" y="2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4" name="Freeform 368"/>
                <p:cNvSpPr>
                  <a:spLocks/>
                </p:cNvSpPr>
                <p:nvPr/>
              </p:nvSpPr>
              <p:spPr bwMode="auto">
                <a:xfrm>
                  <a:off x="2015" y="2569"/>
                  <a:ext cx="76" cy="171"/>
                </a:xfrm>
                <a:custGeom>
                  <a:avLst/>
                  <a:gdLst/>
                  <a:ahLst/>
                  <a:cxnLst>
                    <a:cxn ang="0">
                      <a:pos x="61" y="42"/>
                    </a:cxn>
                    <a:cxn ang="0">
                      <a:pos x="60" y="31"/>
                    </a:cxn>
                    <a:cxn ang="0">
                      <a:pos x="54" y="31"/>
                    </a:cxn>
                    <a:cxn ang="0">
                      <a:pos x="50" y="25"/>
                    </a:cxn>
                    <a:cxn ang="0">
                      <a:pos x="42" y="27"/>
                    </a:cxn>
                    <a:cxn ang="0">
                      <a:pos x="42" y="35"/>
                    </a:cxn>
                    <a:cxn ang="0">
                      <a:pos x="36" y="35"/>
                    </a:cxn>
                    <a:cxn ang="0">
                      <a:pos x="42" y="13"/>
                    </a:cxn>
                    <a:cxn ang="0">
                      <a:pos x="36" y="13"/>
                    </a:cxn>
                    <a:cxn ang="0">
                      <a:pos x="36" y="9"/>
                    </a:cxn>
                    <a:cxn ang="0">
                      <a:pos x="30" y="7"/>
                    </a:cxn>
                    <a:cxn ang="0">
                      <a:pos x="26" y="1"/>
                    </a:cxn>
                    <a:cxn ang="0">
                      <a:pos x="22" y="1"/>
                    </a:cxn>
                    <a:cxn ang="0">
                      <a:pos x="21" y="6"/>
                    </a:cxn>
                    <a:cxn ang="0">
                      <a:pos x="19" y="9"/>
                    </a:cxn>
                    <a:cxn ang="0">
                      <a:pos x="9" y="12"/>
                    </a:cxn>
                    <a:cxn ang="0">
                      <a:pos x="9" y="17"/>
                    </a:cxn>
                    <a:cxn ang="0">
                      <a:pos x="13" y="24"/>
                    </a:cxn>
                    <a:cxn ang="0">
                      <a:pos x="17" y="27"/>
                    </a:cxn>
                    <a:cxn ang="0">
                      <a:pos x="6" y="31"/>
                    </a:cxn>
                    <a:cxn ang="0">
                      <a:pos x="5" y="37"/>
                    </a:cxn>
                    <a:cxn ang="0">
                      <a:pos x="0" y="40"/>
                    </a:cxn>
                    <a:cxn ang="0">
                      <a:pos x="12" y="57"/>
                    </a:cxn>
                    <a:cxn ang="0">
                      <a:pos x="21" y="59"/>
                    </a:cxn>
                    <a:cxn ang="0">
                      <a:pos x="24" y="63"/>
                    </a:cxn>
                    <a:cxn ang="0">
                      <a:pos x="20" y="67"/>
                    </a:cxn>
                    <a:cxn ang="0">
                      <a:pos x="27" y="70"/>
                    </a:cxn>
                    <a:cxn ang="0">
                      <a:pos x="27" y="76"/>
                    </a:cxn>
                    <a:cxn ang="0">
                      <a:pos x="27" y="82"/>
                    </a:cxn>
                    <a:cxn ang="0">
                      <a:pos x="20" y="87"/>
                    </a:cxn>
                    <a:cxn ang="0">
                      <a:pos x="19" y="107"/>
                    </a:cxn>
                    <a:cxn ang="0">
                      <a:pos x="23" y="115"/>
                    </a:cxn>
                    <a:cxn ang="0">
                      <a:pos x="29" y="120"/>
                    </a:cxn>
                    <a:cxn ang="0">
                      <a:pos x="34" y="124"/>
                    </a:cxn>
                    <a:cxn ang="0">
                      <a:pos x="40" y="120"/>
                    </a:cxn>
                    <a:cxn ang="0">
                      <a:pos x="44" y="116"/>
                    </a:cxn>
                    <a:cxn ang="0">
                      <a:pos x="49" y="113"/>
                    </a:cxn>
                    <a:cxn ang="0">
                      <a:pos x="56" y="114"/>
                    </a:cxn>
                    <a:cxn ang="0">
                      <a:pos x="54" y="106"/>
                    </a:cxn>
                    <a:cxn ang="0">
                      <a:pos x="52" y="95"/>
                    </a:cxn>
                    <a:cxn ang="0">
                      <a:pos x="52" y="87"/>
                    </a:cxn>
                    <a:cxn ang="0">
                      <a:pos x="49" y="84"/>
                    </a:cxn>
                    <a:cxn ang="0">
                      <a:pos x="50" y="74"/>
                    </a:cxn>
                    <a:cxn ang="0">
                      <a:pos x="48" y="64"/>
                    </a:cxn>
                    <a:cxn ang="0">
                      <a:pos x="55" y="58"/>
                    </a:cxn>
                    <a:cxn ang="0">
                      <a:pos x="56" y="50"/>
                    </a:cxn>
                    <a:cxn ang="0">
                      <a:pos x="61" y="42"/>
                    </a:cxn>
                  </a:cxnLst>
                  <a:rect l="0" t="0" r="r" b="b"/>
                  <a:pathLst>
                    <a:path w="62" h="124">
                      <a:moveTo>
                        <a:pt x="61" y="42"/>
                      </a:moveTo>
                      <a:cubicBezTo>
                        <a:pt x="60" y="38"/>
                        <a:pt x="62" y="34"/>
                        <a:pt x="60" y="31"/>
                      </a:cubicBezTo>
                      <a:cubicBezTo>
                        <a:pt x="59" y="30"/>
                        <a:pt x="55" y="32"/>
                        <a:pt x="54" y="31"/>
                      </a:cubicBezTo>
                      <a:cubicBezTo>
                        <a:pt x="53" y="31"/>
                        <a:pt x="50" y="26"/>
                        <a:pt x="50" y="25"/>
                      </a:cubicBezTo>
                      <a:cubicBezTo>
                        <a:pt x="45" y="26"/>
                        <a:pt x="46" y="28"/>
                        <a:pt x="42" y="27"/>
                      </a:cubicBezTo>
                      <a:cubicBezTo>
                        <a:pt x="42" y="28"/>
                        <a:pt x="42" y="35"/>
                        <a:pt x="42" y="35"/>
                      </a:cubicBezTo>
                      <a:cubicBezTo>
                        <a:pt x="41" y="36"/>
                        <a:pt x="38" y="33"/>
                        <a:pt x="36" y="35"/>
                      </a:cubicBezTo>
                      <a:cubicBezTo>
                        <a:pt x="40" y="27"/>
                        <a:pt x="39" y="24"/>
                        <a:pt x="42" y="13"/>
                      </a:cubicBezTo>
                      <a:cubicBezTo>
                        <a:pt x="40" y="12"/>
                        <a:pt x="38" y="14"/>
                        <a:pt x="36" y="13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5" y="9"/>
                        <a:pt x="31" y="8"/>
                        <a:pt x="30" y="7"/>
                      </a:cubicBezTo>
                      <a:cubicBezTo>
                        <a:pt x="28" y="6"/>
                        <a:pt x="27" y="2"/>
                        <a:pt x="26" y="1"/>
                      </a:cubicBezTo>
                      <a:cubicBezTo>
                        <a:pt x="23" y="0"/>
                        <a:pt x="24" y="1"/>
                        <a:pt x="22" y="1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21" y="6"/>
                        <a:pt x="22" y="7"/>
                        <a:pt x="19" y="9"/>
                      </a:cubicBezTo>
                      <a:cubicBezTo>
                        <a:pt x="16" y="11"/>
                        <a:pt x="12" y="12"/>
                        <a:pt x="9" y="12"/>
                      </a:cubicBezTo>
                      <a:cubicBezTo>
                        <a:pt x="6" y="12"/>
                        <a:pt x="7" y="17"/>
                        <a:pt x="9" y="17"/>
                      </a:cubicBezTo>
                      <a:cubicBezTo>
                        <a:pt x="12" y="18"/>
                        <a:pt x="13" y="24"/>
                        <a:pt x="13" y="24"/>
                      </a:cubicBezTo>
                      <a:cubicBezTo>
                        <a:pt x="13" y="24"/>
                        <a:pt x="17" y="24"/>
                        <a:pt x="17" y="27"/>
                      </a:cubicBezTo>
                      <a:cubicBezTo>
                        <a:pt x="17" y="30"/>
                        <a:pt x="9" y="31"/>
                        <a:pt x="6" y="31"/>
                      </a:cubicBezTo>
                      <a:cubicBezTo>
                        <a:pt x="3" y="31"/>
                        <a:pt x="5" y="37"/>
                        <a:pt x="5" y="37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12" y="57"/>
                        <a:pt x="12" y="57"/>
                        <a:pt x="12" y="57"/>
                      </a:cubicBezTo>
                      <a:cubicBezTo>
                        <a:pt x="12" y="57"/>
                        <a:pt x="19" y="60"/>
                        <a:pt x="21" y="59"/>
                      </a:cubicBezTo>
                      <a:cubicBezTo>
                        <a:pt x="24" y="58"/>
                        <a:pt x="24" y="63"/>
                        <a:pt x="24" y="63"/>
                      </a:cubicBezTo>
                      <a:cubicBezTo>
                        <a:pt x="20" y="67"/>
                        <a:pt x="20" y="67"/>
                        <a:pt x="20" y="67"/>
                      </a:cubicBezTo>
                      <a:cubicBezTo>
                        <a:pt x="20" y="67"/>
                        <a:pt x="25" y="70"/>
                        <a:pt x="27" y="70"/>
                      </a:cubicBezTo>
                      <a:cubicBezTo>
                        <a:pt x="29" y="71"/>
                        <a:pt x="25" y="73"/>
                        <a:pt x="27" y="76"/>
                      </a:cubicBezTo>
                      <a:cubicBezTo>
                        <a:pt x="29" y="78"/>
                        <a:pt x="30" y="79"/>
                        <a:pt x="27" y="82"/>
                      </a:cubicBezTo>
                      <a:cubicBezTo>
                        <a:pt x="24" y="84"/>
                        <a:pt x="20" y="87"/>
                        <a:pt x="20" y="87"/>
                      </a:cubicBezTo>
                      <a:cubicBezTo>
                        <a:pt x="20" y="87"/>
                        <a:pt x="21" y="103"/>
                        <a:pt x="19" y="107"/>
                      </a:cubicBezTo>
                      <a:cubicBezTo>
                        <a:pt x="18" y="111"/>
                        <a:pt x="21" y="113"/>
                        <a:pt x="23" y="115"/>
                      </a:cubicBezTo>
                      <a:cubicBezTo>
                        <a:pt x="24" y="117"/>
                        <a:pt x="29" y="118"/>
                        <a:pt x="29" y="120"/>
                      </a:cubicBezTo>
                      <a:cubicBezTo>
                        <a:pt x="29" y="123"/>
                        <a:pt x="32" y="124"/>
                        <a:pt x="34" y="124"/>
                      </a:cubicBezTo>
                      <a:cubicBezTo>
                        <a:pt x="36" y="124"/>
                        <a:pt x="37" y="119"/>
                        <a:pt x="40" y="120"/>
                      </a:cubicBezTo>
                      <a:cubicBezTo>
                        <a:pt x="43" y="121"/>
                        <a:pt x="41" y="115"/>
                        <a:pt x="44" y="116"/>
                      </a:cubicBezTo>
                      <a:cubicBezTo>
                        <a:pt x="47" y="116"/>
                        <a:pt x="46" y="111"/>
                        <a:pt x="49" y="113"/>
                      </a:cubicBezTo>
                      <a:cubicBezTo>
                        <a:pt x="53" y="115"/>
                        <a:pt x="56" y="114"/>
                        <a:pt x="56" y="114"/>
                      </a:cubicBezTo>
                      <a:cubicBezTo>
                        <a:pt x="54" y="106"/>
                        <a:pt x="54" y="106"/>
                        <a:pt x="54" y="106"/>
                      </a:cubicBezTo>
                      <a:cubicBezTo>
                        <a:pt x="52" y="95"/>
                        <a:pt x="52" y="95"/>
                        <a:pt x="52" y="95"/>
                      </a:cubicBezTo>
                      <a:cubicBezTo>
                        <a:pt x="52" y="95"/>
                        <a:pt x="54" y="88"/>
                        <a:pt x="52" y="87"/>
                      </a:cubicBezTo>
                      <a:cubicBezTo>
                        <a:pt x="50" y="85"/>
                        <a:pt x="49" y="84"/>
                        <a:pt x="49" y="84"/>
                      </a:cubicBezTo>
                      <a:cubicBezTo>
                        <a:pt x="49" y="84"/>
                        <a:pt x="49" y="77"/>
                        <a:pt x="50" y="74"/>
                      </a:cubicBezTo>
                      <a:cubicBezTo>
                        <a:pt x="50" y="71"/>
                        <a:pt x="46" y="67"/>
                        <a:pt x="48" y="64"/>
                      </a:cubicBezTo>
                      <a:cubicBezTo>
                        <a:pt x="51" y="62"/>
                        <a:pt x="54" y="61"/>
                        <a:pt x="55" y="58"/>
                      </a:cubicBezTo>
                      <a:cubicBezTo>
                        <a:pt x="56" y="55"/>
                        <a:pt x="55" y="53"/>
                        <a:pt x="56" y="50"/>
                      </a:cubicBezTo>
                      <a:cubicBezTo>
                        <a:pt x="56" y="49"/>
                        <a:pt x="59" y="45"/>
                        <a:pt x="61" y="4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5" name="Freeform 369"/>
                <p:cNvSpPr>
                  <a:spLocks/>
                </p:cNvSpPr>
                <p:nvPr/>
              </p:nvSpPr>
              <p:spPr bwMode="auto">
                <a:xfrm>
                  <a:off x="2728" y="2475"/>
                  <a:ext cx="48" cy="38"/>
                </a:xfrm>
                <a:custGeom>
                  <a:avLst/>
                  <a:gdLst/>
                  <a:ahLst/>
                  <a:cxnLst>
                    <a:cxn ang="0">
                      <a:pos x="1" y="9"/>
                    </a:cxn>
                    <a:cxn ang="0">
                      <a:pos x="1" y="13"/>
                    </a:cxn>
                    <a:cxn ang="0">
                      <a:pos x="11" y="17"/>
                    </a:cxn>
                    <a:cxn ang="0">
                      <a:pos x="13" y="27"/>
                    </a:cxn>
                    <a:cxn ang="0">
                      <a:pos x="17" y="27"/>
                    </a:cxn>
                    <a:cxn ang="0">
                      <a:pos x="20" y="28"/>
                    </a:cxn>
                    <a:cxn ang="0">
                      <a:pos x="22" y="23"/>
                    </a:cxn>
                    <a:cxn ang="0">
                      <a:pos x="27" y="23"/>
                    </a:cxn>
                    <a:cxn ang="0">
                      <a:pos x="33" y="19"/>
                    </a:cxn>
                    <a:cxn ang="0">
                      <a:pos x="33" y="13"/>
                    </a:cxn>
                    <a:cxn ang="0">
                      <a:pos x="35" y="9"/>
                    </a:cxn>
                    <a:cxn ang="0">
                      <a:pos x="36" y="1"/>
                    </a:cxn>
                    <a:cxn ang="0">
                      <a:pos x="15" y="0"/>
                    </a:cxn>
                    <a:cxn ang="0">
                      <a:pos x="9" y="5"/>
                    </a:cxn>
                    <a:cxn ang="0">
                      <a:pos x="0" y="7"/>
                    </a:cxn>
                    <a:cxn ang="0">
                      <a:pos x="1" y="9"/>
                    </a:cxn>
                  </a:cxnLst>
                  <a:rect l="0" t="0" r="r" b="b"/>
                  <a:pathLst>
                    <a:path w="38" h="28">
                      <a:moveTo>
                        <a:pt x="1" y="9"/>
                      </a:moveTo>
                      <a:cubicBezTo>
                        <a:pt x="1" y="13"/>
                        <a:pt x="1" y="13"/>
                        <a:pt x="1" y="13"/>
                      </a:cubicBezTo>
                      <a:cubicBezTo>
                        <a:pt x="3" y="15"/>
                        <a:pt x="9" y="15"/>
                        <a:pt x="11" y="17"/>
                      </a:cubicBezTo>
                      <a:cubicBezTo>
                        <a:pt x="13" y="19"/>
                        <a:pt x="11" y="25"/>
                        <a:pt x="13" y="27"/>
                      </a:cubicBezTo>
                      <a:cubicBezTo>
                        <a:pt x="17" y="27"/>
                        <a:pt x="17" y="27"/>
                        <a:pt x="17" y="27"/>
                      </a:cubicBezTo>
                      <a:cubicBezTo>
                        <a:pt x="21" y="28"/>
                        <a:pt x="18" y="24"/>
                        <a:pt x="20" y="28"/>
                      </a:cubicBezTo>
                      <a:cubicBezTo>
                        <a:pt x="20" y="28"/>
                        <a:pt x="23" y="27"/>
                        <a:pt x="22" y="23"/>
                      </a:cubicBezTo>
                      <a:cubicBezTo>
                        <a:pt x="22" y="23"/>
                        <a:pt x="25" y="23"/>
                        <a:pt x="27" y="23"/>
                      </a:cubicBezTo>
                      <a:cubicBezTo>
                        <a:pt x="30" y="23"/>
                        <a:pt x="33" y="19"/>
                        <a:pt x="33" y="19"/>
                      </a:cubicBezTo>
                      <a:cubicBezTo>
                        <a:pt x="33" y="19"/>
                        <a:pt x="36" y="15"/>
                        <a:pt x="33" y="13"/>
                      </a:cubicBezTo>
                      <a:cubicBezTo>
                        <a:pt x="31" y="11"/>
                        <a:pt x="32" y="9"/>
                        <a:pt x="35" y="9"/>
                      </a:cubicBezTo>
                      <a:cubicBezTo>
                        <a:pt x="38" y="9"/>
                        <a:pt x="36" y="1"/>
                        <a:pt x="36" y="1"/>
                      </a:cubicBezTo>
                      <a:cubicBezTo>
                        <a:pt x="32" y="0"/>
                        <a:pt x="15" y="0"/>
                        <a:pt x="15" y="0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0" y="7"/>
                        <a:pt x="0" y="7"/>
                        <a:pt x="0" y="7"/>
                      </a:cubicBezTo>
                      <a:lnTo>
                        <a:pt x="1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6" name="Freeform 370"/>
                <p:cNvSpPr>
                  <a:spLocks/>
                </p:cNvSpPr>
                <p:nvPr/>
              </p:nvSpPr>
              <p:spPr bwMode="auto">
                <a:xfrm>
                  <a:off x="2755" y="2475"/>
                  <a:ext cx="119" cy="118"/>
                </a:xfrm>
                <a:custGeom>
                  <a:avLst/>
                  <a:gdLst/>
                  <a:ahLst/>
                  <a:cxnLst>
                    <a:cxn ang="0">
                      <a:pos x="19" y="62"/>
                    </a:cxn>
                    <a:cxn ang="0">
                      <a:pos x="23" y="59"/>
                    </a:cxn>
                    <a:cxn ang="0">
                      <a:pos x="27" y="54"/>
                    </a:cxn>
                    <a:cxn ang="0">
                      <a:pos x="31" y="44"/>
                    </a:cxn>
                    <a:cxn ang="0">
                      <a:pos x="40" y="42"/>
                    </a:cxn>
                    <a:cxn ang="0">
                      <a:pos x="48" y="42"/>
                    </a:cxn>
                    <a:cxn ang="0">
                      <a:pos x="51" y="50"/>
                    </a:cxn>
                    <a:cxn ang="0">
                      <a:pos x="56" y="56"/>
                    </a:cxn>
                    <a:cxn ang="0">
                      <a:pos x="59" y="61"/>
                    </a:cxn>
                    <a:cxn ang="0">
                      <a:pos x="56" y="70"/>
                    </a:cxn>
                    <a:cxn ang="0">
                      <a:pos x="62" y="69"/>
                    </a:cxn>
                    <a:cxn ang="0">
                      <a:pos x="68" y="69"/>
                    </a:cxn>
                    <a:cxn ang="0">
                      <a:pos x="70" y="65"/>
                    </a:cxn>
                    <a:cxn ang="0">
                      <a:pos x="74" y="73"/>
                    </a:cxn>
                    <a:cxn ang="0">
                      <a:pos x="71" y="83"/>
                    </a:cxn>
                    <a:cxn ang="0">
                      <a:pos x="75" y="86"/>
                    </a:cxn>
                    <a:cxn ang="0">
                      <a:pos x="80" y="78"/>
                    </a:cxn>
                    <a:cxn ang="0">
                      <a:pos x="84" y="79"/>
                    </a:cxn>
                    <a:cxn ang="0">
                      <a:pos x="89" y="75"/>
                    </a:cxn>
                    <a:cxn ang="0">
                      <a:pos x="87" y="71"/>
                    </a:cxn>
                    <a:cxn ang="0">
                      <a:pos x="95" y="66"/>
                    </a:cxn>
                    <a:cxn ang="0">
                      <a:pos x="92" y="58"/>
                    </a:cxn>
                    <a:cxn ang="0">
                      <a:pos x="96" y="51"/>
                    </a:cxn>
                    <a:cxn ang="0">
                      <a:pos x="92" y="49"/>
                    </a:cxn>
                    <a:cxn ang="0">
                      <a:pos x="86" y="42"/>
                    </a:cxn>
                    <a:cxn ang="0">
                      <a:pos x="79" y="39"/>
                    </a:cxn>
                    <a:cxn ang="0">
                      <a:pos x="75" y="39"/>
                    </a:cxn>
                    <a:cxn ang="0">
                      <a:pos x="71" y="36"/>
                    </a:cxn>
                    <a:cxn ang="0">
                      <a:pos x="81" y="30"/>
                    </a:cxn>
                    <a:cxn ang="0">
                      <a:pos x="76" y="29"/>
                    </a:cxn>
                    <a:cxn ang="0">
                      <a:pos x="73" y="23"/>
                    </a:cxn>
                    <a:cxn ang="0">
                      <a:pos x="75" y="14"/>
                    </a:cxn>
                    <a:cxn ang="0">
                      <a:pos x="73" y="7"/>
                    </a:cxn>
                    <a:cxn ang="0">
                      <a:pos x="67" y="6"/>
                    </a:cxn>
                    <a:cxn ang="0">
                      <a:pos x="61" y="4"/>
                    </a:cxn>
                    <a:cxn ang="0">
                      <a:pos x="57" y="9"/>
                    </a:cxn>
                    <a:cxn ang="0">
                      <a:pos x="52" y="6"/>
                    </a:cxn>
                    <a:cxn ang="0">
                      <a:pos x="47" y="8"/>
                    </a:cxn>
                    <a:cxn ang="0">
                      <a:pos x="44" y="8"/>
                    </a:cxn>
                    <a:cxn ang="0">
                      <a:pos x="44" y="2"/>
                    </a:cxn>
                    <a:cxn ang="0">
                      <a:pos x="31" y="3"/>
                    </a:cxn>
                    <a:cxn ang="0">
                      <a:pos x="23" y="2"/>
                    </a:cxn>
                    <a:cxn ang="0">
                      <a:pos x="15" y="1"/>
                    </a:cxn>
                    <a:cxn ang="0">
                      <a:pos x="14" y="9"/>
                    </a:cxn>
                    <a:cxn ang="0">
                      <a:pos x="12" y="13"/>
                    </a:cxn>
                    <a:cxn ang="0">
                      <a:pos x="12" y="19"/>
                    </a:cxn>
                    <a:cxn ang="0">
                      <a:pos x="6" y="23"/>
                    </a:cxn>
                    <a:cxn ang="0">
                      <a:pos x="1" y="23"/>
                    </a:cxn>
                    <a:cxn ang="0">
                      <a:pos x="0" y="27"/>
                    </a:cxn>
                    <a:cxn ang="0">
                      <a:pos x="6" y="45"/>
                    </a:cxn>
                    <a:cxn ang="0">
                      <a:pos x="12" y="45"/>
                    </a:cxn>
                    <a:cxn ang="0">
                      <a:pos x="10" y="55"/>
                    </a:cxn>
                    <a:cxn ang="0">
                      <a:pos x="18" y="61"/>
                    </a:cxn>
                    <a:cxn ang="0">
                      <a:pos x="19" y="62"/>
                    </a:cxn>
                  </a:cxnLst>
                  <a:rect l="0" t="0" r="r" b="b"/>
                  <a:pathLst>
                    <a:path w="97" h="86">
                      <a:moveTo>
                        <a:pt x="19" y="62"/>
                      </a:moveTo>
                      <a:cubicBezTo>
                        <a:pt x="19" y="62"/>
                        <a:pt x="20" y="60"/>
                        <a:pt x="23" y="59"/>
                      </a:cubicBezTo>
                      <a:cubicBezTo>
                        <a:pt x="26" y="59"/>
                        <a:pt x="24" y="56"/>
                        <a:pt x="27" y="54"/>
                      </a:cubicBezTo>
                      <a:cubicBezTo>
                        <a:pt x="30" y="53"/>
                        <a:pt x="29" y="48"/>
                        <a:pt x="31" y="44"/>
                      </a:cubicBezTo>
                      <a:cubicBezTo>
                        <a:pt x="32" y="40"/>
                        <a:pt x="35" y="40"/>
                        <a:pt x="40" y="42"/>
                      </a:cubicBezTo>
                      <a:cubicBezTo>
                        <a:pt x="45" y="45"/>
                        <a:pt x="45" y="42"/>
                        <a:pt x="48" y="42"/>
                      </a:cubicBezTo>
                      <a:cubicBezTo>
                        <a:pt x="50" y="42"/>
                        <a:pt x="51" y="45"/>
                        <a:pt x="51" y="50"/>
                      </a:cubicBezTo>
                      <a:cubicBezTo>
                        <a:pt x="51" y="54"/>
                        <a:pt x="54" y="52"/>
                        <a:pt x="56" y="56"/>
                      </a:cubicBezTo>
                      <a:cubicBezTo>
                        <a:pt x="58" y="60"/>
                        <a:pt x="58" y="58"/>
                        <a:pt x="59" y="61"/>
                      </a:cubicBezTo>
                      <a:cubicBezTo>
                        <a:pt x="60" y="65"/>
                        <a:pt x="56" y="70"/>
                        <a:pt x="56" y="70"/>
                      </a:cubicBezTo>
                      <a:cubicBezTo>
                        <a:pt x="62" y="69"/>
                        <a:pt x="62" y="69"/>
                        <a:pt x="62" y="69"/>
                      </a:cubicBezTo>
                      <a:cubicBezTo>
                        <a:pt x="62" y="69"/>
                        <a:pt x="66" y="70"/>
                        <a:pt x="68" y="69"/>
                      </a:cubicBezTo>
                      <a:cubicBezTo>
                        <a:pt x="70" y="68"/>
                        <a:pt x="70" y="65"/>
                        <a:pt x="70" y="65"/>
                      </a:cubicBezTo>
                      <a:cubicBezTo>
                        <a:pt x="70" y="65"/>
                        <a:pt x="73" y="69"/>
                        <a:pt x="74" y="73"/>
                      </a:cubicBezTo>
                      <a:cubicBezTo>
                        <a:pt x="76" y="77"/>
                        <a:pt x="71" y="83"/>
                        <a:pt x="71" y="83"/>
                      </a:cubicBezTo>
                      <a:cubicBezTo>
                        <a:pt x="75" y="86"/>
                        <a:pt x="75" y="86"/>
                        <a:pt x="75" y="86"/>
                      </a:cubicBezTo>
                      <a:cubicBezTo>
                        <a:pt x="75" y="86"/>
                        <a:pt x="77" y="82"/>
                        <a:pt x="80" y="78"/>
                      </a:cubicBezTo>
                      <a:cubicBezTo>
                        <a:pt x="83" y="74"/>
                        <a:pt x="84" y="79"/>
                        <a:pt x="84" y="79"/>
                      </a:cubicBezTo>
                      <a:cubicBezTo>
                        <a:pt x="89" y="75"/>
                        <a:pt x="89" y="75"/>
                        <a:pt x="89" y="75"/>
                      </a:cubicBezTo>
                      <a:cubicBezTo>
                        <a:pt x="89" y="75"/>
                        <a:pt x="88" y="73"/>
                        <a:pt x="87" y="71"/>
                      </a:cubicBezTo>
                      <a:cubicBezTo>
                        <a:pt x="86" y="69"/>
                        <a:pt x="93" y="70"/>
                        <a:pt x="95" y="66"/>
                      </a:cubicBezTo>
                      <a:cubicBezTo>
                        <a:pt x="97" y="62"/>
                        <a:pt x="94" y="61"/>
                        <a:pt x="92" y="58"/>
                      </a:cubicBezTo>
                      <a:cubicBezTo>
                        <a:pt x="90" y="55"/>
                        <a:pt x="96" y="51"/>
                        <a:pt x="96" y="51"/>
                      </a:cubicBezTo>
                      <a:cubicBezTo>
                        <a:pt x="96" y="51"/>
                        <a:pt x="94" y="49"/>
                        <a:pt x="92" y="49"/>
                      </a:cubicBezTo>
                      <a:cubicBezTo>
                        <a:pt x="89" y="49"/>
                        <a:pt x="88" y="45"/>
                        <a:pt x="86" y="42"/>
                      </a:cubicBezTo>
                      <a:cubicBezTo>
                        <a:pt x="84" y="38"/>
                        <a:pt x="81" y="42"/>
                        <a:pt x="79" y="39"/>
                      </a:cubicBezTo>
                      <a:cubicBezTo>
                        <a:pt x="77" y="36"/>
                        <a:pt x="77" y="39"/>
                        <a:pt x="75" y="39"/>
                      </a:cubicBezTo>
                      <a:cubicBezTo>
                        <a:pt x="72" y="39"/>
                        <a:pt x="71" y="36"/>
                        <a:pt x="71" y="36"/>
                      </a:cubicBezTo>
                      <a:cubicBezTo>
                        <a:pt x="81" y="30"/>
                        <a:pt x="81" y="30"/>
                        <a:pt x="81" y="30"/>
                      </a:cubicBezTo>
                      <a:cubicBezTo>
                        <a:pt x="81" y="30"/>
                        <a:pt x="76" y="31"/>
                        <a:pt x="76" y="29"/>
                      </a:cubicBezTo>
                      <a:cubicBezTo>
                        <a:pt x="77" y="27"/>
                        <a:pt x="75" y="24"/>
                        <a:pt x="73" y="23"/>
                      </a:cubicBezTo>
                      <a:cubicBezTo>
                        <a:pt x="70" y="22"/>
                        <a:pt x="75" y="18"/>
                        <a:pt x="75" y="14"/>
                      </a:cubicBezTo>
                      <a:cubicBezTo>
                        <a:pt x="74" y="11"/>
                        <a:pt x="73" y="7"/>
                        <a:pt x="73" y="7"/>
                      </a:cubicBezTo>
                      <a:cubicBezTo>
                        <a:pt x="73" y="7"/>
                        <a:pt x="72" y="5"/>
                        <a:pt x="67" y="6"/>
                      </a:cubicBezTo>
                      <a:cubicBezTo>
                        <a:pt x="63" y="8"/>
                        <a:pt x="61" y="4"/>
                        <a:pt x="61" y="4"/>
                      </a:cubicBezTo>
                      <a:cubicBezTo>
                        <a:pt x="61" y="4"/>
                        <a:pt x="59" y="8"/>
                        <a:pt x="57" y="9"/>
                      </a:cubicBezTo>
                      <a:cubicBezTo>
                        <a:pt x="55" y="9"/>
                        <a:pt x="55" y="6"/>
                        <a:pt x="52" y="6"/>
                      </a:cubicBezTo>
                      <a:cubicBezTo>
                        <a:pt x="49" y="5"/>
                        <a:pt x="47" y="8"/>
                        <a:pt x="47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4" y="2"/>
                        <a:pt x="44" y="2"/>
                        <a:pt x="44" y="2"/>
                      </a:cubicBezTo>
                      <a:cubicBezTo>
                        <a:pt x="44" y="2"/>
                        <a:pt x="34" y="5"/>
                        <a:pt x="31" y="3"/>
                      </a:cubicBezTo>
                      <a:cubicBezTo>
                        <a:pt x="29" y="2"/>
                        <a:pt x="26" y="0"/>
                        <a:pt x="23" y="2"/>
                      </a:cubicBezTo>
                      <a:cubicBezTo>
                        <a:pt x="20" y="3"/>
                        <a:pt x="18" y="2"/>
                        <a:pt x="15" y="1"/>
                      </a:cubicBezTo>
                      <a:cubicBezTo>
                        <a:pt x="15" y="1"/>
                        <a:pt x="17" y="9"/>
                        <a:pt x="14" y="9"/>
                      </a:cubicBezTo>
                      <a:cubicBezTo>
                        <a:pt x="11" y="9"/>
                        <a:pt x="10" y="11"/>
                        <a:pt x="12" y="13"/>
                      </a:cubicBezTo>
                      <a:cubicBezTo>
                        <a:pt x="15" y="15"/>
                        <a:pt x="12" y="19"/>
                        <a:pt x="12" y="19"/>
                      </a:cubicBezTo>
                      <a:cubicBezTo>
                        <a:pt x="12" y="19"/>
                        <a:pt x="9" y="23"/>
                        <a:pt x="6" y="23"/>
                      </a:cubicBezTo>
                      <a:cubicBezTo>
                        <a:pt x="4" y="23"/>
                        <a:pt x="1" y="23"/>
                        <a:pt x="1" y="23"/>
                      </a:cubicBezTo>
                      <a:cubicBezTo>
                        <a:pt x="2" y="25"/>
                        <a:pt x="1" y="27"/>
                        <a:pt x="0" y="27"/>
                      </a:cubicBezTo>
                      <a:cubicBezTo>
                        <a:pt x="1" y="30"/>
                        <a:pt x="5" y="42"/>
                        <a:pt x="6" y="45"/>
                      </a:cubicBezTo>
                      <a:cubicBezTo>
                        <a:pt x="6" y="45"/>
                        <a:pt x="12" y="44"/>
                        <a:pt x="12" y="45"/>
                      </a:cubicBezTo>
                      <a:cubicBezTo>
                        <a:pt x="12" y="45"/>
                        <a:pt x="9" y="51"/>
                        <a:pt x="10" y="55"/>
                      </a:cubicBezTo>
                      <a:cubicBezTo>
                        <a:pt x="10" y="57"/>
                        <a:pt x="18" y="61"/>
                        <a:pt x="18" y="61"/>
                      </a:cubicBezTo>
                      <a:lnTo>
                        <a:pt x="19" y="6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7" name="Freeform 371"/>
                <p:cNvSpPr>
                  <a:spLocks/>
                </p:cNvSpPr>
                <p:nvPr/>
              </p:nvSpPr>
              <p:spPr bwMode="auto">
                <a:xfrm>
                  <a:off x="1526" y="2356"/>
                  <a:ext cx="69" cy="94"/>
                </a:xfrm>
                <a:custGeom>
                  <a:avLst/>
                  <a:gdLst/>
                  <a:ahLst/>
                  <a:cxnLst>
                    <a:cxn ang="0">
                      <a:pos x="49" y="39"/>
                    </a:cxn>
                    <a:cxn ang="0">
                      <a:pos x="55" y="39"/>
                    </a:cxn>
                    <a:cxn ang="0">
                      <a:pos x="50" y="42"/>
                    </a:cxn>
                    <a:cxn ang="0">
                      <a:pos x="45" y="47"/>
                    </a:cxn>
                    <a:cxn ang="0">
                      <a:pos x="42" y="55"/>
                    </a:cxn>
                    <a:cxn ang="0">
                      <a:pos x="36" y="63"/>
                    </a:cxn>
                    <a:cxn ang="0">
                      <a:pos x="29" y="66"/>
                    </a:cxn>
                    <a:cxn ang="0">
                      <a:pos x="24" y="67"/>
                    </a:cxn>
                    <a:cxn ang="0">
                      <a:pos x="0" y="46"/>
                    </a:cxn>
                    <a:cxn ang="0">
                      <a:pos x="3" y="39"/>
                    </a:cxn>
                    <a:cxn ang="0">
                      <a:pos x="11" y="27"/>
                    </a:cxn>
                    <a:cxn ang="0">
                      <a:pos x="26" y="27"/>
                    </a:cxn>
                    <a:cxn ang="0">
                      <a:pos x="23" y="20"/>
                    </a:cxn>
                    <a:cxn ang="0">
                      <a:pos x="16" y="11"/>
                    </a:cxn>
                    <a:cxn ang="0">
                      <a:pos x="16" y="7"/>
                    </a:cxn>
                    <a:cxn ang="0">
                      <a:pos x="20" y="7"/>
                    </a:cxn>
                    <a:cxn ang="0">
                      <a:pos x="22" y="0"/>
                    </a:cxn>
                    <a:cxn ang="0">
                      <a:pos x="44" y="0"/>
                    </a:cxn>
                    <a:cxn ang="0">
                      <a:pos x="44" y="35"/>
                    </a:cxn>
                    <a:cxn ang="0">
                      <a:pos x="51" y="35"/>
                    </a:cxn>
                    <a:cxn ang="0">
                      <a:pos x="49" y="39"/>
                    </a:cxn>
                  </a:cxnLst>
                  <a:rect l="0" t="0" r="r" b="b"/>
                  <a:pathLst>
                    <a:path w="55" h="68">
                      <a:moveTo>
                        <a:pt x="49" y="39"/>
                      </a:moveTo>
                      <a:cubicBezTo>
                        <a:pt x="55" y="39"/>
                        <a:pt x="55" y="39"/>
                        <a:pt x="55" y="39"/>
                      </a:cubicBezTo>
                      <a:cubicBezTo>
                        <a:pt x="55" y="39"/>
                        <a:pt x="55" y="42"/>
                        <a:pt x="50" y="42"/>
                      </a:cubicBezTo>
                      <a:cubicBezTo>
                        <a:pt x="46" y="42"/>
                        <a:pt x="45" y="43"/>
                        <a:pt x="45" y="47"/>
                      </a:cubicBezTo>
                      <a:cubicBezTo>
                        <a:pt x="45" y="51"/>
                        <a:pt x="42" y="55"/>
                        <a:pt x="42" y="55"/>
                      </a:cubicBezTo>
                      <a:cubicBezTo>
                        <a:pt x="42" y="55"/>
                        <a:pt x="35" y="59"/>
                        <a:pt x="36" y="63"/>
                      </a:cubicBezTo>
                      <a:cubicBezTo>
                        <a:pt x="36" y="66"/>
                        <a:pt x="30" y="64"/>
                        <a:pt x="29" y="66"/>
                      </a:cubicBezTo>
                      <a:cubicBezTo>
                        <a:pt x="26" y="65"/>
                        <a:pt x="26" y="68"/>
                        <a:pt x="24" y="67"/>
                      </a:cubicBezTo>
                      <a:cubicBezTo>
                        <a:pt x="16" y="65"/>
                        <a:pt x="5" y="51"/>
                        <a:pt x="0" y="46"/>
                      </a:cubicBezTo>
                      <a:cubicBezTo>
                        <a:pt x="0" y="46"/>
                        <a:pt x="5" y="41"/>
                        <a:pt x="3" y="39"/>
                      </a:cubicBezTo>
                      <a:cubicBezTo>
                        <a:pt x="1" y="37"/>
                        <a:pt x="11" y="27"/>
                        <a:pt x="11" y="27"/>
                      </a:cubicBezTo>
                      <a:cubicBezTo>
                        <a:pt x="26" y="27"/>
                        <a:pt x="26" y="27"/>
                        <a:pt x="26" y="27"/>
                      </a:cubicBezTo>
                      <a:cubicBezTo>
                        <a:pt x="26" y="27"/>
                        <a:pt x="26" y="22"/>
                        <a:pt x="23" y="20"/>
                      </a:cubicBezTo>
                      <a:cubicBezTo>
                        <a:pt x="20" y="18"/>
                        <a:pt x="16" y="11"/>
                        <a:pt x="16" y="11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44" y="35"/>
                        <a:pt x="44" y="35"/>
                        <a:pt x="44" y="35"/>
                      </a:cubicBezTo>
                      <a:cubicBezTo>
                        <a:pt x="51" y="35"/>
                        <a:pt x="51" y="35"/>
                        <a:pt x="51" y="35"/>
                      </a:cubicBezTo>
                      <a:lnTo>
                        <a:pt x="49" y="39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8" name="Freeform 372"/>
                <p:cNvSpPr>
                  <a:spLocks/>
                </p:cNvSpPr>
                <p:nvPr/>
              </p:nvSpPr>
              <p:spPr bwMode="auto">
                <a:xfrm>
                  <a:off x="1854" y="482"/>
                  <a:ext cx="950" cy="823"/>
                </a:xfrm>
                <a:custGeom>
                  <a:avLst/>
                  <a:gdLst/>
                  <a:ahLst/>
                  <a:cxnLst>
                    <a:cxn ang="0">
                      <a:pos x="203" y="56"/>
                    </a:cxn>
                    <a:cxn ang="0">
                      <a:pos x="85" y="92"/>
                    </a:cxn>
                    <a:cxn ang="0">
                      <a:pos x="101" y="122"/>
                    </a:cxn>
                    <a:cxn ang="0">
                      <a:pos x="4" y="165"/>
                    </a:cxn>
                    <a:cxn ang="0">
                      <a:pos x="34" y="185"/>
                    </a:cxn>
                    <a:cxn ang="0">
                      <a:pos x="26" y="205"/>
                    </a:cxn>
                    <a:cxn ang="0">
                      <a:pos x="109" y="209"/>
                    </a:cxn>
                    <a:cxn ang="0">
                      <a:pos x="187" y="237"/>
                    </a:cxn>
                    <a:cxn ang="0">
                      <a:pos x="214" y="273"/>
                    </a:cxn>
                    <a:cxn ang="0">
                      <a:pos x="216" y="318"/>
                    </a:cxn>
                    <a:cxn ang="0">
                      <a:pos x="262" y="332"/>
                    </a:cxn>
                    <a:cxn ang="0">
                      <a:pos x="264" y="354"/>
                    </a:cxn>
                    <a:cxn ang="0">
                      <a:pos x="234" y="386"/>
                    </a:cxn>
                    <a:cxn ang="0">
                      <a:pos x="248" y="358"/>
                    </a:cxn>
                    <a:cxn ang="0">
                      <a:pos x="278" y="398"/>
                    </a:cxn>
                    <a:cxn ang="0">
                      <a:pos x="276" y="420"/>
                    </a:cxn>
                    <a:cxn ang="0">
                      <a:pos x="242" y="449"/>
                    </a:cxn>
                    <a:cxn ang="0">
                      <a:pos x="244" y="475"/>
                    </a:cxn>
                    <a:cxn ang="0">
                      <a:pos x="276" y="499"/>
                    </a:cxn>
                    <a:cxn ang="0">
                      <a:pos x="276" y="535"/>
                    </a:cxn>
                    <a:cxn ang="0">
                      <a:pos x="304" y="551"/>
                    </a:cxn>
                    <a:cxn ang="0">
                      <a:pos x="357" y="579"/>
                    </a:cxn>
                    <a:cxn ang="0">
                      <a:pos x="377" y="581"/>
                    </a:cxn>
                    <a:cxn ang="0">
                      <a:pos x="385" y="541"/>
                    </a:cxn>
                    <a:cxn ang="0">
                      <a:pos x="407" y="503"/>
                    </a:cxn>
                    <a:cxn ang="0">
                      <a:pos x="447" y="463"/>
                    </a:cxn>
                    <a:cxn ang="0">
                      <a:pos x="502" y="430"/>
                    </a:cxn>
                    <a:cxn ang="0">
                      <a:pos x="558" y="412"/>
                    </a:cxn>
                    <a:cxn ang="0">
                      <a:pos x="606" y="388"/>
                    </a:cxn>
                    <a:cxn ang="0">
                      <a:pos x="653" y="360"/>
                    </a:cxn>
                    <a:cxn ang="0">
                      <a:pos x="576" y="338"/>
                    </a:cxn>
                    <a:cxn ang="0">
                      <a:pos x="592" y="322"/>
                    </a:cxn>
                    <a:cxn ang="0">
                      <a:pos x="661" y="340"/>
                    </a:cxn>
                    <a:cxn ang="0">
                      <a:pos x="634" y="316"/>
                    </a:cxn>
                    <a:cxn ang="0">
                      <a:pos x="649" y="298"/>
                    </a:cxn>
                    <a:cxn ang="0">
                      <a:pos x="661" y="280"/>
                    </a:cxn>
                    <a:cxn ang="0">
                      <a:pos x="651" y="253"/>
                    </a:cxn>
                    <a:cxn ang="0">
                      <a:pos x="689" y="255"/>
                    </a:cxn>
                    <a:cxn ang="0">
                      <a:pos x="673" y="233"/>
                    </a:cxn>
                    <a:cxn ang="0">
                      <a:pos x="667" y="203"/>
                    </a:cxn>
                    <a:cxn ang="0">
                      <a:pos x="673" y="179"/>
                    </a:cxn>
                    <a:cxn ang="0">
                      <a:pos x="671" y="159"/>
                    </a:cxn>
                    <a:cxn ang="0">
                      <a:pos x="675" y="110"/>
                    </a:cxn>
                    <a:cxn ang="0">
                      <a:pos x="705" y="96"/>
                    </a:cxn>
                    <a:cxn ang="0">
                      <a:pos x="769" y="64"/>
                    </a:cxn>
                    <a:cxn ang="0">
                      <a:pos x="649" y="82"/>
                    </a:cxn>
                    <a:cxn ang="0">
                      <a:pos x="626" y="56"/>
                    </a:cxn>
                    <a:cxn ang="0">
                      <a:pos x="532" y="56"/>
                    </a:cxn>
                    <a:cxn ang="0">
                      <a:pos x="671" y="40"/>
                    </a:cxn>
                    <a:cxn ang="0">
                      <a:pos x="602" y="20"/>
                    </a:cxn>
                    <a:cxn ang="0">
                      <a:pos x="528" y="6"/>
                    </a:cxn>
                    <a:cxn ang="0">
                      <a:pos x="423" y="16"/>
                    </a:cxn>
                    <a:cxn ang="0">
                      <a:pos x="393" y="28"/>
                    </a:cxn>
                    <a:cxn ang="0">
                      <a:pos x="353" y="36"/>
                    </a:cxn>
                    <a:cxn ang="0">
                      <a:pos x="363" y="76"/>
                    </a:cxn>
                    <a:cxn ang="0">
                      <a:pos x="284" y="40"/>
                    </a:cxn>
                  </a:cxnLst>
                  <a:rect l="0" t="0" r="r" b="b"/>
                  <a:pathLst>
                    <a:path w="775" h="599">
                      <a:moveTo>
                        <a:pt x="282" y="76"/>
                      </a:moveTo>
                      <a:cubicBezTo>
                        <a:pt x="270" y="70"/>
                        <a:pt x="259" y="67"/>
                        <a:pt x="248" y="62"/>
                      </a:cubicBezTo>
                      <a:cubicBezTo>
                        <a:pt x="244" y="66"/>
                        <a:pt x="240" y="71"/>
                        <a:pt x="236" y="76"/>
                      </a:cubicBezTo>
                      <a:cubicBezTo>
                        <a:pt x="236" y="64"/>
                        <a:pt x="235" y="56"/>
                        <a:pt x="232" y="48"/>
                      </a:cubicBezTo>
                      <a:cubicBezTo>
                        <a:pt x="226" y="49"/>
                        <a:pt x="221" y="49"/>
                        <a:pt x="216" y="50"/>
                      </a:cubicBezTo>
                      <a:cubicBezTo>
                        <a:pt x="216" y="50"/>
                        <a:pt x="217" y="56"/>
                        <a:pt x="216" y="56"/>
                      </a:cubicBezTo>
                      <a:cubicBezTo>
                        <a:pt x="214" y="57"/>
                        <a:pt x="213" y="52"/>
                        <a:pt x="212" y="52"/>
                      </a:cubicBezTo>
                      <a:cubicBezTo>
                        <a:pt x="205" y="50"/>
                        <a:pt x="209" y="56"/>
                        <a:pt x="203" y="56"/>
                      </a:cubicBezTo>
                      <a:cubicBezTo>
                        <a:pt x="201" y="56"/>
                        <a:pt x="197" y="52"/>
                        <a:pt x="193" y="52"/>
                      </a:cubicBezTo>
                      <a:cubicBezTo>
                        <a:pt x="185" y="52"/>
                        <a:pt x="161" y="59"/>
                        <a:pt x="153" y="62"/>
                      </a:cubicBezTo>
                      <a:cubicBezTo>
                        <a:pt x="154" y="67"/>
                        <a:pt x="155" y="70"/>
                        <a:pt x="157" y="76"/>
                      </a:cubicBezTo>
                      <a:cubicBezTo>
                        <a:pt x="156" y="73"/>
                        <a:pt x="149" y="63"/>
                        <a:pt x="147" y="62"/>
                      </a:cubicBezTo>
                      <a:cubicBezTo>
                        <a:pt x="145" y="61"/>
                        <a:pt x="141" y="63"/>
                        <a:pt x="139" y="62"/>
                      </a:cubicBezTo>
                      <a:cubicBezTo>
                        <a:pt x="137" y="68"/>
                        <a:pt x="134" y="74"/>
                        <a:pt x="131" y="80"/>
                      </a:cubicBezTo>
                      <a:cubicBezTo>
                        <a:pt x="133" y="82"/>
                        <a:pt x="136" y="82"/>
                        <a:pt x="137" y="86"/>
                      </a:cubicBezTo>
                      <a:cubicBezTo>
                        <a:pt x="113" y="73"/>
                        <a:pt x="105" y="86"/>
                        <a:pt x="85" y="92"/>
                      </a:cubicBezTo>
                      <a:cubicBezTo>
                        <a:pt x="76" y="94"/>
                        <a:pt x="69" y="92"/>
                        <a:pt x="63" y="98"/>
                      </a:cubicBezTo>
                      <a:cubicBezTo>
                        <a:pt x="62" y="99"/>
                        <a:pt x="62" y="103"/>
                        <a:pt x="61" y="106"/>
                      </a:cubicBezTo>
                      <a:cubicBezTo>
                        <a:pt x="56" y="104"/>
                        <a:pt x="61" y="112"/>
                        <a:pt x="61" y="112"/>
                      </a:cubicBezTo>
                      <a:cubicBezTo>
                        <a:pt x="67" y="113"/>
                        <a:pt x="71" y="108"/>
                        <a:pt x="73" y="108"/>
                      </a:cubicBezTo>
                      <a:cubicBezTo>
                        <a:pt x="78" y="107"/>
                        <a:pt x="77" y="111"/>
                        <a:pt x="79" y="112"/>
                      </a:cubicBezTo>
                      <a:cubicBezTo>
                        <a:pt x="87" y="114"/>
                        <a:pt x="98" y="108"/>
                        <a:pt x="105" y="108"/>
                      </a:cubicBezTo>
                      <a:cubicBezTo>
                        <a:pt x="105" y="108"/>
                        <a:pt x="102" y="114"/>
                        <a:pt x="101" y="114"/>
                      </a:cubicBezTo>
                      <a:cubicBezTo>
                        <a:pt x="108" y="110"/>
                        <a:pt x="102" y="121"/>
                        <a:pt x="101" y="122"/>
                      </a:cubicBezTo>
                      <a:cubicBezTo>
                        <a:pt x="101" y="122"/>
                        <a:pt x="105" y="124"/>
                        <a:pt x="103" y="127"/>
                      </a:cubicBezTo>
                      <a:cubicBezTo>
                        <a:pt x="101" y="132"/>
                        <a:pt x="87" y="141"/>
                        <a:pt x="81" y="141"/>
                      </a:cubicBezTo>
                      <a:cubicBezTo>
                        <a:pt x="78" y="142"/>
                        <a:pt x="65" y="138"/>
                        <a:pt x="57" y="139"/>
                      </a:cubicBezTo>
                      <a:cubicBezTo>
                        <a:pt x="56" y="140"/>
                        <a:pt x="48" y="145"/>
                        <a:pt x="48" y="145"/>
                      </a:cubicBezTo>
                      <a:cubicBezTo>
                        <a:pt x="43" y="146"/>
                        <a:pt x="43" y="143"/>
                        <a:pt x="38" y="143"/>
                      </a:cubicBezTo>
                      <a:cubicBezTo>
                        <a:pt x="29" y="144"/>
                        <a:pt x="17" y="146"/>
                        <a:pt x="6" y="147"/>
                      </a:cubicBezTo>
                      <a:cubicBezTo>
                        <a:pt x="4" y="151"/>
                        <a:pt x="2" y="151"/>
                        <a:pt x="0" y="153"/>
                      </a:cubicBezTo>
                      <a:cubicBezTo>
                        <a:pt x="2" y="157"/>
                        <a:pt x="1" y="163"/>
                        <a:pt x="4" y="165"/>
                      </a:cubicBezTo>
                      <a:cubicBezTo>
                        <a:pt x="8" y="169"/>
                        <a:pt x="10" y="166"/>
                        <a:pt x="16" y="169"/>
                      </a:cubicBezTo>
                      <a:cubicBezTo>
                        <a:pt x="17" y="170"/>
                        <a:pt x="18" y="175"/>
                        <a:pt x="20" y="175"/>
                      </a:cubicBezTo>
                      <a:cubicBezTo>
                        <a:pt x="26" y="178"/>
                        <a:pt x="31" y="176"/>
                        <a:pt x="38" y="177"/>
                      </a:cubicBezTo>
                      <a:cubicBezTo>
                        <a:pt x="40" y="169"/>
                        <a:pt x="40" y="169"/>
                        <a:pt x="40" y="169"/>
                      </a:cubicBezTo>
                      <a:cubicBezTo>
                        <a:pt x="44" y="177"/>
                        <a:pt x="44" y="177"/>
                        <a:pt x="44" y="177"/>
                      </a:cubicBezTo>
                      <a:cubicBezTo>
                        <a:pt x="57" y="180"/>
                        <a:pt x="67" y="175"/>
                        <a:pt x="81" y="175"/>
                      </a:cubicBezTo>
                      <a:cubicBezTo>
                        <a:pt x="79" y="183"/>
                        <a:pt x="79" y="183"/>
                        <a:pt x="79" y="183"/>
                      </a:cubicBezTo>
                      <a:cubicBezTo>
                        <a:pt x="61" y="181"/>
                        <a:pt x="49" y="181"/>
                        <a:pt x="34" y="185"/>
                      </a:cubicBezTo>
                      <a:cubicBezTo>
                        <a:pt x="35" y="185"/>
                        <a:pt x="30" y="189"/>
                        <a:pt x="30" y="189"/>
                      </a:cubicBezTo>
                      <a:cubicBezTo>
                        <a:pt x="30" y="189"/>
                        <a:pt x="37" y="190"/>
                        <a:pt x="34" y="191"/>
                      </a:cubicBezTo>
                      <a:cubicBezTo>
                        <a:pt x="25" y="192"/>
                        <a:pt x="21" y="187"/>
                        <a:pt x="20" y="187"/>
                      </a:cubicBezTo>
                      <a:cubicBezTo>
                        <a:pt x="13" y="186"/>
                        <a:pt x="13" y="189"/>
                        <a:pt x="8" y="189"/>
                      </a:cubicBezTo>
                      <a:cubicBezTo>
                        <a:pt x="10" y="192"/>
                        <a:pt x="12" y="192"/>
                        <a:pt x="12" y="197"/>
                      </a:cubicBezTo>
                      <a:cubicBezTo>
                        <a:pt x="12" y="199"/>
                        <a:pt x="12" y="199"/>
                        <a:pt x="12" y="199"/>
                      </a:cubicBezTo>
                      <a:cubicBezTo>
                        <a:pt x="12" y="199"/>
                        <a:pt x="25" y="199"/>
                        <a:pt x="30" y="203"/>
                      </a:cubicBezTo>
                      <a:cubicBezTo>
                        <a:pt x="32" y="206"/>
                        <a:pt x="26" y="205"/>
                        <a:pt x="26" y="205"/>
                      </a:cubicBezTo>
                      <a:cubicBezTo>
                        <a:pt x="34" y="212"/>
                        <a:pt x="30" y="213"/>
                        <a:pt x="44" y="217"/>
                      </a:cubicBezTo>
                      <a:cubicBezTo>
                        <a:pt x="45" y="217"/>
                        <a:pt x="49" y="219"/>
                        <a:pt x="54" y="219"/>
                      </a:cubicBezTo>
                      <a:cubicBezTo>
                        <a:pt x="57" y="219"/>
                        <a:pt x="56" y="207"/>
                        <a:pt x="56" y="207"/>
                      </a:cubicBezTo>
                      <a:cubicBezTo>
                        <a:pt x="73" y="216"/>
                        <a:pt x="60" y="211"/>
                        <a:pt x="69" y="207"/>
                      </a:cubicBezTo>
                      <a:cubicBezTo>
                        <a:pt x="72" y="206"/>
                        <a:pt x="77" y="208"/>
                        <a:pt x="79" y="207"/>
                      </a:cubicBezTo>
                      <a:cubicBezTo>
                        <a:pt x="83" y="210"/>
                        <a:pt x="79" y="214"/>
                        <a:pt x="87" y="215"/>
                      </a:cubicBezTo>
                      <a:cubicBezTo>
                        <a:pt x="88" y="215"/>
                        <a:pt x="89" y="211"/>
                        <a:pt x="89" y="209"/>
                      </a:cubicBezTo>
                      <a:cubicBezTo>
                        <a:pt x="94" y="209"/>
                        <a:pt x="102" y="212"/>
                        <a:pt x="109" y="209"/>
                      </a:cubicBezTo>
                      <a:cubicBezTo>
                        <a:pt x="109" y="209"/>
                        <a:pt x="112" y="203"/>
                        <a:pt x="113" y="203"/>
                      </a:cubicBezTo>
                      <a:cubicBezTo>
                        <a:pt x="118" y="203"/>
                        <a:pt x="116" y="207"/>
                        <a:pt x="117" y="211"/>
                      </a:cubicBezTo>
                      <a:cubicBezTo>
                        <a:pt x="119" y="210"/>
                        <a:pt x="125" y="205"/>
                        <a:pt x="125" y="205"/>
                      </a:cubicBezTo>
                      <a:cubicBezTo>
                        <a:pt x="153" y="213"/>
                        <a:pt x="153" y="213"/>
                        <a:pt x="153" y="213"/>
                      </a:cubicBezTo>
                      <a:cubicBezTo>
                        <a:pt x="156" y="214"/>
                        <a:pt x="158" y="222"/>
                        <a:pt x="161" y="223"/>
                      </a:cubicBezTo>
                      <a:cubicBezTo>
                        <a:pt x="165" y="224"/>
                        <a:pt x="171" y="221"/>
                        <a:pt x="175" y="223"/>
                      </a:cubicBezTo>
                      <a:cubicBezTo>
                        <a:pt x="177" y="224"/>
                        <a:pt x="177" y="232"/>
                        <a:pt x="179" y="235"/>
                      </a:cubicBezTo>
                      <a:cubicBezTo>
                        <a:pt x="180" y="236"/>
                        <a:pt x="185" y="236"/>
                        <a:pt x="187" y="237"/>
                      </a:cubicBezTo>
                      <a:cubicBezTo>
                        <a:pt x="190" y="239"/>
                        <a:pt x="193" y="246"/>
                        <a:pt x="197" y="249"/>
                      </a:cubicBezTo>
                      <a:cubicBezTo>
                        <a:pt x="198" y="250"/>
                        <a:pt x="203" y="249"/>
                        <a:pt x="204" y="249"/>
                      </a:cubicBezTo>
                      <a:cubicBezTo>
                        <a:pt x="204" y="251"/>
                        <a:pt x="208" y="252"/>
                        <a:pt x="206" y="253"/>
                      </a:cubicBezTo>
                      <a:cubicBezTo>
                        <a:pt x="200" y="256"/>
                        <a:pt x="206" y="255"/>
                        <a:pt x="203" y="261"/>
                      </a:cubicBezTo>
                      <a:cubicBezTo>
                        <a:pt x="202" y="262"/>
                        <a:pt x="196" y="264"/>
                        <a:pt x="195" y="265"/>
                      </a:cubicBezTo>
                      <a:cubicBezTo>
                        <a:pt x="200" y="265"/>
                        <a:pt x="202" y="264"/>
                        <a:pt x="206" y="263"/>
                      </a:cubicBezTo>
                      <a:cubicBezTo>
                        <a:pt x="209" y="266"/>
                        <a:pt x="209" y="269"/>
                        <a:pt x="210" y="273"/>
                      </a:cubicBezTo>
                      <a:cubicBezTo>
                        <a:pt x="214" y="273"/>
                        <a:pt x="214" y="273"/>
                        <a:pt x="214" y="273"/>
                      </a:cubicBezTo>
                      <a:cubicBezTo>
                        <a:pt x="216" y="278"/>
                        <a:pt x="211" y="275"/>
                        <a:pt x="212" y="279"/>
                      </a:cubicBezTo>
                      <a:cubicBezTo>
                        <a:pt x="213" y="279"/>
                        <a:pt x="218" y="282"/>
                        <a:pt x="218" y="282"/>
                      </a:cubicBezTo>
                      <a:cubicBezTo>
                        <a:pt x="219" y="285"/>
                        <a:pt x="217" y="288"/>
                        <a:pt x="218" y="290"/>
                      </a:cubicBezTo>
                      <a:cubicBezTo>
                        <a:pt x="219" y="290"/>
                        <a:pt x="224" y="290"/>
                        <a:pt x="224" y="290"/>
                      </a:cubicBezTo>
                      <a:cubicBezTo>
                        <a:pt x="226" y="293"/>
                        <a:pt x="223" y="298"/>
                        <a:pt x="224" y="300"/>
                      </a:cubicBezTo>
                      <a:cubicBezTo>
                        <a:pt x="219" y="301"/>
                        <a:pt x="217" y="301"/>
                        <a:pt x="214" y="302"/>
                      </a:cubicBezTo>
                      <a:cubicBezTo>
                        <a:pt x="216" y="299"/>
                        <a:pt x="216" y="308"/>
                        <a:pt x="216" y="308"/>
                      </a:cubicBezTo>
                      <a:cubicBezTo>
                        <a:pt x="210" y="311"/>
                        <a:pt x="209" y="316"/>
                        <a:pt x="216" y="318"/>
                      </a:cubicBezTo>
                      <a:cubicBezTo>
                        <a:pt x="197" y="327"/>
                        <a:pt x="221" y="327"/>
                        <a:pt x="228" y="328"/>
                      </a:cubicBezTo>
                      <a:cubicBezTo>
                        <a:pt x="229" y="323"/>
                        <a:pt x="228" y="321"/>
                        <a:pt x="230" y="316"/>
                      </a:cubicBezTo>
                      <a:cubicBezTo>
                        <a:pt x="231" y="316"/>
                        <a:pt x="234" y="319"/>
                        <a:pt x="234" y="318"/>
                      </a:cubicBezTo>
                      <a:cubicBezTo>
                        <a:pt x="234" y="322"/>
                        <a:pt x="234" y="322"/>
                        <a:pt x="234" y="322"/>
                      </a:cubicBezTo>
                      <a:cubicBezTo>
                        <a:pt x="241" y="323"/>
                        <a:pt x="246" y="322"/>
                        <a:pt x="256" y="324"/>
                      </a:cubicBezTo>
                      <a:cubicBezTo>
                        <a:pt x="256" y="324"/>
                        <a:pt x="252" y="330"/>
                        <a:pt x="254" y="330"/>
                      </a:cubicBezTo>
                      <a:cubicBezTo>
                        <a:pt x="258" y="331"/>
                        <a:pt x="260" y="328"/>
                        <a:pt x="266" y="328"/>
                      </a:cubicBezTo>
                      <a:cubicBezTo>
                        <a:pt x="267" y="328"/>
                        <a:pt x="262" y="332"/>
                        <a:pt x="262" y="332"/>
                      </a:cubicBezTo>
                      <a:cubicBezTo>
                        <a:pt x="268" y="333"/>
                        <a:pt x="274" y="334"/>
                        <a:pt x="278" y="334"/>
                      </a:cubicBezTo>
                      <a:cubicBezTo>
                        <a:pt x="273" y="335"/>
                        <a:pt x="267" y="341"/>
                        <a:pt x="276" y="340"/>
                      </a:cubicBezTo>
                      <a:cubicBezTo>
                        <a:pt x="275" y="340"/>
                        <a:pt x="273" y="342"/>
                        <a:pt x="270" y="342"/>
                      </a:cubicBezTo>
                      <a:cubicBezTo>
                        <a:pt x="270" y="342"/>
                        <a:pt x="268" y="346"/>
                        <a:pt x="268" y="346"/>
                      </a:cubicBezTo>
                      <a:cubicBezTo>
                        <a:pt x="270" y="346"/>
                        <a:pt x="274" y="345"/>
                        <a:pt x="276" y="346"/>
                      </a:cubicBezTo>
                      <a:cubicBezTo>
                        <a:pt x="280" y="348"/>
                        <a:pt x="274" y="349"/>
                        <a:pt x="270" y="348"/>
                      </a:cubicBezTo>
                      <a:cubicBezTo>
                        <a:pt x="270" y="352"/>
                        <a:pt x="270" y="352"/>
                        <a:pt x="270" y="352"/>
                      </a:cubicBezTo>
                      <a:cubicBezTo>
                        <a:pt x="287" y="360"/>
                        <a:pt x="272" y="357"/>
                        <a:pt x="264" y="354"/>
                      </a:cubicBezTo>
                      <a:cubicBezTo>
                        <a:pt x="261" y="352"/>
                        <a:pt x="257" y="347"/>
                        <a:pt x="254" y="346"/>
                      </a:cubicBezTo>
                      <a:cubicBezTo>
                        <a:pt x="245" y="342"/>
                        <a:pt x="231" y="345"/>
                        <a:pt x="222" y="346"/>
                      </a:cubicBezTo>
                      <a:cubicBezTo>
                        <a:pt x="224" y="347"/>
                        <a:pt x="223" y="351"/>
                        <a:pt x="224" y="352"/>
                      </a:cubicBezTo>
                      <a:cubicBezTo>
                        <a:pt x="228" y="354"/>
                        <a:pt x="231" y="352"/>
                        <a:pt x="234" y="354"/>
                      </a:cubicBezTo>
                      <a:cubicBezTo>
                        <a:pt x="235" y="355"/>
                        <a:pt x="236" y="360"/>
                        <a:pt x="236" y="360"/>
                      </a:cubicBezTo>
                      <a:cubicBezTo>
                        <a:pt x="234" y="360"/>
                        <a:pt x="227" y="358"/>
                        <a:pt x="222" y="358"/>
                      </a:cubicBezTo>
                      <a:cubicBezTo>
                        <a:pt x="219" y="379"/>
                        <a:pt x="203" y="381"/>
                        <a:pt x="234" y="382"/>
                      </a:cubicBezTo>
                      <a:cubicBezTo>
                        <a:pt x="234" y="386"/>
                        <a:pt x="234" y="386"/>
                        <a:pt x="234" y="386"/>
                      </a:cubicBezTo>
                      <a:cubicBezTo>
                        <a:pt x="231" y="387"/>
                        <a:pt x="226" y="386"/>
                        <a:pt x="222" y="386"/>
                      </a:cubicBezTo>
                      <a:cubicBezTo>
                        <a:pt x="226" y="392"/>
                        <a:pt x="226" y="392"/>
                        <a:pt x="226" y="392"/>
                      </a:cubicBezTo>
                      <a:cubicBezTo>
                        <a:pt x="236" y="395"/>
                        <a:pt x="245" y="388"/>
                        <a:pt x="250" y="386"/>
                      </a:cubicBezTo>
                      <a:cubicBezTo>
                        <a:pt x="253" y="384"/>
                        <a:pt x="255" y="385"/>
                        <a:pt x="258" y="384"/>
                      </a:cubicBezTo>
                      <a:cubicBezTo>
                        <a:pt x="257" y="382"/>
                        <a:pt x="259" y="378"/>
                        <a:pt x="258" y="376"/>
                      </a:cubicBezTo>
                      <a:cubicBezTo>
                        <a:pt x="257" y="373"/>
                        <a:pt x="239" y="361"/>
                        <a:pt x="238" y="360"/>
                      </a:cubicBezTo>
                      <a:cubicBezTo>
                        <a:pt x="238" y="356"/>
                        <a:pt x="238" y="356"/>
                        <a:pt x="238" y="356"/>
                      </a:cubicBezTo>
                      <a:cubicBezTo>
                        <a:pt x="242" y="358"/>
                        <a:pt x="244" y="356"/>
                        <a:pt x="248" y="358"/>
                      </a:cubicBezTo>
                      <a:cubicBezTo>
                        <a:pt x="250" y="359"/>
                        <a:pt x="252" y="365"/>
                        <a:pt x="254" y="366"/>
                      </a:cubicBezTo>
                      <a:cubicBezTo>
                        <a:pt x="258" y="367"/>
                        <a:pt x="264" y="364"/>
                        <a:pt x="264" y="364"/>
                      </a:cubicBezTo>
                      <a:cubicBezTo>
                        <a:pt x="267" y="364"/>
                        <a:pt x="267" y="368"/>
                        <a:pt x="268" y="368"/>
                      </a:cubicBezTo>
                      <a:cubicBezTo>
                        <a:pt x="270" y="368"/>
                        <a:pt x="274" y="366"/>
                        <a:pt x="278" y="366"/>
                      </a:cubicBezTo>
                      <a:cubicBezTo>
                        <a:pt x="276" y="372"/>
                        <a:pt x="276" y="378"/>
                        <a:pt x="274" y="384"/>
                      </a:cubicBezTo>
                      <a:cubicBezTo>
                        <a:pt x="276" y="384"/>
                        <a:pt x="281" y="383"/>
                        <a:pt x="282" y="384"/>
                      </a:cubicBezTo>
                      <a:cubicBezTo>
                        <a:pt x="282" y="386"/>
                        <a:pt x="278" y="392"/>
                        <a:pt x="282" y="394"/>
                      </a:cubicBezTo>
                      <a:cubicBezTo>
                        <a:pt x="281" y="393"/>
                        <a:pt x="278" y="398"/>
                        <a:pt x="278" y="398"/>
                      </a:cubicBezTo>
                      <a:cubicBezTo>
                        <a:pt x="274" y="395"/>
                        <a:pt x="277" y="394"/>
                        <a:pt x="272" y="392"/>
                      </a:cubicBezTo>
                      <a:cubicBezTo>
                        <a:pt x="272" y="396"/>
                        <a:pt x="272" y="396"/>
                        <a:pt x="272" y="396"/>
                      </a:cubicBezTo>
                      <a:cubicBezTo>
                        <a:pt x="272" y="396"/>
                        <a:pt x="274" y="408"/>
                        <a:pt x="274" y="410"/>
                      </a:cubicBezTo>
                      <a:cubicBezTo>
                        <a:pt x="271" y="409"/>
                        <a:pt x="260" y="408"/>
                        <a:pt x="260" y="408"/>
                      </a:cubicBezTo>
                      <a:cubicBezTo>
                        <a:pt x="257" y="409"/>
                        <a:pt x="257" y="411"/>
                        <a:pt x="256" y="414"/>
                      </a:cubicBezTo>
                      <a:cubicBezTo>
                        <a:pt x="242" y="413"/>
                        <a:pt x="254" y="417"/>
                        <a:pt x="258" y="418"/>
                      </a:cubicBezTo>
                      <a:cubicBezTo>
                        <a:pt x="267" y="418"/>
                        <a:pt x="270" y="414"/>
                        <a:pt x="276" y="412"/>
                      </a:cubicBezTo>
                      <a:cubicBezTo>
                        <a:pt x="275" y="412"/>
                        <a:pt x="276" y="419"/>
                        <a:pt x="276" y="420"/>
                      </a:cubicBezTo>
                      <a:cubicBezTo>
                        <a:pt x="276" y="420"/>
                        <a:pt x="259" y="422"/>
                        <a:pt x="258" y="422"/>
                      </a:cubicBezTo>
                      <a:cubicBezTo>
                        <a:pt x="257" y="421"/>
                        <a:pt x="254" y="416"/>
                        <a:pt x="248" y="418"/>
                      </a:cubicBezTo>
                      <a:cubicBezTo>
                        <a:pt x="248" y="418"/>
                        <a:pt x="250" y="421"/>
                        <a:pt x="250" y="422"/>
                      </a:cubicBezTo>
                      <a:cubicBezTo>
                        <a:pt x="245" y="425"/>
                        <a:pt x="243" y="426"/>
                        <a:pt x="238" y="430"/>
                      </a:cubicBezTo>
                      <a:cubicBezTo>
                        <a:pt x="239" y="430"/>
                        <a:pt x="238" y="435"/>
                        <a:pt x="238" y="435"/>
                      </a:cubicBezTo>
                      <a:cubicBezTo>
                        <a:pt x="242" y="435"/>
                        <a:pt x="242" y="435"/>
                        <a:pt x="242" y="435"/>
                      </a:cubicBezTo>
                      <a:cubicBezTo>
                        <a:pt x="248" y="434"/>
                        <a:pt x="240" y="440"/>
                        <a:pt x="238" y="441"/>
                      </a:cubicBezTo>
                      <a:cubicBezTo>
                        <a:pt x="240" y="443"/>
                        <a:pt x="241" y="447"/>
                        <a:pt x="242" y="449"/>
                      </a:cubicBezTo>
                      <a:cubicBezTo>
                        <a:pt x="246" y="449"/>
                        <a:pt x="246" y="449"/>
                        <a:pt x="246" y="449"/>
                      </a:cubicBezTo>
                      <a:cubicBezTo>
                        <a:pt x="247" y="455"/>
                        <a:pt x="244" y="457"/>
                        <a:pt x="242" y="461"/>
                      </a:cubicBezTo>
                      <a:cubicBezTo>
                        <a:pt x="242" y="461"/>
                        <a:pt x="250" y="461"/>
                        <a:pt x="246" y="463"/>
                      </a:cubicBezTo>
                      <a:cubicBezTo>
                        <a:pt x="245" y="464"/>
                        <a:pt x="241" y="463"/>
                        <a:pt x="240" y="463"/>
                      </a:cubicBezTo>
                      <a:cubicBezTo>
                        <a:pt x="240" y="464"/>
                        <a:pt x="239" y="467"/>
                        <a:pt x="238" y="467"/>
                      </a:cubicBezTo>
                      <a:cubicBezTo>
                        <a:pt x="242" y="469"/>
                        <a:pt x="243" y="468"/>
                        <a:pt x="248" y="469"/>
                      </a:cubicBezTo>
                      <a:cubicBezTo>
                        <a:pt x="248" y="470"/>
                        <a:pt x="246" y="473"/>
                        <a:pt x="246" y="473"/>
                      </a:cubicBezTo>
                      <a:cubicBezTo>
                        <a:pt x="246" y="473"/>
                        <a:pt x="240" y="473"/>
                        <a:pt x="244" y="475"/>
                      </a:cubicBezTo>
                      <a:cubicBezTo>
                        <a:pt x="247" y="477"/>
                        <a:pt x="253" y="474"/>
                        <a:pt x="256" y="475"/>
                      </a:cubicBezTo>
                      <a:cubicBezTo>
                        <a:pt x="256" y="475"/>
                        <a:pt x="256" y="481"/>
                        <a:pt x="256" y="481"/>
                      </a:cubicBezTo>
                      <a:cubicBezTo>
                        <a:pt x="256" y="481"/>
                        <a:pt x="257" y="488"/>
                        <a:pt x="256" y="485"/>
                      </a:cubicBezTo>
                      <a:cubicBezTo>
                        <a:pt x="258" y="488"/>
                        <a:pt x="262" y="495"/>
                        <a:pt x="262" y="495"/>
                      </a:cubicBezTo>
                      <a:cubicBezTo>
                        <a:pt x="259" y="493"/>
                        <a:pt x="260" y="503"/>
                        <a:pt x="260" y="503"/>
                      </a:cubicBezTo>
                      <a:cubicBezTo>
                        <a:pt x="269" y="496"/>
                        <a:pt x="269" y="497"/>
                        <a:pt x="280" y="493"/>
                      </a:cubicBezTo>
                      <a:cubicBezTo>
                        <a:pt x="279" y="495"/>
                        <a:pt x="281" y="497"/>
                        <a:pt x="280" y="499"/>
                      </a:cubicBezTo>
                      <a:cubicBezTo>
                        <a:pt x="276" y="499"/>
                        <a:pt x="276" y="499"/>
                        <a:pt x="276" y="499"/>
                      </a:cubicBezTo>
                      <a:cubicBezTo>
                        <a:pt x="276" y="499"/>
                        <a:pt x="276" y="505"/>
                        <a:pt x="276" y="505"/>
                      </a:cubicBezTo>
                      <a:cubicBezTo>
                        <a:pt x="270" y="506"/>
                        <a:pt x="268" y="505"/>
                        <a:pt x="264" y="507"/>
                      </a:cubicBezTo>
                      <a:cubicBezTo>
                        <a:pt x="272" y="508"/>
                        <a:pt x="276" y="510"/>
                        <a:pt x="262" y="511"/>
                      </a:cubicBezTo>
                      <a:cubicBezTo>
                        <a:pt x="262" y="512"/>
                        <a:pt x="269" y="519"/>
                        <a:pt x="266" y="517"/>
                      </a:cubicBezTo>
                      <a:cubicBezTo>
                        <a:pt x="266" y="521"/>
                        <a:pt x="266" y="521"/>
                        <a:pt x="266" y="521"/>
                      </a:cubicBezTo>
                      <a:cubicBezTo>
                        <a:pt x="267" y="521"/>
                        <a:pt x="274" y="520"/>
                        <a:pt x="274" y="521"/>
                      </a:cubicBezTo>
                      <a:cubicBezTo>
                        <a:pt x="276" y="525"/>
                        <a:pt x="272" y="525"/>
                        <a:pt x="272" y="529"/>
                      </a:cubicBezTo>
                      <a:cubicBezTo>
                        <a:pt x="276" y="535"/>
                        <a:pt x="276" y="535"/>
                        <a:pt x="276" y="535"/>
                      </a:cubicBezTo>
                      <a:cubicBezTo>
                        <a:pt x="277" y="534"/>
                        <a:pt x="278" y="528"/>
                        <a:pt x="282" y="531"/>
                      </a:cubicBezTo>
                      <a:cubicBezTo>
                        <a:pt x="284" y="532"/>
                        <a:pt x="280" y="537"/>
                        <a:pt x="280" y="537"/>
                      </a:cubicBezTo>
                      <a:cubicBezTo>
                        <a:pt x="282" y="541"/>
                        <a:pt x="282" y="541"/>
                        <a:pt x="282" y="541"/>
                      </a:cubicBezTo>
                      <a:cubicBezTo>
                        <a:pt x="284" y="540"/>
                        <a:pt x="287" y="539"/>
                        <a:pt x="288" y="539"/>
                      </a:cubicBezTo>
                      <a:cubicBezTo>
                        <a:pt x="288" y="540"/>
                        <a:pt x="287" y="548"/>
                        <a:pt x="288" y="549"/>
                      </a:cubicBezTo>
                      <a:cubicBezTo>
                        <a:pt x="291" y="547"/>
                        <a:pt x="294" y="542"/>
                        <a:pt x="300" y="543"/>
                      </a:cubicBezTo>
                      <a:cubicBezTo>
                        <a:pt x="300" y="543"/>
                        <a:pt x="298" y="550"/>
                        <a:pt x="298" y="551"/>
                      </a:cubicBezTo>
                      <a:cubicBezTo>
                        <a:pt x="299" y="552"/>
                        <a:pt x="303" y="550"/>
                        <a:pt x="304" y="551"/>
                      </a:cubicBezTo>
                      <a:cubicBezTo>
                        <a:pt x="304" y="563"/>
                        <a:pt x="304" y="563"/>
                        <a:pt x="304" y="563"/>
                      </a:cubicBezTo>
                      <a:cubicBezTo>
                        <a:pt x="307" y="565"/>
                        <a:pt x="310" y="561"/>
                        <a:pt x="312" y="561"/>
                      </a:cubicBezTo>
                      <a:cubicBezTo>
                        <a:pt x="309" y="562"/>
                        <a:pt x="314" y="565"/>
                        <a:pt x="308" y="565"/>
                      </a:cubicBezTo>
                      <a:cubicBezTo>
                        <a:pt x="308" y="565"/>
                        <a:pt x="308" y="567"/>
                        <a:pt x="312" y="567"/>
                      </a:cubicBezTo>
                      <a:cubicBezTo>
                        <a:pt x="311" y="571"/>
                        <a:pt x="309" y="571"/>
                        <a:pt x="312" y="573"/>
                      </a:cubicBezTo>
                      <a:cubicBezTo>
                        <a:pt x="314" y="574"/>
                        <a:pt x="313" y="575"/>
                        <a:pt x="314" y="579"/>
                      </a:cubicBezTo>
                      <a:cubicBezTo>
                        <a:pt x="325" y="575"/>
                        <a:pt x="331" y="575"/>
                        <a:pt x="338" y="565"/>
                      </a:cubicBezTo>
                      <a:cubicBezTo>
                        <a:pt x="335" y="583"/>
                        <a:pt x="341" y="582"/>
                        <a:pt x="357" y="579"/>
                      </a:cubicBezTo>
                      <a:cubicBezTo>
                        <a:pt x="351" y="590"/>
                        <a:pt x="348" y="592"/>
                        <a:pt x="359" y="583"/>
                      </a:cubicBezTo>
                      <a:cubicBezTo>
                        <a:pt x="359" y="583"/>
                        <a:pt x="358" y="588"/>
                        <a:pt x="355" y="588"/>
                      </a:cubicBezTo>
                      <a:cubicBezTo>
                        <a:pt x="353" y="589"/>
                        <a:pt x="361" y="590"/>
                        <a:pt x="361" y="590"/>
                      </a:cubicBezTo>
                      <a:cubicBezTo>
                        <a:pt x="364" y="586"/>
                        <a:pt x="361" y="587"/>
                        <a:pt x="365" y="585"/>
                      </a:cubicBezTo>
                      <a:cubicBezTo>
                        <a:pt x="367" y="590"/>
                        <a:pt x="360" y="599"/>
                        <a:pt x="377" y="594"/>
                      </a:cubicBezTo>
                      <a:cubicBezTo>
                        <a:pt x="378" y="594"/>
                        <a:pt x="373" y="590"/>
                        <a:pt x="373" y="590"/>
                      </a:cubicBezTo>
                      <a:cubicBezTo>
                        <a:pt x="381" y="589"/>
                        <a:pt x="387" y="587"/>
                        <a:pt x="375" y="585"/>
                      </a:cubicBezTo>
                      <a:cubicBezTo>
                        <a:pt x="380" y="587"/>
                        <a:pt x="377" y="581"/>
                        <a:pt x="377" y="581"/>
                      </a:cubicBezTo>
                      <a:cubicBezTo>
                        <a:pt x="374" y="579"/>
                        <a:pt x="373" y="580"/>
                        <a:pt x="369" y="579"/>
                      </a:cubicBezTo>
                      <a:cubicBezTo>
                        <a:pt x="370" y="578"/>
                        <a:pt x="372" y="575"/>
                        <a:pt x="375" y="577"/>
                      </a:cubicBezTo>
                      <a:cubicBezTo>
                        <a:pt x="376" y="574"/>
                        <a:pt x="378" y="574"/>
                        <a:pt x="379" y="573"/>
                      </a:cubicBezTo>
                      <a:cubicBezTo>
                        <a:pt x="379" y="570"/>
                        <a:pt x="376" y="570"/>
                        <a:pt x="377" y="567"/>
                      </a:cubicBezTo>
                      <a:cubicBezTo>
                        <a:pt x="377" y="566"/>
                        <a:pt x="383" y="563"/>
                        <a:pt x="383" y="563"/>
                      </a:cubicBezTo>
                      <a:cubicBezTo>
                        <a:pt x="384" y="558"/>
                        <a:pt x="380" y="560"/>
                        <a:pt x="381" y="557"/>
                      </a:cubicBezTo>
                      <a:cubicBezTo>
                        <a:pt x="382" y="556"/>
                        <a:pt x="387" y="551"/>
                        <a:pt x="387" y="551"/>
                      </a:cubicBezTo>
                      <a:cubicBezTo>
                        <a:pt x="388" y="549"/>
                        <a:pt x="385" y="545"/>
                        <a:pt x="385" y="541"/>
                      </a:cubicBezTo>
                      <a:cubicBezTo>
                        <a:pt x="395" y="540"/>
                        <a:pt x="392" y="533"/>
                        <a:pt x="387" y="535"/>
                      </a:cubicBezTo>
                      <a:cubicBezTo>
                        <a:pt x="388" y="532"/>
                        <a:pt x="390" y="533"/>
                        <a:pt x="389" y="529"/>
                      </a:cubicBezTo>
                      <a:cubicBezTo>
                        <a:pt x="395" y="529"/>
                        <a:pt x="390" y="529"/>
                        <a:pt x="395" y="531"/>
                      </a:cubicBezTo>
                      <a:cubicBezTo>
                        <a:pt x="399" y="527"/>
                        <a:pt x="399" y="527"/>
                        <a:pt x="399" y="527"/>
                      </a:cubicBezTo>
                      <a:cubicBezTo>
                        <a:pt x="400" y="525"/>
                        <a:pt x="398" y="521"/>
                        <a:pt x="399" y="519"/>
                      </a:cubicBezTo>
                      <a:cubicBezTo>
                        <a:pt x="399" y="519"/>
                        <a:pt x="405" y="519"/>
                        <a:pt x="405" y="519"/>
                      </a:cubicBezTo>
                      <a:cubicBezTo>
                        <a:pt x="407" y="515"/>
                        <a:pt x="402" y="514"/>
                        <a:pt x="403" y="509"/>
                      </a:cubicBezTo>
                      <a:cubicBezTo>
                        <a:pt x="403" y="508"/>
                        <a:pt x="406" y="506"/>
                        <a:pt x="407" y="503"/>
                      </a:cubicBezTo>
                      <a:cubicBezTo>
                        <a:pt x="405" y="502"/>
                        <a:pt x="401" y="503"/>
                        <a:pt x="399" y="503"/>
                      </a:cubicBezTo>
                      <a:cubicBezTo>
                        <a:pt x="399" y="502"/>
                        <a:pt x="397" y="499"/>
                        <a:pt x="397" y="499"/>
                      </a:cubicBezTo>
                      <a:cubicBezTo>
                        <a:pt x="401" y="499"/>
                        <a:pt x="404" y="500"/>
                        <a:pt x="409" y="501"/>
                      </a:cubicBezTo>
                      <a:cubicBezTo>
                        <a:pt x="408" y="491"/>
                        <a:pt x="410" y="491"/>
                        <a:pt x="405" y="481"/>
                      </a:cubicBezTo>
                      <a:cubicBezTo>
                        <a:pt x="410" y="480"/>
                        <a:pt x="407" y="481"/>
                        <a:pt x="413" y="481"/>
                      </a:cubicBezTo>
                      <a:cubicBezTo>
                        <a:pt x="414" y="479"/>
                        <a:pt x="414" y="476"/>
                        <a:pt x="417" y="475"/>
                      </a:cubicBezTo>
                      <a:cubicBezTo>
                        <a:pt x="416" y="474"/>
                        <a:pt x="414" y="473"/>
                        <a:pt x="415" y="471"/>
                      </a:cubicBezTo>
                      <a:cubicBezTo>
                        <a:pt x="432" y="470"/>
                        <a:pt x="436" y="471"/>
                        <a:pt x="447" y="463"/>
                      </a:cubicBezTo>
                      <a:cubicBezTo>
                        <a:pt x="447" y="464"/>
                        <a:pt x="446" y="468"/>
                        <a:pt x="447" y="469"/>
                      </a:cubicBezTo>
                      <a:cubicBezTo>
                        <a:pt x="447" y="471"/>
                        <a:pt x="452" y="472"/>
                        <a:pt x="453" y="473"/>
                      </a:cubicBezTo>
                      <a:cubicBezTo>
                        <a:pt x="455" y="470"/>
                        <a:pt x="457" y="468"/>
                        <a:pt x="459" y="465"/>
                      </a:cubicBezTo>
                      <a:cubicBezTo>
                        <a:pt x="456" y="464"/>
                        <a:pt x="463" y="463"/>
                        <a:pt x="465" y="463"/>
                      </a:cubicBezTo>
                      <a:cubicBezTo>
                        <a:pt x="467" y="464"/>
                        <a:pt x="463" y="467"/>
                        <a:pt x="469" y="467"/>
                      </a:cubicBezTo>
                      <a:cubicBezTo>
                        <a:pt x="472" y="462"/>
                        <a:pt x="475" y="451"/>
                        <a:pt x="479" y="447"/>
                      </a:cubicBezTo>
                      <a:cubicBezTo>
                        <a:pt x="483" y="444"/>
                        <a:pt x="490" y="445"/>
                        <a:pt x="495" y="441"/>
                      </a:cubicBezTo>
                      <a:cubicBezTo>
                        <a:pt x="498" y="439"/>
                        <a:pt x="499" y="432"/>
                        <a:pt x="502" y="430"/>
                      </a:cubicBezTo>
                      <a:cubicBezTo>
                        <a:pt x="505" y="428"/>
                        <a:pt x="510" y="430"/>
                        <a:pt x="512" y="428"/>
                      </a:cubicBezTo>
                      <a:cubicBezTo>
                        <a:pt x="514" y="426"/>
                        <a:pt x="513" y="419"/>
                        <a:pt x="514" y="418"/>
                      </a:cubicBezTo>
                      <a:cubicBezTo>
                        <a:pt x="513" y="415"/>
                        <a:pt x="510" y="411"/>
                        <a:pt x="508" y="408"/>
                      </a:cubicBezTo>
                      <a:cubicBezTo>
                        <a:pt x="520" y="416"/>
                        <a:pt x="520" y="416"/>
                        <a:pt x="540" y="416"/>
                      </a:cubicBezTo>
                      <a:cubicBezTo>
                        <a:pt x="538" y="410"/>
                        <a:pt x="538" y="410"/>
                        <a:pt x="538" y="410"/>
                      </a:cubicBezTo>
                      <a:cubicBezTo>
                        <a:pt x="541" y="409"/>
                        <a:pt x="543" y="412"/>
                        <a:pt x="548" y="414"/>
                      </a:cubicBezTo>
                      <a:cubicBezTo>
                        <a:pt x="548" y="413"/>
                        <a:pt x="552" y="408"/>
                        <a:pt x="552" y="408"/>
                      </a:cubicBezTo>
                      <a:cubicBezTo>
                        <a:pt x="554" y="407"/>
                        <a:pt x="557" y="412"/>
                        <a:pt x="558" y="412"/>
                      </a:cubicBezTo>
                      <a:cubicBezTo>
                        <a:pt x="560" y="412"/>
                        <a:pt x="571" y="409"/>
                        <a:pt x="574" y="408"/>
                      </a:cubicBezTo>
                      <a:cubicBezTo>
                        <a:pt x="575" y="407"/>
                        <a:pt x="575" y="404"/>
                        <a:pt x="576" y="404"/>
                      </a:cubicBezTo>
                      <a:cubicBezTo>
                        <a:pt x="579" y="403"/>
                        <a:pt x="583" y="405"/>
                        <a:pt x="586" y="404"/>
                      </a:cubicBezTo>
                      <a:cubicBezTo>
                        <a:pt x="588" y="403"/>
                        <a:pt x="589" y="401"/>
                        <a:pt x="592" y="400"/>
                      </a:cubicBezTo>
                      <a:cubicBezTo>
                        <a:pt x="592" y="399"/>
                        <a:pt x="592" y="394"/>
                        <a:pt x="592" y="394"/>
                      </a:cubicBezTo>
                      <a:cubicBezTo>
                        <a:pt x="596" y="392"/>
                        <a:pt x="597" y="398"/>
                        <a:pt x="602" y="396"/>
                      </a:cubicBezTo>
                      <a:cubicBezTo>
                        <a:pt x="602" y="396"/>
                        <a:pt x="602" y="390"/>
                        <a:pt x="602" y="390"/>
                      </a:cubicBezTo>
                      <a:cubicBezTo>
                        <a:pt x="604" y="389"/>
                        <a:pt x="605" y="388"/>
                        <a:pt x="606" y="388"/>
                      </a:cubicBezTo>
                      <a:cubicBezTo>
                        <a:pt x="610" y="386"/>
                        <a:pt x="609" y="391"/>
                        <a:pt x="614" y="390"/>
                      </a:cubicBezTo>
                      <a:cubicBezTo>
                        <a:pt x="615" y="389"/>
                        <a:pt x="616" y="384"/>
                        <a:pt x="618" y="384"/>
                      </a:cubicBezTo>
                      <a:cubicBezTo>
                        <a:pt x="620" y="383"/>
                        <a:pt x="632" y="385"/>
                        <a:pt x="634" y="384"/>
                      </a:cubicBezTo>
                      <a:cubicBezTo>
                        <a:pt x="635" y="383"/>
                        <a:pt x="636" y="378"/>
                        <a:pt x="634" y="378"/>
                      </a:cubicBezTo>
                      <a:cubicBezTo>
                        <a:pt x="635" y="376"/>
                        <a:pt x="638" y="377"/>
                        <a:pt x="640" y="376"/>
                      </a:cubicBezTo>
                      <a:cubicBezTo>
                        <a:pt x="642" y="374"/>
                        <a:pt x="641" y="367"/>
                        <a:pt x="644" y="366"/>
                      </a:cubicBezTo>
                      <a:cubicBezTo>
                        <a:pt x="647" y="364"/>
                        <a:pt x="650" y="366"/>
                        <a:pt x="653" y="364"/>
                      </a:cubicBezTo>
                      <a:cubicBezTo>
                        <a:pt x="653" y="360"/>
                        <a:pt x="653" y="360"/>
                        <a:pt x="653" y="360"/>
                      </a:cubicBezTo>
                      <a:cubicBezTo>
                        <a:pt x="646" y="360"/>
                        <a:pt x="641" y="363"/>
                        <a:pt x="632" y="360"/>
                      </a:cubicBezTo>
                      <a:cubicBezTo>
                        <a:pt x="631" y="360"/>
                        <a:pt x="624" y="354"/>
                        <a:pt x="622" y="354"/>
                      </a:cubicBezTo>
                      <a:cubicBezTo>
                        <a:pt x="616" y="354"/>
                        <a:pt x="613" y="359"/>
                        <a:pt x="610" y="360"/>
                      </a:cubicBezTo>
                      <a:cubicBezTo>
                        <a:pt x="603" y="361"/>
                        <a:pt x="602" y="358"/>
                        <a:pt x="596" y="358"/>
                      </a:cubicBezTo>
                      <a:cubicBezTo>
                        <a:pt x="606" y="353"/>
                        <a:pt x="586" y="350"/>
                        <a:pt x="608" y="350"/>
                      </a:cubicBezTo>
                      <a:cubicBezTo>
                        <a:pt x="608" y="350"/>
                        <a:pt x="610" y="343"/>
                        <a:pt x="608" y="342"/>
                      </a:cubicBezTo>
                      <a:cubicBezTo>
                        <a:pt x="601" y="339"/>
                        <a:pt x="582" y="344"/>
                        <a:pt x="572" y="344"/>
                      </a:cubicBezTo>
                      <a:cubicBezTo>
                        <a:pt x="572" y="344"/>
                        <a:pt x="576" y="339"/>
                        <a:pt x="576" y="338"/>
                      </a:cubicBezTo>
                      <a:cubicBezTo>
                        <a:pt x="587" y="339"/>
                        <a:pt x="598" y="340"/>
                        <a:pt x="610" y="338"/>
                      </a:cubicBezTo>
                      <a:cubicBezTo>
                        <a:pt x="610" y="338"/>
                        <a:pt x="610" y="332"/>
                        <a:pt x="610" y="332"/>
                      </a:cubicBezTo>
                      <a:cubicBezTo>
                        <a:pt x="608" y="332"/>
                        <a:pt x="604" y="332"/>
                        <a:pt x="602" y="332"/>
                      </a:cubicBezTo>
                      <a:cubicBezTo>
                        <a:pt x="602" y="332"/>
                        <a:pt x="600" y="328"/>
                        <a:pt x="600" y="328"/>
                      </a:cubicBezTo>
                      <a:cubicBezTo>
                        <a:pt x="590" y="326"/>
                        <a:pt x="578" y="329"/>
                        <a:pt x="570" y="330"/>
                      </a:cubicBezTo>
                      <a:cubicBezTo>
                        <a:pt x="582" y="327"/>
                        <a:pt x="568" y="319"/>
                        <a:pt x="576" y="320"/>
                      </a:cubicBezTo>
                      <a:cubicBezTo>
                        <a:pt x="579" y="320"/>
                        <a:pt x="579" y="324"/>
                        <a:pt x="580" y="324"/>
                      </a:cubicBezTo>
                      <a:cubicBezTo>
                        <a:pt x="586" y="326"/>
                        <a:pt x="586" y="322"/>
                        <a:pt x="592" y="322"/>
                      </a:cubicBezTo>
                      <a:cubicBezTo>
                        <a:pt x="593" y="322"/>
                        <a:pt x="618" y="331"/>
                        <a:pt x="620" y="332"/>
                      </a:cubicBezTo>
                      <a:cubicBezTo>
                        <a:pt x="623" y="334"/>
                        <a:pt x="621" y="337"/>
                        <a:pt x="624" y="340"/>
                      </a:cubicBezTo>
                      <a:cubicBezTo>
                        <a:pt x="630" y="350"/>
                        <a:pt x="640" y="356"/>
                        <a:pt x="651" y="356"/>
                      </a:cubicBezTo>
                      <a:cubicBezTo>
                        <a:pt x="651" y="356"/>
                        <a:pt x="657" y="356"/>
                        <a:pt x="653" y="356"/>
                      </a:cubicBezTo>
                      <a:cubicBezTo>
                        <a:pt x="654" y="356"/>
                        <a:pt x="658" y="357"/>
                        <a:pt x="659" y="358"/>
                      </a:cubicBezTo>
                      <a:cubicBezTo>
                        <a:pt x="661" y="352"/>
                        <a:pt x="661" y="352"/>
                        <a:pt x="661" y="352"/>
                      </a:cubicBezTo>
                      <a:cubicBezTo>
                        <a:pt x="661" y="352"/>
                        <a:pt x="654" y="352"/>
                        <a:pt x="657" y="350"/>
                      </a:cubicBezTo>
                      <a:cubicBezTo>
                        <a:pt x="658" y="349"/>
                        <a:pt x="662" y="341"/>
                        <a:pt x="661" y="340"/>
                      </a:cubicBezTo>
                      <a:cubicBezTo>
                        <a:pt x="657" y="340"/>
                        <a:pt x="657" y="340"/>
                        <a:pt x="657" y="340"/>
                      </a:cubicBezTo>
                      <a:cubicBezTo>
                        <a:pt x="655" y="339"/>
                        <a:pt x="657" y="332"/>
                        <a:pt x="655" y="330"/>
                      </a:cubicBezTo>
                      <a:cubicBezTo>
                        <a:pt x="655" y="329"/>
                        <a:pt x="651" y="331"/>
                        <a:pt x="649" y="330"/>
                      </a:cubicBezTo>
                      <a:cubicBezTo>
                        <a:pt x="649" y="326"/>
                        <a:pt x="649" y="326"/>
                        <a:pt x="649" y="326"/>
                      </a:cubicBezTo>
                      <a:cubicBezTo>
                        <a:pt x="648" y="325"/>
                        <a:pt x="645" y="327"/>
                        <a:pt x="644" y="326"/>
                      </a:cubicBezTo>
                      <a:cubicBezTo>
                        <a:pt x="643" y="326"/>
                        <a:pt x="645" y="323"/>
                        <a:pt x="646" y="322"/>
                      </a:cubicBezTo>
                      <a:cubicBezTo>
                        <a:pt x="645" y="322"/>
                        <a:pt x="642" y="319"/>
                        <a:pt x="642" y="318"/>
                      </a:cubicBezTo>
                      <a:cubicBezTo>
                        <a:pt x="640" y="317"/>
                        <a:pt x="636" y="318"/>
                        <a:pt x="634" y="316"/>
                      </a:cubicBezTo>
                      <a:cubicBezTo>
                        <a:pt x="634" y="316"/>
                        <a:pt x="630" y="312"/>
                        <a:pt x="636" y="314"/>
                      </a:cubicBezTo>
                      <a:cubicBezTo>
                        <a:pt x="640" y="316"/>
                        <a:pt x="644" y="319"/>
                        <a:pt x="648" y="320"/>
                      </a:cubicBezTo>
                      <a:cubicBezTo>
                        <a:pt x="657" y="323"/>
                        <a:pt x="664" y="321"/>
                        <a:pt x="651" y="316"/>
                      </a:cubicBezTo>
                      <a:cubicBezTo>
                        <a:pt x="651" y="316"/>
                        <a:pt x="657" y="313"/>
                        <a:pt x="655" y="312"/>
                      </a:cubicBezTo>
                      <a:cubicBezTo>
                        <a:pt x="659" y="313"/>
                        <a:pt x="653" y="311"/>
                        <a:pt x="649" y="310"/>
                      </a:cubicBezTo>
                      <a:cubicBezTo>
                        <a:pt x="651" y="309"/>
                        <a:pt x="655" y="308"/>
                        <a:pt x="657" y="306"/>
                      </a:cubicBezTo>
                      <a:cubicBezTo>
                        <a:pt x="658" y="306"/>
                        <a:pt x="654" y="303"/>
                        <a:pt x="657" y="300"/>
                      </a:cubicBezTo>
                      <a:cubicBezTo>
                        <a:pt x="656" y="300"/>
                        <a:pt x="651" y="299"/>
                        <a:pt x="649" y="298"/>
                      </a:cubicBezTo>
                      <a:cubicBezTo>
                        <a:pt x="649" y="296"/>
                        <a:pt x="649" y="296"/>
                        <a:pt x="649" y="296"/>
                      </a:cubicBezTo>
                      <a:cubicBezTo>
                        <a:pt x="648" y="296"/>
                        <a:pt x="648" y="296"/>
                        <a:pt x="648" y="296"/>
                      </a:cubicBezTo>
                      <a:cubicBezTo>
                        <a:pt x="645" y="297"/>
                        <a:pt x="637" y="296"/>
                        <a:pt x="646" y="296"/>
                      </a:cubicBezTo>
                      <a:cubicBezTo>
                        <a:pt x="646" y="296"/>
                        <a:pt x="647" y="292"/>
                        <a:pt x="648" y="292"/>
                      </a:cubicBezTo>
                      <a:cubicBezTo>
                        <a:pt x="643" y="290"/>
                        <a:pt x="640" y="290"/>
                        <a:pt x="636" y="288"/>
                      </a:cubicBezTo>
                      <a:cubicBezTo>
                        <a:pt x="634" y="288"/>
                        <a:pt x="630" y="285"/>
                        <a:pt x="628" y="284"/>
                      </a:cubicBezTo>
                      <a:cubicBezTo>
                        <a:pt x="623" y="283"/>
                        <a:pt x="656" y="286"/>
                        <a:pt x="661" y="284"/>
                      </a:cubicBezTo>
                      <a:cubicBezTo>
                        <a:pt x="661" y="280"/>
                        <a:pt x="661" y="280"/>
                        <a:pt x="661" y="280"/>
                      </a:cubicBezTo>
                      <a:cubicBezTo>
                        <a:pt x="665" y="280"/>
                        <a:pt x="667" y="280"/>
                        <a:pt x="671" y="279"/>
                      </a:cubicBezTo>
                      <a:cubicBezTo>
                        <a:pt x="671" y="277"/>
                        <a:pt x="670" y="270"/>
                        <a:pt x="671" y="269"/>
                      </a:cubicBezTo>
                      <a:cubicBezTo>
                        <a:pt x="666" y="268"/>
                        <a:pt x="663" y="268"/>
                        <a:pt x="659" y="267"/>
                      </a:cubicBezTo>
                      <a:cubicBezTo>
                        <a:pt x="659" y="269"/>
                        <a:pt x="657" y="273"/>
                        <a:pt x="655" y="275"/>
                      </a:cubicBezTo>
                      <a:cubicBezTo>
                        <a:pt x="655" y="273"/>
                        <a:pt x="655" y="270"/>
                        <a:pt x="655" y="269"/>
                      </a:cubicBezTo>
                      <a:cubicBezTo>
                        <a:pt x="652" y="267"/>
                        <a:pt x="651" y="268"/>
                        <a:pt x="649" y="267"/>
                      </a:cubicBezTo>
                      <a:cubicBezTo>
                        <a:pt x="648" y="266"/>
                        <a:pt x="650" y="258"/>
                        <a:pt x="651" y="261"/>
                      </a:cubicBezTo>
                      <a:cubicBezTo>
                        <a:pt x="652" y="261"/>
                        <a:pt x="651" y="253"/>
                        <a:pt x="651" y="253"/>
                      </a:cubicBezTo>
                      <a:cubicBezTo>
                        <a:pt x="657" y="251"/>
                        <a:pt x="655" y="255"/>
                        <a:pt x="657" y="257"/>
                      </a:cubicBezTo>
                      <a:cubicBezTo>
                        <a:pt x="652" y="254"/>
                        <a:pt x="654" y="262"/>
                        <a:pt x="653" y="265"/>
                      </a:cubicBezTo>
                      <a:cubicBezTo>
                        <a:pt x="658" y="265"/>
                        <a:pt x="663" y="264"/>
                        <a:pt x="667" y="265"/>
                      </a:cubicBezTo>
                      <a:cubicBezTo>
                        <a:pt x="667" y="261"/>
                        <a:pt x="667" y="261"/>
                        <a:pt x="667" y="261"/>
                      </a:cubicBezTo>
                      <a:cubicBezTo>
                        <a:pt x="641" y="252"/>
                        <a:pt x="673" y="257"/>
                        <a:pt x="677" y="259"/>
                      </a:cubicBezTo>
                      <a:cubicBezTo>
                        <a:pt x="679" y="263"/>
                        <a:pt x="679" y="263"/>
                        <a:pt x="679" y="263"/>
                      </a:cubicBezTo>
                      <a:cubicBezTo>
                        <a:pt x="684" y="263"/>
                        <a:pt x="689" y="260"/>
                        <a:pt x="691" y="261"/>
                      </a:cubicBezTo>
                      <a:cubicBezTo>
                        <a:pt x="689" y="255"/>
                        <a:pt x="689" y="255"/>
                        <a:pt x="689" y="255"/>
                      </a:cubicBezTo>
                      <a:cubicBezTo>
                        <a:pt x="681" y="256"/>
                        <a:pt x="677" y="256"/>
                        <a:pt x="669" y="257"/>
                      </a:cubicBezTo>
                      <a:cubicBezTo>
                        <a:pt x="670" y="256"/>
                        <a:pt x="673" y="248"/>
                        <a:pt x="671" y="247"/>
                      </a:cubicBezTo>
                      <a:cubicBezTo>
                        <a:pt x="667" y="244"/>
                        <a:pt x="666" y="250"/>
                        <a:pt x="665" y="251"/>
                      </a:cubicBezTo>
                      <a:cubicBezTo>
                        <a:pt x="662" y="252"/>
                        <a:pt x="663" y="247"/>
                        <a:pt x="665" y="247"/>
                      </a:cubicBezTo>
                      <a:cubicBezTo>
                        <a:pt x="665" y="247"/>
                        <a:pt x="668" y="239"/>
                        <a:pt x="665" y="237"/>
                      </a:cubicBezTo>
                      <a:cubicBezTo>
                        <a:pt x="665" y="236"/>
                        <a:pt x="650" y="234"/>
                        <a:pt x="657" y="233"/>
                      </a:cubicBezTo>
                      <a:cubicBezTo>
                        <a:pt x="661" y="233"/>
                        <a:pt x="661" y="233"/>
                        <a:pt x="661" y="233"/>
                      </a:cubicBezTo>
                      <a:cubicBezTo>
                        <a:pt x="673" y="233"/>
                        <a:pt x="673" y="233"/>
                        <a:pt x="673" y="233"/>
                      </a:cubicBezTo>
                      <a:cubicBezTo>
                        <a:pt x="674" y="233"/>
                        <a:pt x="676" y="239"/>
                        <a:pt x="677" y="239"/>
                      </a:cubicBezTo>
                      <a:cubicBezTo>
                        <a:pt x="684" y="240"/>
                        <a:pt x="678" y="234"/>
                        <a:pt x="683" y="235"/>
                      </a:cubicBezTo>
                      <a:cubicBezTo>
                        <a:pt x="681" y="227"/>
                        <a:pt x="681" y="224"/>
                        <a:pt x="679" y="217"/>
                      </a:cubicBezTo>
                      <a:cubicBezTo>
                        <a:pt x="675" y="217"/>
                        <a:pt x="675" y="217"/>
                        <a:pt x="675" y="217"/>
                      </a:cubicBezTo>
                      <a:cubicBezTo>
                        <a:pt x="674" y="215"/>
                        <a:pt x="685" y="208"/>
                        <a:pt x="667" y="207"/>
                      </a:cubicBezTo>
                      <a:cubicBezTo>
                        <a:pt x="667" y="211"/>
                        <a:pt x="667" y="211"/>
                        <a:pt x="667" y="211"/>
                      </a:cubicBezTo>
                      <a:cubicBezTo>
                        <a:pt x="667" y="211"/>
                        <a:pt x="661" y="213"/>
                        <a:pt x="663" y="211"/>
                      </a:cubicBezTo>
                      <a:cubicBezTo>
                        <a:pt x="638" y="220"/>
                        <a:pt x="667" y="203"/>
                        <a:pt x="667" y="203"/>
                      </a:cubicBezTo>
                      <a:cubicBezTo>
                        <a:pt x="666" y="199"/>
                        <a:pt x="664" y="198"/>
                        <a:pt x="663" y="193"/>
                      </a:cubicBezTo>
                      <a:cubicBezTo>
                        <a:pt x="676" y="195"/>
                        <a:pt x="687" y="196"/>
                        <a:pt x="699" y="199"/>
                      </a:cubicBezTo>
                      <a:cubicBezTo>
                        <a:pt x="699" y="198"/>
                        <a:pt x="698" y="190"/>
                        <a:pt x="699" y="189"/>
                      </a:cubicBezTo>
                      <a:cubicBezTo>
                        <a:pt x="695" y="189"/>
                        <a:pt x="695" y="189"/>
                        <a:pt x="695" y="189"/>
                      </a:cubicBezTo>
                      <a:cubicBezTo>
                        <a:pt x="693" y="181"/>
                        <a:pt x="693" y="181"/>
                        <a:pt x="693" y="181"/>
                      </a:cubicBezTo>
                      <a:cubicBezTo>
                        <a:pt x="693" y="181"/>
                        <a:pt x="682" y="180"/>
                        <a:pt x="687" y="183"/>
                      </a:cubicBezTo>
                      <a:cubicBezTo>
                        <a:pt x="687" y="183"/>
                        <a:pt x="681" y="184"/>
                        <a:pt x="683" y="183"/>
                      </a:cubicBezTo>
                      <a:cubicBezTo>
                        <a:pt x="681" y="182"/>
                        <a:pt x="666" y="179"/>
                        <a:pt x="673" y="179"/>
                      </a:cubicBezTo>
                      <a:cubicBezTo>
                        <a:pt x="673" y="173"/>
                        <a:pt x="673" y="173"/>
                        <a:pt x="673" y="173"/>
                      </a:cubicBezTo>
                      <a:cubicBezTo>
                        <a:pt x="679" y="174"/>
                        <a:pt x="680" y="176"/>
                        <a:pt x="685" y="175"/>
                      </a:cubicBezTo>
                      <a:cubicBezTo>
                        <a:pt x="684" y="174"/>
                        <a:pt x="685" y="170"/>
                        <a:pt x="683" y="169"/>
                      </a:cubicBezTo>
                      <a:cubicBezTo>
                        <a:pt x="680" y="167"/>
                        <a:pt x="673" y="167"/>
                        <a:pt x="673" y="167"/>
                      </a:cubicBezTo>
                      <a:cubicBezTo>
                        <a:pt x="665" y="165"/>
                        <a:pt x="661" y="166"/>
                        <a:pt x="655" y="165"/>
                      </a:cubicBezTo>
                      <a:cubicBezTo>
                        <a:pt x="655" y="161"/>
                        <a:pt x="655" y="161"/>
                        <a:pt x="655" y="161"/>
                      </a:cubicBezTo>
                      <a:cubicBezTo>
                        <a:pt x="655" y="157"/>
                        <a:pt x="655" y="157"/>
                        <a:pt x="655" y="157"/>
                      </a:cubicBezTo>
                      <a:cubicBezTo>
                        <a:pt x="662" y="158"/>
                        <a:pt x="666" y="159"/>
                        <a:pt x="671" y="159"/>
                      </a:cubicBezTo>
                      <a:cubicBezTo>
                        <a:pt x="669" y="161"/>
                        <a:pt x="675" y="163"/>
                        <a:pt x="675" y="163"/>
                      </a:cubicBezTo>
                      <a:cubicBezTo>
                        <a:pt x="676" y="161"/>
                        <a:pt x="676" y="156"/>
                        <a:pt x="677" y="153"/>
                      </a:cubicBezTo>
                      <a:cubicBezTo>
                        <a:pt x="679" y="151"/>
                        <a:pt x="686" y="149"/>
                        <a:pt x="687" y="145"/>
                      </a:cubicBezTo>
                      <a:cubicBezTo>
                        <a:pt x="688" y="144"/>
                        <a:pt x="687" y="131"/>
                        <a:pt x="687" y="127"/>
                      </a:cubicBezTo>
                      <a:cubicBezTo>
                        <a:pt x="693" y="127"/>
                        <a:pt x="699" y="127"/>
                        <a:pt x="705" y="127"/>
                      </a:cubicBezTo>
                      <a:cubicBezTo>
                        <a:pt x="706" y="126"/>
                        <a:pt x="705" y="121"/>
                        <a:pt x="705" y="120"/>
                      </a:cubicBezTo>
                      <a:cubicBezTo>
                        <a:pt x="722" y="115"/>
                        <a:pt x="700" y="108"/>
                        <a:pt x="689" y="110"/>
                      </a:cubicBezTo>
                      <a:cubicBezTo>
                        <a:pt x="683" y="111"/>
                        <a:pt x="679" y="122"/>
                        <a:pt x="675" y="110"/>
                      </a:cubicBezTo>
                      <a:cubicBezTo>
                        <a:pt x="675" y="110"/>
                        <a:pt x="673" y="100"/>
                        <a:pt x="677" y="104"/>
                      </a:cubicBezTo>
                      <a:cubicBezTo>
                        <a:pt x="677" y="104"/>
                        <a:pt x="686" y="101"/>
                        <a:pt x="689" y="102"/>
                      </a:cubicBezTo>
                      <a:cubicBezTo>
                        <a:pt x="701" y="103"/>
                        <a:pt x="715" y="110"/>
                        <a:pt x="725" y="104"/>
                      </a:cubicBezTo>
                      <a:cubicBezTo>
                        <a:pt x="727" y="103"/>
                        <a:pt x="728" y="99"/>
                        <a:pt x="729" y="98"/>
                      </a:cubicBezTo>
                      <a:cubicBezTo>
                        <a:pt x="731" y="98"/>
                        <a:pt x="732" y="96"/>
                        <a:pt x="733" y="96"/>
                      </a:cubicBezTo>
                      <a:cubicBezTo>
                        <a:pt x="733" y="92"/>
                        <a:pt x="733" y="92"/>
                        <a:pt x="733" y="92"/>
                      </a:cubicBezTo>
                      <a:cubicBezTo>
                        <a:pt x="731" y="92"/>
                        <a:pt x="725" y="90"/>
                        <a:pt x="725" y="90"/>
                      </a:cubicBezTo>
                      <a:cubicBezTo>
                        <a:pt x="725" y="90"/>
                        <a:pt x="708" y="96"/>
                        <a:pt x="705" y="96"/>
                      </a:cubicBezTo>
                      <a:cubicBezTo>
                        <a:pt x="690" y="96"/>
                        <a:pt x="688" y="93"/>
                        <a:pt x="703" y="90"/>
                      </a:cubicBezTo>
                      <a:cubicBezTo>
                        <a:pt x="711" y="88"/>
                        <a:pt x="730" y="91"/>
                        <a:pt x="737" y="90"/>
                      </a:cubicBezTo>
                      <a:cubicBezTo>
                        <a:pt x="737" y="86"/>
                        <a:pt x="737" y="86"/>
                        <a:pt x="737" y="86"/>
                      </a:cubicBezTo>
                      <a:cubicBezTo>
                        <a:pt x="742" y="84"/>
                        <a:pt x="746" y="86"/>
                        <a:pt x="751" y="84"/>
                      </a:cubicBezTo>
                      <a:cubicBezTo>
                        <a:pt x="751" y="83"/>
                        <a:pt x="751" y="78"/>
                        <a:pt x="753" y="78"/>
                      </a:cubicBezTo>
                      <a:cubicBezTo>
                        <a:pt x="760" y="75"/>
                        <a:pt x="765" y="77"/>
                        <a:pt x="773" y="74"/>
                      </a:cubicBezTo>
                      <a:cubicBezTo>
                        <a:pt x="775" y="70"/>
                        <a:pt x="775" y="70"/>
                        <a:pt x="775" y="70"/>
                      </a:cubicBezTo>
                      <a:cubicBezTo>
                        <a:pt x="772" y="69"/>
                        <a:pt x="770" y="64"/>
                        <a:pt x="769" y="64"/>
                      </a:cubicBezTo>
                      <a:cubicBezTo>
                        <a:pt x="764" y="62"/>
                        <a:pt x="713" y="61"/>
                        <a:pt x="707" y="62"/>
                      </a:cubicBezTo>
                      <a:cubicBezTo>
                        <a:pt x="707" y="66"/>
                        <a:pt x="707" y="66"/>
                        <a:pt x="707" y="66"/>
                      </a:cubicBezTo>
                      <a:cubicBezTo>
                        <a:pt x="691" y="69"/>
                        <a:pt x="693" y="71"/>
                        <a:pt x="679" y="68"/>
                      </a:cubicBezTo>
                      <a:cubicBezTo>
                        <a:pt x="679" y="70"/>
                        <a:pt x="681" y="72"/>
                        <a:pt x="677" y="72"/>
                      </a:cubicBezTo>
                      <a:cubicBezTo>
                        <a:pt x="676" y="68"/>
                        <a:pt x="677" y="66"/>
                        <a:pt x="673" y="64"/>
                      </a:cubicBezTo>
                      <a:cubicBezTo>
                        <a:pt x="670" y="66"/>
                        <a:pt x="667" y="73"/>
                        <a:pt x="663" y="74"/>
                      </a:cubicBezTo>
                      <a:cubicBezTo>
                        <a:pt x="661" y="75"/>
                        <a:pt x="657" y="73"/>
                        <a:pt x="655" y="74"/>
                      </a:cubicBezTo>
                      <a:cubicBezTo>
                        <a:pt x="654" y="75"/>
                        <a:pt x="651" y="81"/>
                        <a:pt x="649" y="82"/>
                      </a:cubicBezTo>
                      <a:cubicBezTo>
                        <a:pt x="640" y="85"/>
                        <a:pt x="629" y="83"/>
                        <a:pt x="620" y="84"/>
                      </a:cubicBezTo>
                      <a:cubicBezTo>
                        <a:pt x="620" y="83"/>
                        <a:pt x="618" y="80"/>
                        <a:pt x="618" y="80"/>
                      </a:cubicBezTo>
                      <a:cubicBezTo>
                        <a:pt x="620" y="79"/>
                        <a:pt x="623" y="76"/>
                        <a:pt x="624" y="76"/>
                      </a:cubicBezTo>
                      <a:cubicBezTo>
                        <a:pt x="629" y="74"/>
                        <a:pt x="629" y="79"/>
                        <a:pt x="634" y="78"/>
                      </a:cubicBezTo>
                      <a:cubicBezTo>
                        <a:pt x="636" y="74"/>
                        <a:pt x="636" y="74"/>
                        <a:pt x="636" y="74"/>
                      </a:cubicBezTo>
                      <a:cubicBezTo>
                        <a:pt x="641" y="70"/>
                        <a:pt x="644" y="69"/>
                        <a:pt x="645" y="68"/>
                      </a:cubicBezTo>
                      <a:cubicBezTo>
                        <a:pt x="647" y="66"/>
                        <a:pt x="648" y="64"/>
                        <a:pt x="651" y="58"/>
                      </a:cubicBezTo>
                      <a:cubicBezTo>
                        <a:pt x="646" y="58"/>
                        <a:pt x="634" y="53"/>
                        <a:pt x="626" y="56"/>
                      </a:cubicBezTo>
                      <a:cubicBezTo>
                        <a:pt x="621" y="57"/>
                        <a:pt x="631" y="64"/>
                        <a:pt x="620" y="66"/>
                      </a:cubicBezTo>
                      <a:cubicBezTo>
                        <a:pt x="612" y="67"/>
                        <a:pt x="604" y="66"/>
                        <a:pt x="596" y="66"/>
                      </a:cubicBezTo>
                      <a:cubicBezTo>
                        <a:pt x="598" y="66"/>
                        <a:pt x="598" y="57"/>
                        <a:pt x="596" y="56"/>
                      </a:cubicBezTo>
                      <a:cubicBezTo>
                        <a:pt x="587" y="52"/>
                        <a:pt x="568" y="58"/>
                        <a:pt x="562" y="58"/>
                      </a:cubicBezTo>
                      <a:cubicBezTo>
                        <a:pt x="555" y="58"/>
                        <a:pt x="547" y="56"/>
                        <a:pt x="542" y="56"/>
                      </a:cubicBezTo>
                      <a:cubicBezTo>
                        <a:pt x="535" y="56"/>
                        <a:pt x="525" y="63"/>
                        <a:pt x="520" y="64"/>
                      </a:cubicBezTo>
                      <a:cubicBezTo>
                        <a:pt x="517" y="65"/>
                        <a:pt x="512" y="63"/>
                        <a:pt x="508" y="64"/>
                      </a:cubicBezTo>
                      <a:cubicBezTo>
                        <a:pt x="516" y="61"/>
                        <a:pt x="524" y="59"/>
                        <a:pt x="532" y="56"/>
                      </a:cubicBezTo>
                      <a:cubicBezTo>
                        <a:pt x="532" y="52"/>
                        <a:pt x="532" y="52"/>
                        <a:pt x="532" y="52"/>
                      </a:cubicBezTo>
                      <a:cubicBezTo>
                        <a:pt x="535" y="52"/>
                        <a:pt x="540" y="50"/>
                        <a:pt x="540" y="50"/>
                      </a:cubicBezTo>
                      <a:cubicBezTo>
                        <a:pt x="558" y="47"/>
                        <a:pt x="582" y="51"/>
                        <a:pt x="592" y="52"/>
                      </a:cubicBezTo>
                      <a:cubicBezTo>
                        <a:pt x="594" y="52"/>
                        <a:pt x="601" y="50"/>
                        <a:pt x="600" y="50"/>
                      </a:cubicBezTo>
                      <a:cubicBezTo>
                        <a:pt x="604" y="50"/>
                        <a:pt x="616" y="52"/>
                        <a:pt x="616" y="52"/>
                      </a:cubicBezTo>
                      <a:cubicBezTo>
                        <a:pt x="620" y="52"/>
                        <a:pt x="632" y="50"/>
                        <a:pt x="632" y="50"/>
                      </a:cubicBezTo>
                      <a:cubicBezTo>
                        <a:pt x="639" y="50"/>
                        <a:pt x="650" y="52"/>
                        <a:pt x="657" y="50"/>
                      </a:cubicBezTo>
                      <a:cubicBezTo>
                        <a:pt x="657" y="50"/>
                        <a:pt x="669" y="41"/>
                        <a:pt x="671" y="40"/>
                      </a:cubicBezTo>
                      <a:cubicBezTo>
                        <a:pt x="669" y="39"/>
                        <a:pt x="661" y="32"/>
                        <a:pt x="659" y="32"/>
                      </a:cubicBezTo>
                      <a:cubicBezTo>
                        <a:pt x="653" y="31"/>
                        <a:pt x="648" y="35"/>
                        <a:pt x="644" y="34"/>
                      </a:cubicBezTo>
                      <a:cubicBezTo>
                        <a:pt x="642" y="34"/>
                        <a:pt x="642" y="30"/>
                        <a:pt x="642" y="28"/>
                      </a:cubicBezTo>
                      <a:cubicBezTo>
                        <a:pt x="629" y="27"/>
                        <a:pt x="625" y="28"/>
                        <a:pt x="610" y="32"/>
                      </a:cubicBezTo>
                      <a:cubicBezTo>
                        <a:pt x="611" y="32"/>
                        <a:pt x="618" y="29"/>
                        <a:pt x="622" y="28"/>
                      </a:cubicBezTo>
                      <a:cubicBezTo>
                        <a:pt x="620" y="18"/>
                        <a:pt x="620" y="18"/>
                        <a:pt x="620" y="18"/>
                      </a:cubicBezTo>
                      <a:cubicBezTo>
                        <a:pt x="618" y="18"/>
                        <a:pt x="614" y="14"/>
                        <a:pt x="614" y="14"/>
                      </a:cubicBezTo>
                      <a:cubicBezTo>
                        <a:pt x="605" y="12"/>
                        <a:pt x="606" y="19"/>
                        <a:pt x="602" y="20"/>
                      </a:cubicBezTo>
                      <a:cubicBezTo>
                        <a:pt x="596" y="22"/>
                        <a:pt x="592" y="21"/>
                        <a:pt x="586" y="22"/>
                      </a:cubicBezTo>
                      <a:cubicBezTo>
                        <a:pt x="590" y="20"/>
                        <a:pt x="595" y="15"/>
                        <a:pt x="600" y="12"/>
                      </a:cubicBezTo>
                      <a:cubicBezTo>
                        <a:pt x="600" y="8"/>
                        <a:pt x="600" y="8"/>
                        <a:pt x="600" y="8"/>
                      </a:cubicBezTo>
                      <a:cubicBezTo>
                        <a:pt x="591" y="8"/>
                        <a:pt x="581" y="9"/>
                        <a:pt x="572" y="8"/>
                      </a:cubicBezTo>
                      <a:cubicBezTo>
                        <a:pt x="571" y="8"/>
                        <a:pt x="562" y="4"/>
                        <a:pt x="560" y="4"/>
                      </a:cubicBezTo>
                      <a:cubicBezTo>
                        <a:pt x="554" y="4"/>
                        <a:pt x="547" y="9"/>
                        <a:pt x="538" y="8"/>
                      </a:cubicBezTo>
                      <a:cubicBezTo>
                        <a:pt x="538" y="6"/>
                        <a:pt x="538" y="6"/>
                        <a:pt x="538" y="6"/>
                      </a:cubicBezTo>
                      <a:cubicBezTo>
                        <a:pt x="535" y="6"/>
                        <a:pt x="531" y="6"/>
                        <a:pt x="528" y="6"/>
                      </a:cubicBezTo>
                      <a:cubicBezTo>
                        <a:pt x="526" y="2"/>
                        <a:pt x="526" y="2"/>
                        <a:pt x="526" y="2"/>
                      </a:cubicBezTo>
                      <a:cubicBezTo>
                        <a:pt x="508" y="0"/>
                        <a:pt x="491" y="6"/>
                        <a:pt x="469" y="4"/>
                      </a:cubicBezTo>
                      <a:cubicBezTo>
                        <a:pt x="467" y="4"/>
                        <a:pt x="460" y="1"/>
                        <a:pt x="455" y="2"/>
                      </a:cubicBezTo>
                      <a:cubicBezTo>
                        <a:pt x="453" y="3"/>
                        <a:pt x="453" y="6"/>
                        <a:pt x="453" y="8"/>
                      </a:cubicBezTo>
                      <a:cubicBezTo>
                        <a:pt x="449" y="7"/>
                        <a:pt x="444" y="5"/>
                        <a:pt x="441" y="4"/>
                      </a:cubicBezTo>
                      <a:cubicBezTo>
                        <a:pt x="441" y="5"/>
                        <a:pt x="441" y="12"/>
                        <a:pt x="441" y="12"/>
                      </a:cubicBezTo>
                      <a:cubicBezTo>
                        <a:pt x="439" y="13"/>
                        <a:pt x="430" y="9"/>
                        <a:pt x="425" y="10"/>
                      </a:cubicBezTo>
                      <a:cubicBezTo>
                        <a:pt x="423" y="16"/>
                        <a:pt x="423" y="16"/>
                        <a:pt x="423" y="16"/>
                      </a:cubicBezTo>
                      <a:cubicBezTo>
                        <a:pt x="426" y="15"/>
                        <a:pt x="426" y="18"/>
                        <a:pt x="427" y="18"/>
                      </a:cubicBezTo>
                      <a:cubicBezTo>
                        <a:pt x="424" y="18"/>
                        <a:pt x="420" y="17"/>
                        <a:pt x="417" y="18"/>
                      </a:cubicBezTo>
                      <a:cubicBezTo>
                        <a:pt x="417" y="18"/>
                        <a:pt x="413" y="26"/>
                        <a:pt x="417" y="24"/>
                      </a:cubicBezTo>
                      <a:cubicBezTo>
                        <a:pt x="417" y="24"/>
                        <a:pt x="419" y="28"/>
                        <a:pt x="419" y="28"/>
                      </a:cubicBezTo>
                      <a:cubicBezTo>
                        <a:pt x="413" y="28"/>
                        <a:pt x="414" y="24"/>
                        <a:pt x="411" y="22"/>
                      </a:cubicBezTo>
                      <a:cubicBezTo>
                        <a:pt x="405" y="26"/>
                        <a:pt x="411" y="22"/>
                        <a:pt x="403" y="26"/>
                      </a:cubicBezTo>
                      <a:cubicBezTo>
                        <a:pt x="405" y="26"/>
                        <a:pt x="404" y="30"/>
                        <a:pt x="405" y="32"/>
                      </a:cubicBezTo>
                      <a:cubicBezTo>
                        <a:pt x="401" y="30"/>
                        <a:pt x="399" y="29"/>
                        <a:pt x="393" y="28"/>
                      </a:cubicBezTo>
                      <a:cubicBezTo>
                        <a:pt x="392" y="23"/>
                        <a:pt x="393" y="21"/>
                        <a:pt x="391" y="18"/>
                      </a:cubicBezTo>
                      <a:cubicBezTo>
                        <a:pt x="376" y="20"/>
                        <a:pt x="371" y="21"/>
                        <a:pt x="363" y="20"/>
                      </a:cubicBezTo>
                      <a:cubicBezTo>
                        <a:pt x="363" y="24"/>
                        <a:pt x="363" y="24"/>
                        <a:pt x="363" y="24"/>
                      </a:cubicBezTo>
                      <a:cubicBezTo>
                        <a:pt x="367" y="21"/>
                        <a:pt x="365" y="26"/>
                        <a:pt x="365" y="26"/>
                      </a:cubicBezTo>
                      <a:cubicBezTo>
                        <a:pt x="367" y="23"/>
                        <a:pt x="367" y="28"/>
                        <a:pt x="367" y="28"/>
                      </a:cubicBezTo>
                      <a:cubicBezTo>
                        <a:pt x="363" y="28"/>
                        <a:pt x="363" y="28"/>
                        <a:pt x="363" y="28"/>
                      </a:cubicBezTo>
                      <a:cubicBezTo>
                        <a:pt x="363" y="28"/>
                        <a:pt x="363" y="34"/>
                        <a:pt x="363" y="34"/>
                      </a:cubicBezTo>
                      <a:cubicBezTo>
                        <a:pt x="381" y="33"/>
                        <a:pt x="361" y="36"/>
                        <a:pt x="353" y="36"/>
                      </a:cubicBezTo>
                      <a:cubicBezTo>
                        <a:pt x="354" y="37"/>
                        <a:pt x="356" y="44"/>
                        <a:pt x="355" y="44"/>
                      </a:cubicBezTo>
                      <a:cubicBezTo>
                        <a:pt x="354" y="44"/>
                        <a:pt x="344" y="38"/>
                        <a:pt x="342" y="38"/>
                      </a:cubicBezTo>
                      <a:cubicBezTo>
                        <a:pt x="338" y="38"/>
                        <a:pt x="333" y="42"/>
                        <a:pt x="332" y="42"/>
                      </a:cubicBezTo>
                      <a:cubicBezTo>
                        <a:pt x="330" y="42"/>
                        <a:pt x="326" y="40"/>
                        <a:pt x="322" y="40"/>
                      </a:cubicBezTo>
                      <a:cubicBezTo>
                        <a:pt x="323" y="42"/>
                        <a:pt x="321" y="44"/>
                        <a:pt x="322" y="46"/>
                      </a:cubicBezTo>
                      <a:cubicBezTo>
                        <a:pt x="326" y="46"/>
                        <a:pt x="326" y="46"/>
                        <a:pt x="326" y="46"/>
                      </a:cubicBezTo>
                      <a:cubicBezTo>
                        <a:pt x="326" y="46"/>
                        <a:pt x="329" y="53"/>
                        <a:pt x="330" y="54"/>
                      </a:cubicBezTo>
                      <a:cubicBezTo>
                        <a:pt x="340" y="62"/>
                        <a:pt x="351" y="70"/>
                        <a:pt x="363" y="76"/>
                      </a:cubicBezTo>
                      <a:cubicBezTo>
                        <a:pt x="359" y="75"/>
                        <a:pt x="349" y="72"/>
                        <a:pt x="348" y="72"/>
                      </a:cubicBezTo>
                      <a:cubicBezTo>
                        <a:pt x="346" y="72"/>
                        <a:pt x="343" y="79"/>
                        <a:pt x="342" y="80"/>
                      </a:cubicBezTo>
                      <a:cubicBezTo>
                        <a:pt x="340" y="79"/>
                        <a:pt x="333" y="76"/>
                        <a:pt x="334" y="76"/>
                      </a:cubicBezTo>
                      <a:cubicBezTo>
                        <a:pt x="332" y="76"/>
                        <a:pt x="329" y="76"/>
                        <a:pt x="328" y="76"/>
                      </a:cubicBezTo>
                      <a:cubicBezTo>
                        <a:pt x="325" y="74"/>
                        <a:pt x="316" y="65"/>
                        <a:pt x="316" y="62"/>
                      </a:cubicBezTo>
                      <a:cubicBezTo>
                        <a:pt x="315" y="60"/>
                        <a:pt x="317" y="57"/>
                        <a:pt x="316" y="56"/>
                      </a:cubicBezTo>
                      <a:cubicBezTo>
                        <a:pt x="311" y="49"/>
                        <a:pt x="297" y="43"/>
                        <a:pt x="288" y="40"/>
                      </a:cubicBezTo>
                      <a:cubicBezTo>
                        <a:pt x="284" y="40"/>
                        <a:pt x="284" y="40"/>
                        <a:pt x="284" y="40"/>
                      </a:cubicBezTo>
                      <a:cubicBezTo>
                        <a:pt x="286" y="57"/>
                        <a:pt x="281" y="62"/>
                        <a:pt x="282" y="7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99" name="Freeform 373"/>
                <p:cNvSpPr>
                  <a:spLocks/>
                </p:cNvSpPr>
                <p:nvPr/>
              </p:nvSpPr>
              <p:spPr bwMode="auto">
                <a:xfrm>
                  <a:off x="2296" y="1299"/>
                  <a:ext cx="9" cy="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7">
                      <a:moveTo>
                        <a:pt x="0" y="0"/>
                      </a:moveTo>
                      <a:cubicBezTo>
                        <a:pt x="0" y="0"/>
                        <a:pt x="2" y="6"/>
                        <a:pt x="2" y="6"/>
                      </a:cubicBezTo>
                      <a:cubicBezTo>
                        <a:pt x="7" y="7"/>
                        <a:pt x="7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0" name="Freeform 374"/>
                <p:cNvSpPr>
                  <a:spLocks/>
                </p:cNvSpPr>
                <p:nvPr/>
              </p:nvSpPr>
              <p:spPr bwMode="auto">
                <a:xfrm>
                  <a:off x="2400" y="1103"/>
                  <a:ext cx="18" cy="14"/>
                </a:xfrm>
                <a:custGeom>
                  <a:avLst/>
                  <a:gdLst/>
                  <a:ahLst/>
                  <a:cxnLst>
                    <a:cxn ang="0">
                      <a:pos x="4" y="3"/>
                    </a:cxn>
                    <a:cxn ang="0">
                      <a:pos x="4" y="9"/>
                    </a:cxn>
                    <a:cxn ang="0">
                      <a:pos x="4" y="3"/>
                    </a:cxn>
                  </a:cxnLst>
                  <a:rect l="0" t="0" r="r" b="b"/>
                  <a:pathLst>
                    <a:path w="15" h="10">
                      <a:moveTo>
                        <a:pt x="4" y="3"/>
                      </a:moveTo>
                      <a:cubicBezTo>
                        <a:pt x="15" y="0"/>
                        <a:pt x="5" y="9"/>
                        <a:pt x="4" y="9"/>
                      </a:cubicBezTo>
                      <a:cubicBezTo>
                        <a:pt x="0" y="10"/>
                        <a:pt x="1" y="4"/>
                        <a:pt x="4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1" name="Freeform 375"/>
                <p:cNvSpPr>
                  <a:spLocks/>
                </p:cNvSpPr>
                <p:nvPr/>
              </p:nvSpPr>
              <p:spPr bwMode="auto">
                <a:xfrm>
                  <a:off x="2295" y="584"/>
                  <a:ext cx="11" cy="9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6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9" h="7">
                      <a:moveTo>
                        <a:pt x="5" y="2"/>
                      </a:moveTo>
                      <a:cubicBezTo>
                        <a:pt x="8" y="2"/>
                        <a:pt x="9" y="7"/>
                        <a:pt x="5" y="6"/>
                      </a:cubicBezTo>
                      <a:cubicBezTo>
                        <a:pt x="5" y="6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2" name="Freeform 376"/>
                <p:cNvSpPr>
                  <a:spLocks/>
                </p:cNvSpPr>
                <p:nvPr/>
              </p:nvSpPr>
              <p:spPr bwMode="auto">
                <a:xfrm>
                  <a:off x="2465" y="568"/>
                  <a:ext cx="14" cy="12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4" y="8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12" h="9">
                      <a:moveTo>
                        <a:pt x="4" y="2"/>
                      </a:moveTo>
                      <a:cubicBezTo>
                        <a:pt x="12" y="0"/>
                        <a:pt x="5" y="8"/>
                        <a:pt x="4" y="8"/>
                      </a:cubicBezTo>
                      <a:cubicBezTo>
                        <a:pt x="0" y="9"/>
                        <a:pt x="0" y="3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3" name="Freeform 377"/>
                <p:cNvSpPr>
                  <a:spLocks/>
                </p:cNvSpPr>
                <p:nvPr/>
              </p:nvSpPr>
              <p:spPr bwMode="auto">
                <a:xfrm>
                  <a:off x="2191" y="1091"/>
                  <a:ext cx="18" cy="12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3" y="6"/>
                    </a:cxn>
                    <a:cxn ang="0">
                      <a:pos x="7" y="4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15" h="9">
                      <a:moveTo>
                        <a:pt x="15" y="0"/>
                      </a:move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0" y="7"/>
                        <a:pt x="0" y="9"/>
                        <a:pt x="7" y="4"/>
                      </a:cubicBezTo>
                      <a:cubicBezTo>
                        <a:pt x="9" y="3"/>
                        <a:pt x="13" y="2"/>
                        <a:pt x="1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4" name="Freeform 378"/>
                <p:cNvSpPr>
                  <a:spLocks/>
                </p:cNvSpPr>
                <p:nvPr/>
              </p:nvSpPr>
              <p:spPr bwMode="auto">
                <a:xfrm>
                  <a:off x="2155" y="1058"/>
                  <a:ext cx="45" cy="22"/>
                </a:xfrm>
                <a:custGeom>
                  <a:avLst/>
                  <a:gdLst/>
                  <a:ahLst/>
                  <a:cxnLst>
                    <a:cxn ang="0">
                      <a:pos x="28" y="5"/>
                    </a:cxn>
                    <a:cxn ang="0">
                      <a:pos x="28" y="16"/>
                    </a:cxn>
                    <a:cxn ang="0">
                      <a:pos x="0" y="13"/>
                    </a:cxn>
                    <a:cxn ang="0">
                      <a:pos x="14" y="9"/>
                    </a:cxn>
                    <a:cxn ang="0">
                      <a:pos x="18" y="13"/>
                    </a:cxn>
                    <a:cxn ang="0">
                      <a:pos x="26" y="15"/>
                    </a:cxn>
                    <a:cxn ang="0">
                      <a:pos x="26" y="5"/>
                    </a:cxn>
                    <a:cxn ang="0">
                      <a:pos x="28" y="5"/>
                    </a:cxn>
                  </a:cxnLst>
                  <a:rect l="0" t="0" r="r" b="b"/>
                  <a:pathLst>
                    <a:path w="37" h="16">
                      <a:moveTo>
                        <a:pt x="28" y="5"/>
                      </a:moveTo>
                      <a:cubicBezTo>
                        <a:pt x="37" y="0"/>
                        <a:pt x="28" y="15"/>
                        <a:pt x="28" y="16"/>
                      </a:cubicBezTo>
                      <a:cubicBezTo>
                        <a:pt x="16" y="14"/>
                        <a:pt x="12" y="15"/>
                        <a:pt x="0" y="13"/>
                      </a:cubicBezTo>
                      <a:cubicBezTo>
                        <a:pt x="2" y="12"/>
                        <a:pt x="11" y="8"/>
                        <a:pt x="14" y="9"/>
                      </a:cubicBezTo>
                      <a:cubicBezTo>
                        <a:pt x="15" y="9"/>
                        <a:pt x="15" y="12"/>
                        <a:pt x="18" y="13"/>
                      </a:cubicBezTo>
                      <a:cubicBezTo>
                        <a:pt x="15" y="14"/>
                        <a:pt x="26" y="14"/>
                        <a:pt x="26" y="15"/>
                      </a:cubicBezTo>
                      <a:cubicBezTo>
                        <a:pt x="26" y="13"/>
                        <a:pt x="25" y="5"/>
                        <a:pt x="26" y="5"/>
                      </a:cubicBezTo>
                      <a:lnTo>
                        <a:pt x="28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5" name="Freeform 379"/>
                <p:cNvSpPr>
                  <a:spLocks/>
                </p:cNvSpPr>
                <p:nvPr/>
              </p:nvSpPr>
              <p:spPr bwMode="auto">
                <a:xfrm>
                  <a:off x="2565" y="977"/>
                  <a:ext cx="17" cy="5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8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3" h="4">
                      <a:moveTo>
                        <a:pt x="6" y="0"/>
                      </a:moveTo>
                      <a:cubicBezTo>
                        <a:pt x="13" y="0"/>
                        <a:pt x="8" y="4"/>
                        <a:pt x="8" y="4"/>
                      </a:cubicBezTo>
                      <a:cubicBezTo>
                        <a:pt x="7" y="4"/>
                        <a:pt x="0" y="0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6" name="Freeform 380"/>
                <p:cNvSpPr>
                  <a:spLocks/>
                </p:cNvSpPr>
                <p:nvPr/>
              </p:nvSpPr>
              <p:spPr bwMode="auto">
                <a:xfrm>
                  <a:off x="2545" y="954"/>
                  <a:ext cx="38" cy="15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8" y="9"/>
                    </a:cxn>
                    <a:cxn ang="0">
                      <a:pos x="30" y="9"/>
                    </a:cxn>
                    <a:cxn ang="0">
                      <a:pos x="6" y="11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30" h="11">
                      <a:moveTo>
                        <a:pt x="8" y="1"/>
                      </a:moveTo>
                      <a:cubicBezTo>
                        <a:pt x="8" y="1"/>
                        <a:pt x="8" y="8"/>
                        <a:pt x="8" y="9"/>
                      </a:cubicBezTo>
                      <a:cubicBezTo>
                        <a:pt x="14" y="8"/>
                        <a:pt x="24" y="9"/>
                        <a:pt x="30" y="9"/>
                      </a:cubicBezTo>
                      <a:cubicBezTo>
                        <a:pt x="20" y="10"/>
                        <a:pt x="15" y="10"/>
                        <a:pt x="6" y="11"/>
                      </a:cubicBezTo>
                      <a:cubicBezTo>
                        <a:pt x="7" y="10"/>
                        <a:pt x="0" y="0"/>
                        <a:pt x="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7" name="Freeform 381"/>
                <p:cNvSpPr>
                  <a:spLocks/>
                </p:cNvSpPr>
                <p:nvPr/>
              </p:nvSpPr>
              <p:spPr bwMode="auto">
                <a:xfrm>
                  <a:off x="2145" y="936"/>
                  <a:ext cx="11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8">
                      <a:moveTo>
                        <a:pt x="0" y="0"/>
                      </a:moveTo>
                      <a:cubicBezTo>
                        <a:pt x="0" y="0"/>
                        <a:pt x="2" y="6"/>
                        <a:pt x="2" y="6"/>
                      </a:cubicBezTo>
                      <a:cubicBezTo>
                        <a:pt x="9" y="8"/>
                        <a:pt x="5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8" name="Freeform 382"/>
                <p:cNvSpPr>
                  <a:spLocks/>
                </p:cNvSpPr>
                <p:nvPr/>
              </p:nvSpPr>
              <p:spPr bwMode="auto">
                <a:xfrm>
                  <a:off x="2635" y="899"/>
                  <a:ext cx="19" cy="10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9" y="5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15" h="7">
                      <a:moveTo>
                        <a:pt x="7" y="1"/>
                      </a:moveTo>
                      <a:cubicBezTo>
                        <a:pt x="11" y="2"/>
                        <a:pt x="15" y="7"/>
                        <a:pt x="9" y="5"/>
                      </a:cubicBezTo>
                      <a:cubicBezTo>
                        <a:pt x="9" y="5"/>
                        <a:pt x="0" y="0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09" name="Freeform 383"/>
                <p:cNvSpPr>
                  <a:spLocks/>
                </p:cNvSpPr>
                <p:nvPr/>
              </p:nvSpPr>
              <p:spPr bwMode="auto">
                <a:xfrm>
                  <a:off x="2587" y="887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4" y="4"/>
                    </a:cxn>
                    <a:cxn ang="0">
                      <a:pos x="36" y="4"/>
                    </a:cxn>
                    <a:cxn ang="0">
                      <a:pos x="32" y="8"/>
                    </a:cxn>
                    <a:cxn ang="0">
                      <a:pos x="34" y="12"/>
                    </a:cxn>
                    <a:cxn ang="0">
                      <a:pos x="34" y="18"/>
                    </a:cxn>
                    <a:cxn ang="0">
                      <a:pos x="24" y="14"/>
                    </a:cxn>
                    <a:cxn ang="0">
                      <a:pos x="22" y="8"/>
                    </a:cxn>
                    <a:cxn ang="0">
                      <a:pos x="14" y="6"/>
                    </a:cxn>
                    <a:cxn ang="0">
                      <a:pos x="10" y="8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38" h="18">
                      <a:moveTo>
                        <a:pt x="20" y="0"/>
                      </a:moveTo>
                      <a:cubicBezTo>
                        <a:pt x="22" y="0"/>
                        <a:pt x="23" y="4"/>
                        <a:pt x="24" y="4"/>
                      </a:cubicBezTo>
                      <a:cubicBezTo>
                        <a:pt x="27" y="6"/>
                        <a:pt x="32" y="4"/>
                        <a:pt x="36" y="4"/>
                      </a:cubicBezTo>
                      <a:cubicBezTo>
                        <a:pt x="34" y="6"/>
                        <a:pt x="35" y="9"/>
                        <a:pt x="32" y="8"/>
                      </a:cubicBezTo>
                      <a:cubicBezTo>
                        <a:pt x="32" y="9"/>
                        <a:pt x="38" y="11"/>
                        <a:pt x="34" y="12"/>
                      </a:cubicBezTo>
                      <a:cubicBezTo>
                        <a:pt x="34" y="13"/>
                        <a:pt x="33" y="18"/>
                        <a:pt x="34" y="18"/>
                      </a:cubicBezTo>
                      <a:cubicBezTo>
                        <a:pt x="31" y="18"/>
                        <a:pt x="9" y="13"/>
                        <a:pt x="24" y="14"/>
                      </a:cubicBezTo>
                      <a:cubicBezTo>
                        <a:pt x="24" y="14"/>
                        <a:pt x="20" y="9"/>
                        <a:pt x="22" y="8"/>
                      </a:cubicBezTo>
                      <a:cubicBezTo>
                        <a:pt x="17" y="9"/>
                        <a:pt x="16" y="6"/>
                        <a:pt x="14" y="6"/>
                      </a:cubicBezTo>
                      <a:cubicBezTo>
                        <a:pt x="14" y="6"/>
                        <a:pt x="0" y="15"/>
                        <a:pt x="10" y="8"/>
                      </a:cubicBezTo>
                      <a:cubicBezTo>
                        <a:pt x="12" y="7"/>
                        <a:pt x="17" y="1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0" name="Freeform 384"/>
                <p:cNvSpPr>
                  <a:spLocks/>
                </p:cNvSpPr>
                <p:nvPr/>
              </p:nvSpPr>
              <p:spPr bwMode="auto">
                <a:xfrm>
                  <a:off x="2574" y="859"/>
                  <a:ext cx="47" cy="45"/>
                </a:xfrm>
                <a:custGeom>
                  <a:avLst/>
                  <a:gdLst/>
                  <a:ahLst/>
                  <a:cxnLst>
                    <a:cxn ang="0">
                      <a:pos x="36" y="1"/>
                    </a:cxn>
                    <a:cxn ang="0">
                      <a:pos x="36" y="3"/>
                    </a:cxn>
                    <a:cxn ang="0">
                      <a:pos x="38" y="6"/>
                    </a:cxn>
                    <a:cxn ang="0">
                      <a:pos x="24" y="14"/>
                    </a:cxn>
                    <a:cxn ang="0">
                      <a:pos x="26" y="18"/>
                    </a:cxn>
                    <a:cxn ang="0">
                      <a:pos x="10" y="16"/>
                    </a:cxn>
                    <a:cxn ang="0">
                      <a:pos x="6" y="20"/>
                    </a:cxn>
                    <a:cxn ang="0">
                      <a:pos x="6" y="26"/>
                    </a:cxn>
                    <a:cxn ang="0">
                      <a:pos x="12" y="26"/>
                    </a:cxn>
                    <a:cxn ang="0">
                      <a:pos x="16" y="32"/>
                    </a:cxn>
                    <a:cxn ang="0">
                      <a:pos x="10" y="32"/>
                    </a:cxn>
                    <a:cxn ang="0">
                      <a:pos x="10" y="28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6" y="18"/>
                    </a:cxn>
                    <a:cxn ang="0">
                      <a:pos x="4" y="14"/>
                    </a:cxn>
                    <a:cxn ang="0">
                      <a:pos x="18" y="14"/>
                    </a:cxn>
                    <a:cxn ang="0">
                      <a:pos x="18" y="12"/>
                    </a:cxn>
                    <a:cxn ang="0">
                      <a:pos x="26" y="10"/>
                    </a:cxn>
                    <a:cxn ang="0">
                      <a:pos x="26" y="6"/>
                    </a:cxn>
                    <a:cxn ang="0">
                      <a:pos x="34" y="6"/>
                    </a:cxn>
                    <a:cxn ang="0">
                      <a:pos x="36" y="1"/>
                    </a:cxn>
                  </a:cxnLst>
                  <a:rect l="0" t="0" r="r" b="b"/>
                  <a:pathLst>
                    <a:path w="38" h="33">
                      <a:moveTo>
                        <a:pt x="36" y="1"/>
                      </a:moveTo>
                      <a:cubicBezTo>
                        <a:pt x="38" y="0"/>
                        <a:pt x="38" y="2"/>
                        <a:pt x="36" y="3"/>
                      </a:cubicBezTo>
                      <a:cubicBezTo>
                        <a:pt x="33" y="3"/>
                        <a:pt x="38" y="6"/>
                        <a:pt x="38" y="6"/>
                      </a:cubicBezTo>
                      <a:cubicBezTo>
                        <a:pt x="33" y="9"/>
                        <a:pt x="28" y="12"/>
                        <a:pt x="24" y="14"/>
                      </a:cubicBezTo>
                      <a:cubicBezTo>
                        <a:pt x="24" y="15"/>
                        <a:pt x="26" y="18"/>
                        <a:pt x="26" y="18"/>
                      </a:cubicBezTo>
                      <a:cubicBezTo>
                        <a:pt x="22" y="19"/>
                        <a:pt x="16" y="14"/>
                        <a:pt x="10" y="16"/>
                      </a:cubicBezTo>
                      <a:cubicBezTo>
                        <a:pt x="9" y="17"/>
                        <a:pt x="8" y="20"/>
                        <a:pt x="6" y="20"/>
                      </a:cubicBezTo>
                      <a:cubicBezTo>
                        <a:pt x="6" y="21"/>
                        <a:pt x="6" y="26"/>
                        <a:pt x="6" y="26"/>
                      </a:cubicBezTo>
                      <a:cubicBezTo>
                        <a:pt x="7" y="26"/>
                        <a:pt x="11" y="26"/>
                        <a:pt x="12" y="26"/>
                      </a:cubicBezTo>
                      <a:cubicBezTo>
                        <a:pt x="14" y="28"/>
                        <a:pt x="14" y="31"/>
                        <a:pt x="16" y="32"/>
                      </a:cubicBezTo>
                      <a:cubicBezTo>
                        <a:pt x="14" y="31"/>
                        <a:pt x="12" y="33"/>
                        <a:pt x="10" y="32"/>
                      </a:cubicBezTo>
                      <a:cubicBezTo>
                        <a:pt x="10" y="28"/>
                        <a:pt x="10" y="28"/>
                        <a:pt x="10" y="28"/>
                      </a:cubicBezTo>
                      <a:cubicBezTo>
                        <a:pt x="8" y="27"/>
                        <a:pt x="6" y="29"/>
                        <a:pt x="4" y="28"/>
                      </a:cubicBezTo>
                      <a:cubicBezTo>
                        <a:pt x="3" y="28"/>
                        <a:pt x="1" y="21"/>
                        <a:pt x="0" y="20"/>
                      </a:cubicBezTo>
                      <a:cubicBezTo>
                        <a:pt x="3" y="19"/>
                        <a:pt x="3" y="19"/>
                        <a:pt x="6" y="18"/>
                      </a:cubicBezTo>
                      <a:cubicBezTo>
                        <a:pt x="5" y="17"/>
                        <a:pt x="3" y="16"/>
                        <a:pt x="4" y="14"/>
                      </a:cubicBezTo>
                      <a:cubicBezTo>
                        <a:pt x="8" y="14"/>
                        <a:pt x="14" y="16"/>
                        <a:pt x="18" y="14"/>
                      </a:cubicBezTo>
                      <a:cubicBezTo>
                        <a:pt x="18" y="12"/>
                        <a:pt x="18" y="12"/>
                        <a:pt x="18" y="12"/>
                      </a:cubicBezTo>
                      <a:cubicBezTo>
                        <a:pt x="21" y="11"/>
                        <a:pt x="22" y="12"/>
                        <a:pt x="26" y="1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8" y="6"/>
                        <a:pt x="32" y="8"/>
                        <a:pt x="34" y="6"/>
                      </a:cubicBezTo>
                      <a:cubicBezTo>
                        <a:pt x="36" y="5"/>
                        <a:pt x="31" y="2"/>
                        <a:pt x="3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1" name="Freeform 385"/>
                <p:cNvSpPr>
                  <a:spLocks/>
                </p:cNvSpPr>
                <p:nvPr/>
              </p:nvSpPr>
              <p:spPr bwMode="auto">
                <a:xfrm>
                  <a:off x="2081" y="827"/>
                  <a:ext cx="20" cy="11"/>
                </a:xfrm>
                <a:custGeom>
                  <a:avLst/>
                  <a:gdLst/>
                  <a:ahLst/>
                  <a:cxnLst>
                    <a:cxn ang="0">
                      <a:pos x="10" y="2"/>
                    </a:cxn>
                    <a:cxn ang="0">
                      <a:pos x="10" y="6"/>
                    </a:cxn>
                    <a:cxn ang="0">
                      <a:pos x="10" y="2"/>
                    </a:cxn>
                  </a:cxnLst>
                  <a:rect l="0" t="0" r="r" b="b"/>
                  <a:pathLst>
                    <a:path w="17" h="8">
                      <a:moveTo>
                        <a:pt x="10" y="2"/>
                      </a:moveTo>
                      <a:cubicBezTo>
                        <a:pt x="7" y="2"/>
                        <a:pt x="0" y="8"/>
                        <a:pt x="10" y="6"/>
                      </a:cubicBezTo>
                      <a:cubicBezTo>
                        <a:pt x="11" y="5"/>
                        <a:pt x="17" y="0"/>
                        <a:pt x="10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2" name="Freeform 386"/>
                <p:cNvSpPr>
                  <a:spLocks/>
                </p:cNvSpPr>
                <p:nvPr/>
              </p:nvSpPr>
              <p:spPr bwMode="auto">
                <a:xfrm>
                  <a:off x="2681" y="816"/>
                  <a:ext cx="10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6"/>
                    </a:cxn>
                    <a:cxn ang="0">
                      <a:pos x="8" y="8"/>
                    </a:cxn>
                    <a:cxn ang="0">
                      <a:pos x="8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cubicBezTo>
                        <a:pt x="0" y="0"/>
                        <a:pt x="0" y="5"/>
                        <a:pt x="0" y="6"/>
                      </a:cubicBezTo>
                      <a:cubicBezTo>
                        <a:pt x="1" y="6"/>
                        <a:pt x="6" y="7"/>
                        <a:pt x="8" y="8"/>
                      </a:cubicBezTo>
                      <a:cubicBezTo>
                        <a:pt x="8" y="7"/>
                        <a:pt x="8" y="2"/>
                        <a:pt x="8" y="2"/>
                      </a:cubicBezTo>
                      <a:cubicBezTo>
                        <a:pt x="5" y="1"/>
                        <a:pt x="5" y="3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3" name="Freeform 387"/>
                <p:cNvSpPr>
                  <a:spLocks/>
                </p:cNvSpPr>
                <p:nvPr/>
              </p:nvSpPr>
              <p:spPr bwMode="auto">
                <a:xfrm>
                  <a:off x="2644" y="805"/>
                  <a:ext cx="18" cy="11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2" y="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8">
                      <a:moveTo>
                        <a:pt x="3" y="0"/>
                      </a:moveTo>
                      <a:cubicBezTo>
                        <a:pt x="13" y="0"/>
                        <a:pt x="2" y="8"/>
                        <a:pt x="2" y="8"/>
                      </a:cubicBezTo>
                      <a:cubicBezTo>
                        <a:pt x="2" y="5"/>
                        <a:pt x="0" y="0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4" name="Freeform 388"/>
                <p:cNvSpPr>
                  <a:spLocks/>
                </p:cNvSpPr>
                <p:nvPr/>
              </p:nvSpPr>
              <p:spPr bwMode="auto">
                <a:xfrm>
                  <a:off x="2700" y="791"/>
                  <a:ext cx="27" cy="22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4"/>
                    </a:cxn>
                    <a:cxn ang="0">
                      <a:pos x="0" y="16"/>
                    </a:cxn>
                    <a:cxn ang="0">
                      <a:pos x="12" y="14"/>
                    </a:cxn>
                    <a:cxn ang="0">
                      <a:pos x="12" y="10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23" h="16">
                      <a:moveTo>
                        <a:pt x="6" y="0"/>
                      </a:moveTo>
                      <a:cubicBezTo>
                        <a:pt x="4" y="4"/>
                        <a:pt x="4" y="2"/>
                        <a:pt x="0" y="4"/>
                      </a:cubicBezTo>
                      <a:cubicBezTo>
                        <a:pt x="1" y="5"/>
                        <a:pt x="0" y="14"/>
                        <a:pt x="0" y="16"/>
                      </a:cubicBezTo>
                      <a:cubicBezTo>
                        <a:pt x="3" y="16"/>
                        <a:pt x="13" y="14"/>
                        <a:pt x="12" y="14"/>
                      </a:cubicBezTo>
                      <a:cubicBezTo>
                        <a:pt x="20" y="10"/>
                        <a:pt x="23" y="9"/>
                        <a:pt x="12" y="10"/>
                      </a:cubicBezTo>
                      <a:cubicBezTo>
                        <a:pt x="11" y="7"/>
                        <a:pt x="8" y="3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5" name="Freeform 389"/>
                <p:cNvSpPr>
                  <a:spLocks/>
                </p:cNvSpPr>
                <p:nvPr/>
              </p:nvSpPr>
              <p:spPr bwMode="auto">
                <a:xfrm>
                  <a:off x="2694" y="761"/>
                  <a:ext cx="7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12"/>
                    </a:cxn>
                    <a:cxn ang="0">
                      <a:pos x="6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16">
                      <a:moveTo>
                        <a:pt x="0" y="0"/>
                      </a:moveTo>
                      <a:cubicBezTo>
                        <a:pt x="1" y="3"/>
                        <a:pt x="5" y="16"/>
                        <a:pt x="6" y="12"/>
                      </a:cubicBezTo>
                      <a:cubicBezTo>
                        <a:pt x="6" y="8"/>
                        <a:pt x="6" y="8"/>
                        <a:pt x="6" y="8"/>
                      </a:cubicBezTo>
                      <a:cubicBezTo>
                        <a:pt x="6" y="6"/>
                        <a:pt x="1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6" name="Freeform 390"/>
                <p:cNvSpPr>
                  <a:spLocks/>
                </p:cNvSpPr>
                <p:nvPr/>
              </p:nvSpPr>
              <p:spPr bwMode="auto">
                <a:xfrm>
                  <a:off x="1851" y="725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4">
                      <a:moveTo>
                        <a:pt x="0" y="0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7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7" name="Freeform 391"/>
                <p:cNvSpPr>
                  <a:spLocks/>
                </p:cNvSpPr>
                <p:nvPr/>
              </p:nvSpPr>
              <p:spPr bwMode="auto">
                <a:xfrm>
                  <a:off x="2686" y="625"/>
                  <a:ext cx="9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7" y="5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8" name="Freeform 392"/>
                <p:cNvSpPr>
                  <a:spLocks/>
                </p:cNvSpPr>
                <p:nvPr/>
              </p:nvSpPr>
              <p:spPr bwMode="auto">
                <a:xfrm>
                  <a:off x="2686" y="557"/>
                  <a:ext cx="3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8">
                      <a:moveTo>
                        <a:pt x="0" y="0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2" y="5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19" name="Freeform 393"/>
                <p:cNvSpPr>
                  <a:spLocks/>
                </p:cNvSpPr>
                <p:nvPr/>
              </p:nvSpPr>
              <p:spPr bwMode="auto">
                <a:xfrm>
                  <a:off x="2147" y="548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4" y="18"/>
                    </a:cxn>
                    <a:cxn ang="0">
                      <a:pos x="30" y="1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4" h="18">
                      <a:moveTo>
                        <a:pt x="0" y="0"/>
                      </a:moveTo>
                      <a:cubicBezTo>
                        <a:pt x="11" y="14"/>
                        <a:pt x="14" y="13"/>
                        <a:pt x="34" y="18"/>
                      </a:cubicBezTo>
                      <a:cubicBezTo>
                        <a:pt x="34" y="18"/>
                        <a:pt x="30" y="12"/>
                        <a:pt x="30" y="12"/>
                      </a:cubicBezTo>
                      <a:cubicBezTo>
                        <a:pt x="19" y="8"/>
                        <a:pt x="11" y="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0" name="Freeform 394"/>
                <p:cNvSpPr>
                  <a:spLocks/>
                </p:cNvSpPr>
                <p:nvPr/>
              </p:nvSpPr>
              <p:spPr bwMode="auto">
                <a:xfrm>
                  <a:off x="2297" y="529"/>
                  <a:ext cx="34" cy="24"/>
                </a:xfrm>
                <a:custGeom>
                  <a:avLst/>
                  <a:gdLst/>
                  <a:ahLst/>
                  <a:cxnLst>
                    <a:cxn ang="0">
                      <a:pos x="19" y="0"/>
                    </a:cxn>
                    <a:cxn ang="0">
                      <a:pos x="27" y="6"/>
                    </a:cxn>
                    <a:cxn ang="0">
                      <a:pos x="25" y="8"/>
                    </a:cxn>
                    <a:cxn ang="0">
                      <a:pos x="21" y="4"/>
                    </a:cxn>
                    <a:cxn ang="0">
                      <a:pos x="19" y="0"/>
                    </a:cxn>
                  </a:cxnLst>
                  <a:rect l="0" t="0" r="r" b="b"/>
                  <a:pathLst>
                    <a:path w="28" h="18">
                      <a:moveTo>
                        <a:pt x="19" y="0"/>
                      </a:moveTo>
                      <a:cubicBezTo>
                        <a:pt x="21" y="3"/>
                        <a:pt x="24" y="4"/>
                        <a:pt x="27" y="6"/>
                      </a:cubicBezTo>
                      <a:cubicBezTo>
                        <a:pt x="25" y="7"/>
                        <a:pt x="28" y="18"/>
                        <a:pt x="25" y="8"/>
                      </a:cubicBezTo>
                      <a:cubicBezTo>
                        <a:pt x="23" y="8"/>
                        <a:pt x="22" y="4"/>
                        <a:pt x="21" y="4"/>
                      </a:cubicBezTo>
                      <a:cubicBezTo>
                        <a:pt x="14" y="2"/>
                        <a:pt x="0" y="5"/>
                        <a:pt x="19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1" name="Freeform 395"/>
                <p:cNvSpPr>
                  <a:spLocks/>
                </p:cNvSpPr>
                <p:nvPr/>
              </p:nvSpPr>
              <p:spPr bwMode="auto">
                <a:xfrm>
                  <a:off x="2429" y="519"/>
                  <a:ext cx="17" cy="10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10" y="3"/>
                    </a:cxn>
                    <a:cxn ang="0">
                      <a:pos x="4" y="3"/>
                    </a:cxn>
                    <a:cxn ang="0">
                      <a:pos x="4" y="7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14" h="7">
                      <a:moveTo>
                        <a:pt x="4" y="1"/>
                      </a:moveTo>
                      <a:cubicBezTo>
                        <a:pt x="8" y="0"/>
                        <a:pt x="14" y="4"/>
                        <a:pt x="10" y="3"/>
                      </a:cubicBezTo>
                      <a:cubicBezTo>
                        <a:pt x="11" y="3"/>
                        <a:pt x="6" y="3"/>
                        <a:pt x="4" y="3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0" y="7"/>
                        <a:pt x="1" y="2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2" name="Freeform 396"/>
                <p:cNvSpPr>
                  <a:spLocks/>
                </p:cNvSpPr>
                <p:nvPr/>
              </p:nvSpPr>
              <p:spPr bwMode="auto">
                <a:xfrm>
                  <a:off x="2494" y="511"/>
                  <a:ext cx="74" cy="9"/>
                </a:xfrm>
                <a:custGeom>
                  <a:avLst/>
                  <a:gdLst/>
                  <a:ahLst/>
                  <a:cxnLst>
                    <a:cxn ang="0">
                      <a:pos x="18" y="1"/>
                    </a:cxn>
                    <a:cxn ang="0">
                      <a:pos x="60" y="3"/>
                    </a:cxn>
                    <a:cxn ang="0">
                      <a:pos x="0" y="7"/>
                    </a:cxn>
                    <a:cxn ang="0">
                      <a:pos x="18" y="1"/>
                    </a:cxn>
                  </a:cxnLst>
                  <a:rect l="0" t="0" r="r" b="b"/>
                  <a:pathLst>
                    <a:path w="60" h="7">
                      <a:moveTo>
                        <a:pt x="18" y="1"/>
                      </a:moveTo>
                      <a:cubicBezTo>
                        <a:pt x="32" y="0"/>
                        <a:pt x="50" y="3"/>
                        <a:pt x="60" y="3"/>
                      </a:cubicBezTo>
                      <a:cubicBezTo>
                        <a:pt x="39" y="4"/>
                        <a:pt x="21" y="5"/>
                        <a:pt x="0" y="7"/>
                      </a:cubicBezTo>
                      <a:cubicBezTo>
                        <a:pt x="4" y="6"/>
                        <a:pt x="13" y="2"/>
                        <a:pt x="1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3" name="Freeform 397"/>
                <p:cNvSpPr>
                  <a:spLocks/>
                </p:cNvSpPr>
                <p:nvPr/>
              </p:nvSpPr>
              <p:spPr bwMode="auto">
                <a:xfrm>
                  <a:off x="2456" y="507"/>
                  <a:ext cx="48" cy="17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9" y="8"/>
                    </a:cxn>
                    <a:cxn ang="0">
                      <a:pos x="25" y="6"/>
                    </a:cxn>
                    <a:cxn ang="0">
                      <a:pos x="8" y="1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39" h="12">
                      <a:moveTo>
                        <a:pt x="6" y="0"/>
                      </a:moveTo>
                      <a:cubicBezTo>
                        <a:pt x="7" y="0"/>
                        <a:pt x="9" y="7"/>
                        <a:pt x="9" y="8"/>
                      </a:cubicBezTo>
                      <a:cubicBezTo>
                        <a:pt x="14" y="8"/>
                        <a:pt x="19" y="5"/>
                        <a:pt x="25" y="6"/>
                      </a:cubicBezTo>
                      <a:cubicBezTo>
                        <a:pt x="39" y="7"/>
                        <a:pt x="10" y="12"/>
                        <a:pt x="8" y="12"/>
                      </a:cubicBezTo>
                      <a:cubicBezTo>
                        <a:pt x="0" y="11"/>
                        <a:pt x="3" y="0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4" name="Freeform 398"/>
                <p:cNvSpPr>
                  <a:spLocks/>
                </p:cNvSpPr>
                <p:nvPr/>
              </p:nvSpPr>
              <p:spPr bwMode="auto">
                <a:xfrm>
                  <a:off x="3313" y="1802"/>
                  <a:ext cx="117" cy="120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9" y="51"/>
                    </a:cxn>
                    <a:cxn ang="0">
                      <a:pos x="9" y="53"/>
                    </a:cxn>
                    <a:cxn ang="0">
                      <a:pos x="15" y="53"/>
                    </a:cxn>
                    <a:cxn ang="0">
                      <a:pos x="13" y="55"/>
                    </a:cxn>
                    <a:cxn ang="0">
                      <a:pos x="13" y="67"/>
                    </a:cxn>
                    <a:cxn ang="0">
                      <a:pos x="17" y="63"/>
                    </a:cxn>
                    <a:cxn ang="0">
                      <a:pos x="37" y="71"/>
                    </a:cxn>
                    <a:cxn ang="0">
                      <a:pos x="17" y="69"/>
                    </a:cxn>
                    <a:cxn ang="0">
                      <a:pos x="21" y="87"/>
                    </a:cxn>
                    <a:cxn ang="0">
                      <a:pos x="37" y="87"/>
                    </a:cxn>
                    <a:cxn ang="0">
                      <a:pos x="35" y="81"/>
                    </a:cxn>
                    <a:cxn ang="0">
                      <a:pos x="45" y="81"/>
                    </a:cxn>
                    <a:cxn ang="0">
                      <a:pos x="43" y="75"/>
                    </a:cxn>
                    <a:cxn ang="0">
                      <a:pos x="41" y="73"/>
                    </a:cxn>
                    <a:cxn ang="0">
                      <a:pos x="52" y="75"/>
                    </a:cxn>
                    <a:cxn ang="0">
                      <a:pos x="52" y="67"/>
                    </a:cxn>
                    <a:cxn ang="0">
                      <a:pos x="49" y="65"/>
                    </a:cxn>
                    <a:cxn ang="0">
                      <a:pos x="56" y="65"/>
                    </a:cxn>
                    <a:cxn ang="0">
                      <a:pos x="60" y="69"/>
                    </a:cxn>
                    <a:cxn ang="0">
                      <a:pos x="58" y="61"/>
                    </a:cxn>
                    <a:cxn ang="0">
                      <a:pos x="51" y="59"/>
                    </a:cxn>
                    <a:cxn ang="0">
                      <a:pos x="45" y="51"/>
                    </a:cxn>
                    <a:cxn ang="0">
                      <a:pos x="39" y="53"/>
                    </a:cxn>
                    <a:cxn ang="0">
                      <a:pos x="37" y="49"/>
                    </a:cxn>
                    <a:cxn ang="0">
                      <a:pos x="37" y="45"/>
                    </a:cxn>
                    <a:cxn ang="0">
                      <a:pos x="35" y="33"/>
                    </a:cxn>
                    <a:cxn ang="0">
                      <a:pos x="33" y="29"/>
                    </a:cxn>
                    <a:cxn ang="0">
                      <a:pos x="39" y="25"/>
                    </a:cxn>
                    <a:cxn ang="0">
                      <a:pos x="43" y="31"/>
                    </a:cxn>
                    <a:cxn ang="0">
                      <a:pos x="45" y="27"/>
                    </a:cxn>
                    <a:cxn ang="0">
                      <a:pos x="49" y="15"/>
                    </a:cxn>
                    <a:cxn ang="0">
                      <a:pos x="78" y="15"/>
                    </a:cxn>
                    <a:cxn ang="0">
                      <a:pos x="80" y="21"/>
                    </a:cxn>
                    <a:cxn ang="0">
                      <a:pos x="86" y="11"/>
                    </a:cxn>
                    <a:cxn ang="0">
                      <a:pos x="93" y="10"/>
                    </a:cxn>
                    <a:cxn ang="0">
                      <a:pos x="94" y="4"/>
                    </a:cxn>
                    <a:cxn ang="0">
                      <a:pos x="89" y="2"/>
                    </a:cxn>
                    <a:cxn ang="0">
                      <a:pos x="84" y="4"/>
                    </a:cxn>
                    <a:cxn ang="0">
                      <a:pos x="80" y="7"/>
                    </a:cxn>
                    <a:cxn ang="0">
                      <a:pos x="73" y="7"/>
                    </a:cxn>
                    <a:cxn ang="0">
                      <a:pos x="69" y="2"/>
                    </a:cxn>
                    <a:cxn ang="0">
                      <a:pos x="61" y="4"/>
                    </a:cxn>
                    <a:cxn ang="0">
                      <a:pos x="54" y="8"/>
                    </a:cxn>
                    <a:cxn ang="0">
                      <a:pos x="45" y="7"/>
                    </a:cxn>
                    <a:cxn ang="0">
                      <a:pos x="44" y="10"/>
                    </a:cxn>
                    <a:cxn ang="0">
                      <a:pos x="40" y="13"/>
                    </a:cxn>
                    <a:cxn ang="0">
                      <a:pos x="33" y="15"/>
                    </a:cxn>
                    <a:cxn ang="0">
                      <a:pos x="29" y="18"/>
                    </a:cxn>
                    <a:cxn ang="0">
                      <a:pos x="25" y="21"/>
                    </a:cxn>
                    <a:cxn ang="0">
                      <a:pos x="12" y="24"/>
                    </a:cxn>
                    <a:cxn ang="0">
                      <a:pos x="13" y="29"/>
                    </a:cxn>
                    <a:cxn ang="0">
                      <a:pos x="10" y="35"/>
                    </a:cxn>
                    <a:cxn ang="0">
                      <a:pos x="6" y="36"/>
                    </a:cxn>
                    <a:cxn ang="0">
                      <a:pos x="6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96" h="87">
                      <a:moveTo>
                        <a:pt x="0" y="40"/>
                      </a:moveTo>
                      <a:cubicBezTo>
                        <a:pt x="4" y="45"/>
                        <a:pt x="8" y="51"/>
                        <a:pt x="9" y="51"/>
                      </a:cubicBezTo>
                      <a:cubicBezTo>
                        <a:pt x="9" y="53"/>
                        <a:pt x="9" y="53"/>
                        <a:pt x="9" y="53"/>
                      </a:cubicBezTo>
                      <a:cubicBezTo>
                        <a:pt x="11" y="54"/>
                        <a:pt x="13" y="51"/>
                        <a:pt x="15" y="53"/>
                      </a:cubicBezTo>
                      <a:cubicBezTo>
                        <a:pt x="14" y="53"/>
                        <a:pt x="16" y="57"/>
                        <a:pt x="13" y="55"/>
                      </a:cubicBezTo>
                      <a:cubicBezTo>
                        <a:pt x="13" y="56"/>
                        <a:pt x="13" y="66"/>
                        <a:pt x="13" y="67"/>
                      </a:cubicBezTo>
                      <a:cubicBezTo>
                        <a:pt x="15" y="66"/>
                        <a:pt x="16" y="63"/>
                        <a:pt x="17" y="63"/>
                      </a:cubicBezTo>
                      <a:cubicBezTo>
                        <a:pt x="26" y="59"/>
                        <a:pt x="32" y="69"/>
                        <a:pt x="37" y="71"/>
                      </a:cubicBezTo>
                      <a:cubicBezTo>
                        <a:pt x="26" y="67"/>
                        <a:pt x="26" y="69"/>
                        <a:pt x="17" y="69"/>
                      </a:cubicBezTo>
                      <a:cubicBezTo>
                        <a:pt x="19" y="77"/>
                        <a:pt x="20" y="80"/>
                        <a:pt x="21" y="87"/>
                      </a:cubicBezTo>
                      <a:cubicBezTo>
                        <a:pt x="25" y="87"/>
                        <a:pt x="31" y="86"/>
                        <a:pt x="37" y="87"/>
                      </a:cubicBezTo>
                      <a:cubicBezTo>
                        <a:pt x="37" y="86"/>
                        <a:pt x="33" y="81"/>
                        <a:pt x="35" y="81"/>
                      </a:cubicBezTo>
                      <a:cubicBezTo>
                        <a:pt x="37" y="79"/>
                        <a:pt x="42" y="82"/>
                        <a:pt x="45" y="81"/>
                      </a:cubicBezTo>
                      <a:cubicBezTo>
                        <a:pt x="43" y="75"/>
                        <a:pt x="43" y="75"/>
                        <a:pt x="43" y="75"/>
                      </a:cubicBezTo>
                      <a:cubicBezTo>
                        <a:pt x="43" y="75"/>
                        <a:pt x="36" y="75"/>
                        <a:pt x="41" y="73"/>
                      </a:cubicBezTo>
                      <a:cubicBezTo>
                        <a:pt x="47" y="70"/>
                        <a:pt x="46" y="73"/>
                        <a:pt x="52" y="75"/>
                      </a:cubicBezTo>
                      <a:cubicBezTo>
                        <a:pt x="52" y="74"/>
                        <a:pt x="52" y="67"/>
                        <a:pt x="52" y="67"/>
                      </a:cubicBezTo>
                      <a:cubicBezTo>
                        <a:pt x="51" y="66"/>
                        <a:pt x="49" y="65"/>
                        <a:pt x="49" y="65"/>
                      </a:cubicBezTo>
                      <a:cubicBezTo>
                        <a:pt x="51" y="66"/>
                        <a:pt x="54" y="64"/>
                        <a:pt x="56" y="65"/>
                      </a:cubicBezTo>
                      <a:cubicBezTo>
                        <a:pt x="58" y="65"/>
                        <a:pt x="62" y="76"/>
                        <a:pt x="60" y="69"/>
                      </a:cubicBezTo>
                      <a:cubicBezTo>
                        <a:pt x="60" y="66"/>
                        <a:pt x="60" y="63"/>
                        <a:pt x="58" y="61"/>
                      </a:cubicBezTo>
                      <a:cubicBezTo>
                        <a:pt x="57" y="59"/>
                        <a:pt x="52" y="60"/>
                        <a:pt x="51" y="59"/>
                      </a:cubicBezTo>
                      <a:cubicBezTo>
                        <a:pt x="49" y="57"/>
                        <a:pt x="47" y="51"/>
                        <a:pt x="45" y="51"/>
                      </a:cubicBezTo>
                      <a:cubicBezTo>
                        <a:pt x="40" y="50"/>
                        <a:pt x="42" y="54"/>
                        <a:pt x="39" y="53"/>
                      </a:cubicBezTo>
                      <a:cubicBezTo>
                        <a:pt x="38" y="52"/>
                        <a:pt x="39" y="50"/>
                        <a:pt x="37" y="49"/>
                      </a:cubicBezTo>
                      <a:cubicBezTo>
                        <a:pt x="37" y="45"/>
                        <a:pt x="37" y="45"/>
                        <a:pt x="37" y="45"/>
                      </a:cubicBezTo>
                      <a:cubicBezTo>
                        <a:pt x="48" y="47"/>
                        <a:pt x="38" y="38"/>
                        <a:pt x="35" y="33"/>
                      </a:cubicBezTo>
                      <a:cubicBezTo>
                        <a:pt x="34" y="32"/>
                        <a:pt x="33" y="29"/>
                        <a:pt x="33" y="29"/>
                      </a:cubicBezTo>
                      <a:cubicBezTo>
                        <a:pt x="33" y="29"/>
                        <a:pt x="43" y="12"/>
                        <a:pt x="39" y="25"/>
                      </a:cubicBezTo>
                      <a:cubicBezTo>
                        <a:pt x="43" y="26"/>
                        <a:pt x="41" y="27"/>
                        <a:pt x="43" y="31"/>
                      </a:cubicBezTo>
                      <a:cubicBezTo>
                        <a:pt x="46" y="29"/>
                        <a:pt x="43" y="31"/>
                        <a:pt x="45" y="27"/>
                      </a:cubicBezTo>
                      <a:cubicBezTo>
                        <a:pt x="57" y="25"/>
                        <a:pt x="59" y="28"/>
                        <a:pt x="49" y="15"/>
                      </a:cubicBezTo>
                      <a:cubicBezTo>
                        <a:pt x="64" y="16"/>
                        <a:pt x="65" y="16"/>
                        <a:pt x="78" y="15"/>
                      </a:cubicBezTo>
                      <a:cubicBezTo>
                        <a:pt x="80" y="19"/>
                        <a:pt x="79" y="18"/>
                        <a:pt x="80" y="21"/>
                      </a:cubicBezTo>
                      <a:cubicBezTo>
                        <a:pt x="80" y="21"/>
                        <a:pt x="86" y="15"/>
                        <a:pt x="86" y="11"/>
                      </a:cubicBezTo>
                      <a:cubicBezTo>
                        <a:pt x="86" y="7"/>
                        <a:pt x="89" y="12"/>
                        <a:pt x="93" y="10"/>
                      </a:cubicBezTo>
                      <a:cubicBezTo>
                        <a:pt x="96" y="8"/>
                        <a:pt x="94" y="4"/>
                        <a:pt x="94" y="4"/>
                      </a:cubicBezTo>
                      <a:cubicBezTo>
                        <a:pt x="89" y="2"/>
                        <a:pt x="89" y="2"/>
                        <a:pt x="89" y="2"/>
                      </a:cubicBezTo>
                      <a:cubicBezTo>
                        <a:pt x="89" y="2"/>
                        <a:pt x="82" y="0"/>
                        <a:pt x="84" y="4"/>
                      </a:cubicBezTo>
                      <a:cubicBezTo>
                        <a:pt x="86" y="9"/>
                        <a:pt x="83" y="7"/>
                        <a:pt x="80" y="7"/>
                      </a:cubicBezTo>
                      <a:cubicBezTo>
                        <a:pt x="76" y="7"/>
                        <a:pt x="73" y="7"/>
                        <a:pt x="73" y="7"/>
                      </a:cubicBezTo>
                      <a:cubicBezTo>
                        <a:pt x="73" y="7"/>
                        <a:pt x="74" y="2"/>
                        <a:pt x="69" y="2"/>
                      </a:cubicBezTo>
                      <a:cubicBezTo>
                        <a:pt x="65" y="2"/>
                        <a:pt x="64" y="0"/>
                        <a:pt x="61" y="4"/>
                      </a:cubicBezTo>
                      <a:cubicBezTo>
                        <a:pt x="58" y="8"/>
                        <a:pt x="57" y="8"/>
                        <a:pt x="54" y="8"/>
                      </a:cubicBezTo>
                      <a:cubicBezTo>
                        <a:pt x="50" y="8"/>
                        <a:pt x="45" y="7"/>
                        <a:pt x="45" y="7"/>
                      </a:cubicBezTo>
                      <a:cubicBezTo>
                        <a:pt x="45" y="7"/>
                        <a:pt x="43" y="8"/>
                        <a:pt x="44" y="10"/>
                      </a:cubicBezTo>
                      <a:cubicBezTo>
                        <a:pt x="45" y="13"/>
                        <a:pt x="40" y="13"/>
                        <a:pt x="40" y="13"/>
                      </a:cubicBezTo>
                      <a:cubicBezTo>
                        <a:pt x="40" y="13"/>
                        <a:pt x="34" y="12"/>
                        <a:pt x="33" y="15"/>
                      </a:cubicBezTo>
                      <a:cubicBezTo>
                        <a:pt x="33" y="18"/>
                        <a:pt x="31" y="15"/>
                        <a:pt x="29" y="18"/>
                      </a:cubicBezTo>
                      <a:cubicBezTo>
                        <a:pt x="27" y="21"/>
                        <a:pt x="28" y="21"/>
                        <a:pt x="25" y="21"/>
                      </a:cubicBezTo>
                      <a:cubicBezTo>
                        <a:pt x="22" y="21"/>
                        <a:pt x="12" y="24"/>
                        <a:pt x="12" y="24"/>
                      </a:cubicBezTo>
                      <a:cubicBezTo>
                        <a:pt x="13" y="29"/>
                        <a:pt x="13" y="29"/>
                        <a:pt x="13" y="29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9" y="37"/>
                        <a:pt x="6" y="36"/>
                        <a:pt x="6" y="36"/>
                      </a:cubicBezTo>
                      <a:cubicBezTo>
                        <a:pt x="6" y="36"/>
                        <a:pt x="8" y="40"/>
                        <a:pt x="6" y="40"/>
                      </a:cubicBezTo>
                      <a:lnTo>
                        <a:pt x="0" y="4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5" name="Freeform 399"/>
                <p:cNvSpPr>
                  <a:spLocks/>
                </p:cNvSpPr>
                <p:nvPr/>
              </p:nvSpPr>
              <p:spPr bwMode="auto">
                <a:xfrm>
                  <a:off x="3358" y="1878"/>
                  <a:ext cx="16" cy="15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8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2" h="11">
                      <a:moveTo>
                        <a:pt x="5" y="2"/>
                      </a:moveTo>
                      <a:cubicBezTo>
                        <a:pt x="5" y="2"/>
                        <a:pt x="12" y="11"/>
                        <a:pt x="5" y="8"/>
                      </a:cubicBezTo>
                      <a:cubicBezTo>
                        <a:pt x="4" y="8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6" name="Freeform 400"/>
                <p:cNvSpPr>
                  <a:spLocks/>
                </p:cNvSpPr>
                <p:nvPr/>
              </p:nvSpPr>
              <p:spPr bwMode="auto">
                <a:xfrm>
                  <a:off x="3355" y="1874"/>
                  <a:ext cx="7" cy="7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2" y="5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6" h="5">
                      <a:moveTo>
                        <a:pt x="4" y="1"/>
                      </a:moveTo>
                      <a:cubicBezTo>
                        <a:pt x="6" y="1"/>
                        <a:pt x="6" y="4"/>
                        <a:pt x="2" y="5"/>
                      </a:cubicBezTo>
                      <a:cubicBezTo>
                        <a:pt x="2" y="3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7" name="Freeform 401"/>
                <p:cNvSpPr>
                  <a:spLocks/>
                </p:cNvSpPr>
                <p:nvPr/>
              </p:nvSpPr>
              <p:spPr bwMode="auto">
                <a:xfrm>
                  <a:off x="3309" y="1856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8" name="Freeform 402"/>
                <p:cNvSpPr>
                  <a:spLocks/>
                </p:cNvSpPr>
                <p:nvPr/>
              </p:nvSpPr>
              <p:spPr bwMode="auto">
                <a:xfrm>
                  <a:off x="3368" y="1956"/>
                  <a:ext cx="39" cy="17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6"/>
                    </a:cxn>
                    <a:cxn ang="0">
                      <a:pos x="33" y="12"/>
                    </a:cxn>
                    <a:cxn ang="0">
                      <a:pos x="31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3" h="12">
                      <a:moveTo>
                        <a:pt x="2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3" y="9"/>
                        <a:pt x="18" y="11"/>
                        <a:pt x="33" y="12"/>
                      </a:cubicBezTo>
                      <a:cubicBezTo>
                        <a:pt x="33" y="11"/>
                        <a:pt x="31" y="5"/>
                        <a:pt x="31" y="4"/>
                      </a:cubicBezTo>
                      <a:cubicBezTo>
                        <a:pt x="21" y="4"/>
                        <a:pt x="12" y="4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29" name="Freeform 403"/>
                <p:cNvSpPr>
                  <a:spLocks/>
                </p:cNvSpPr>
                <p:nvPr/>
              </p:nvSpPr>
              <p:spPr bwMode="auto">
                <a:xfrm>
                  <a:off x="3315" y="1893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6" y="5"/>
                    </a:cxn>
                    <a:cxn ang="0">
                      <a:pos x="6" y="1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6" h="5">
                      <a:moveTo>
                        <a:pt x="0" y="1"/>
                      </a:moveTo>
                      <a:cubicBezTo>
                        <a:pt x="0" y="1"/>
                        <a:pt x="4" y="4"/>
                        <a:pt x="6" y="5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4" y="0"/>
                        <a:pt x="2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0" name="Freeform 404"/>
                <p:cNvSpPr>
                  <a:spLocks/>
                </p:cNvSpPr>
                <p:nvPr/>
              </p:nvSpPr>
              <p:spPr bwMode="auto">
                <a:xfrm>
                  <a:off x="3405" y="1889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1" name="Freeform 405"/>
                <p:cNvSpPr>
                  <a:spLocks/>
                </p:cNvSpPr>
                <p:nvPr/>
              </p:nvSpPr>
              <p:spPr bwMode="auto">
                <a:xfrm>
                  <a:off x="3405" y="1867"/>
                  <a:ext cx="15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6"/>
                    </a:cxn>
                    <a:cxn ang="0">
                      <a:pos x="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8">
                      <a:moveTo>
                        <a:pt x="0" y="0"/>
                      </a:moveTo>
                      <a:cubicBezTo>
                        <a:pt x="1" y="0"/>
                        <a:pt x="4" y="6"/>
                        <a:pt x="4" y="6"/>
                      </a:cubicBezTo>
                      <a:cubicBezTo>
                        <a:pt x="12" y="8"/>
                        <a:pt x="6" y="0"/>
                        <a:pt x="6" y="0"/>
                      </a:cubicBezTo>
                      <a:cubicBezTo>
                        <a:pt x="5" y="0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2" name="Freeform 406"/>
                <p:cNvSpPr>
                  <a:spLocks/>
                </p:cNvSpPr>
                <p:nvPr/>
              </p:nvSpPr>
              <p:spPr bwMode="auto">
                <a:xfrm>
                  <a:off x="2935" y="2495"/>
                  <a:ext cx="75" cy="161"/>
                </a:xfrm>
                <a:custGeom>
                  <a:avLst/>
                  <a:gdLst/>
                  <a:ahLst/>
                  <a:cxnLst>
                    <a:cxn ang="0">
                      <a:pos x="0" y="117"/>
                    </a:cxn>
                    <a:cxn ang="0">
                      <a:pos x="6" y="117"/>
                    </a:cxn>
                    <a:cxn ang="0">
                      <a:pos x="16" y="111"/>
                    </a:cxn>
                    <a:cxn ang="0">
                      <a:pos x="24" y="111"/>
                    </a:cxn>
                    <a:cxn ang="0">
                      <a:pos x="30" y="105"/>
                    </a:cxn>
                    <a:cxn ang="0">
                      <a:pos x="54" y="103"/>
                    </a:cxn>
                    <a:cxn ang="0">
                      <a:pos x="60" y="95"/>
                    </a:cxn>
                    <a:cxn ang="0">
                      <a:pos x="61" y="95"/>
                    </a:cxn>
                    <a:cxn ang="0">
                      <a:pos x="53" y="82"/>
                    </a:cxn>
                    <a:cxn ang="0">
                      <a:pos x="53" y="79"/>
                    </a:cxn>
                    <a:cxn ang="0">
                      <a:pos x="52" y="72"/>
                    </a:cxn>
                    <a:cxn ang="0">
                      <a:pos x="54" y="59"/>
                    </a:cxn>
                    <a:cxn ang="0">
                      <a:pos x="50" y="51"/>
                    </a:cxn>
                    <a:cxn ang="0">
                      <a:pos x="51" y="40"/>
                    </a:cxn>
                    <a:cxn ang="0">
                      <a:pos x="49" y="34"/>
                    </a:cxn>
                    <a:cxn ang="0">
                      <a:pos x="50" y="21"/>
                    </a:cxn>
                    <a:cxn ang="0">
                      <a:pos x="45" y="13"/>
                    </a:cxn>
                    <a:cxn ang="0">
                      <a:pos x="46" y="1"/>
                    </a:cxn>
                    <a:cxn ang="0">
                      <a:pos x="36" y="0"/>
                    </a:cxn>
                    <a:cxn ang="0">
                      <a:pos x="35" y="4"/>
                    </a:cxn>
                    <a:cxn ang="0">
                      <a:pos x="16" y="2"/>
                    </a:cxn>
                    <a:cxn ang="0">
                      <a:pos x="12" y="9"/>
                    </a:cxn>
                    <a:cxn ang="0">
                      <a:pos x="13" y="17"/>
                    </a:cxn>
                    <a:cxn ang="0">
                      <a:pos x="12" y="26"/>
                    </a:cxn>
                    <a:cxn ang="0">
                      <a:pos x="13" y="35"/>
                    </a:cxn>
                    <a:cxn ang="0">
                      <a:pos x="16" y="43"/>
                    </a:cxn>
                    <a:cxn ang="0">
                      <a:pos x="15" y="54"/>
                    </a:cxn>
                    <a:cxn ang="0">
                      <a:pos x="11" y="61"/>
                    </a:cxn>
                    <a:cxn ang="0">
                      <a:pos x="7" y="72"/>
                    </a:cxn>
                    <a:cxn ang="0">
                      <a:pos x="3" y="82"/>
                    </a:cxn>
                    <a:cxn ang="0">
                      <a:pos x="1" y="90"/>
                    </a:cxn>
                    <a:cxn ang="0">
                      <a:pos x="2" y="100"/>
                    </a:cxn>
                    <a:cxn ang="0">
                      <a:pos x="2" y="107"/>
                    </a:cxn>
                    <a:cxn ang="0">
                      <a:pos x="0" y="117"/>
                    </a:cxn>
                  </a:cxnLst>
                  <a:rect l="0" t="0" r="r" b="b"/>
                  <a:pathLst>
                    <a:path w="61" h="117">
                      <a:moveTo>
                        <a:pt x="0" y="117"/>
                      </a:moveTo>
                      <a:cubicBezTo>
                        <a:pt x="2" y="117"/>
                        <a:pt x="4" y="117"/>
                        <a:pt x="6" y="117"/>
                      </a:cubicBezTo>
                      <a:cubicBezTo>
                        <a:pt x="7" y="117"/>
                        <a:pt x="14" y="111"/>
                        <a:pt x="16" y="111"/>
                      </a:cubicBezTo>
                      <a:cubicBezTo>
                        <a:pt x="18" y="111"/>
                        <a:pt x="22" y="112"/>
                        <a:pt x="24" y="111"/>
                      </a:cubicBezTo>
                      <a:cubicBezTo>
                        <a:pt x="25" y="111"/>
                        <a:pt x="28" y="105"/>
                        <a:pt x="30" y="105"/>
                      </a:cubicBezTo>
                      <a:cubicBezTo>
                        <a:pt x="39" y="103"/>
                        <a:pt x="46" y="106"/>
                        <a:pt x="54" y="103"/>
                      </a:cubicBezTo>
                      <a:cubicBezTo>
                        <a:pt x="54" y="103"/>
                        <a:pt x="56" y="95"/>
                        <a:pt x="60" y="95"/>
                      </a:cubicBezTo>
                      <a:cubicBezTo>
                        <a:pt x="61" y="95"/>
                        <a:pt x="61" y="95"/>
                        <a:pt x="61" y="95"/>
                      </a:cubicBezTo>
                      <a:cubicBezTo>
                        <a:pt x="61" y="95"/>
                        <a:pt x="55" y="84"/>
                        <a:pt x="53" y="82"/>
                      </a:cubicBezTo>
                      <a:cubicBezTo>
                        <a:pt x="51" y="80"/>
                        <a:pt x="55" y="80"/>
                        <a:pt x="53" y="79"/>
                      </a:cubicBezTo>
                      <a:cubicBezTo>
                        <a:pt x="51" y="77"/>
                        <a:pt x="52" y="74"/>
                        <a:pt x="52" y="72"/>
                      </a:cubicBezTo>
                      <a:cubicBezTo>
                        <a:pt x="52" y="70"/>
                        <a:pt x="54" y="64"/>
                        <a:pt x="54" y="59"/>
                      </a:cubicBezTo>
                      <a:cubicBezTo>
                        <a:pt x="54" y="55"/>
                        <a:pt x="53" y="55"/>
                        <a:pt x="50" y="51"/>
                      </a:cubicBezTo>
                      <a:cubicBezTo>
                        <a:pt x="47" y="46"/>
                        <a:pt x="50" y="42"/>
                        <a:pt x="51" y="40"/>
                      </a:cubicBezTo>
                      <a:cubicBezTo>
                        <a:pt x="52" y="37"/>
                        <a:pt x="47" y="37"/>
                        <a:pt x="49" y="34"/>
                      </a:cubicBezTo>
                      <a:cubicBezTo>
                        <a:pt x="51" y="30"/>
                        <a:pt x="50" y="26"/>
                        <a:pt x="50" y="21"/>
                      </a:cubicBezTo>
                      <a:cubicBezTo>
                        <a:pt x="50" y="16"/>
                        <a:pt x="47" y="14"/>
                        <a:pt x="45" y="13"/>
                      </a:cubicBezTo>
                      <a:cubicBezTo>
                        <a:pt x="43" y="13"/>
                        <a:pt x="46" y="1"/>
                        <a:pt x="46" y="1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5" y="4"/>
                        <a:pt x="18" y="1"/>
                        <a:pt x="16" y="2"/>
                      </a:cubicBezTo>
                      <a:cubicBezTo>
                        <a:pt x="14" y="3"/>
                        <a:pt x="12" y="6"/>
                        <a:pt x="12" y="9"/>
                      </a:cubicBezTo>
                      <a:cubicBezTo>
                        <a:pt x="12" y="12"/>
                        <a:pt x="14" y="15"/>
                        <a:pt x="13" y="17"/>
                      </a:cubicBezTo>
                      <a:cubicBezTo>
                        <a:pt x="13" y="20"/>
                        <a:pt x="12" y="26"/>
                        <a:pt x="12" y="26"/>
                      </a:cubicBezTo>
                      <a:cubicBezTo>
                        <a:pt x="12" y="26"/>
                        <a:pt x="14" y="32"/>
                        <a:pt x="13" y="35"/>
                      </a:cubicBezTo>
                      <a:cubicBezTo>
                        <a:pt x="12" y="37"/>
                        <a:pt x="16" y="39"/>
                        <a:pt x="16" y="43"/>
                      </a:cubicBezTo>
                      <a:cubicBezTo>
                        <a:pt x="16" y="48"/>
                        <a:pt x="15" y="54"/>
                        <a:pt x="15" y="54"/>
                      </a:cubicBezTo>
                      <a:cubicBezTo>
                        <a:pt x="15" y="54"/>
                        <a:pt x="12" y="57"/>
                        <a:pt x="11" y="61"/>
                      </a:cubicBezTo>
                      <a:cubicBezTo>
                        <a:pt x="10" y="66"/>
                        <a:pt x="8" y="68"/>
                        <a:pt x="7" y="72"/>
                      </a:cubicBezTo>
                      <a:cubicBezTo>
                        <a:pt x="6" y="76"/>
                        <a:pt x="3" y="82"/>
                        <a:pt x="3" y="82"/>
                      </a:cubicBezTo>
                      <a:cubicBezTo>
                        <a:pt x="1" y="90"/>
                        <a:pt x="1" y="90"/>
                        <a:pt x="1" y="90"/>
                      </a:cubicBezTo>
                      <a:cubicBezTo>
                        <a:pt x="2" y="100"/>
                        <a:pt x="2" y="100"/>
                        <a:pt x="2" y="100"/>
                      </a:cubicBezTo>
                      <a:cubicBezTo>
                        <a:pt x="2" y="100"/>
                        <a:pt x="3" y="105"/>
                        <a:pt x="2" y="107"/>
                      </a:cubicBezTo>
                      <a:cubicBezTo>
                        <a:pt x="1" y="110"/>
                        <a:pt x="0" y="117"/>
                        <a:pt x="0" y="11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3" name="Freeform 407"/>
                <p:cNvSpPr>
                  <a:spLocks/>
                </p:cNvSpPr>
                <p:nvPr/>
              </p:nvSpPr>
              <p:spPr bwMode="auto">
                <a:xfrm>
                  <a:off x="3080" y="1450"/>
                  <a:ext cx="145" cy="208"/>
                </a:xfrm>
                <a:custGeom>
                  <a:avLst/>
                  <a:gdLst/>
                  <a:ahLst/>
                  <a:cxnLst>
                    <a:cxn ang="0">
                      <a:pos x="21" y="50"/>
                    </a:cxn>
                    <a:cxn ang="0">
                      <a:pos x="16" y="58"/>
                    </a:cxn>
                    <a:cxn ang="0">
                      <a:pos x="5" y="67"/>
                    </a:cxn>
                    <a:cxn ang="0">
                      <a:pos x="1" y="77"/>
                    </a:cxn>
                    <a:cxn ang="0">
                      <a:pos x="8" y="84"/>
                    </a:cxn>
                    <a:cxn ang="0">
                      <a:pos x="8" y="98"/>
                    </a:cxn>
                    <a:cxn ang="0">
                      <a:pos x="12" y="106"/>
                    </a:cxn>
                    <a:cxn ang="0">
                      <a:pos x="22" y="115"/>
                    </a:cxn>
                    <a:cxn ang="0">
                      <a:pos x="35" y="118"/>
                    </a:cxn>
                    <a:cxn ang="0">
                      <a:pos x="33" y="134"/>
                    </a:cxn>
                    <a:cxn ang="0">
                      <a:pos x="41" y="143"/>
                    </a:cxn>
                    <a:cxn ang="0">
                      <a:pos x="51" y="144"/>
                    </a:cxn>
                    <a:cxn ang="0">
                      <a:pos x="67" y="146"/>
                    </a:cxn>
                    <a:cxn ang="0">
                      <a:pos x="79" y="140"/>
                    </a:cxn>
                    <a:cxn ang="0">
                      <a:pos x="93" y="144"/>
                    </a:cxn>
                    <a:cxn ang="0">
                      <a:pos x="92" y="135"/>
                    </a:cxn>
                    <a:cxn ang="0">
                      <a:pos x="102" y="127"/>
                    </a:cxn>
                    <a:cxn ang="0">
                      <a:pos x="102" y="116"/>
                    </a:cxn>
                    <a:cxn ang="0">
                      <a:pos x="93" y="102"/>
                    </a:cxn>
                    <a:cxn ang="0">
                      <a:pos x="89" y="90"/>
                    </a:cxn>
                    <a:cxn ang="0">
                      <a:pos x="104" y="81"/>
                    </a:cxn>
                    <a:cxn ang="0">
                      <a:pos x="118" y="79"/>
                    </a:cxn>
                    <a:cxn ang="0">
                      <a:pos x="114" y="55"/>
                    </a:cxn>
                    <a:cxn ang="0">
                      <a:pos x="112" y="37"/>
                    </a:cxn>
                    <a:cxn ang="0">
                      <a:pos x="102" y="21"/>
                    </a:cxn>
                    <a:cxn ang="0">
                      <a:pos x="89" y="17"/>
                    </a:cxn>
                    <a:cxn ang="0">
                      <a:pos x="79" y="23"/>
                    </a:cxn>
                    <a:cxn ang="0">
                      <a:pos x="73" y="21"/>
                    </a:cxn>
                    <a:cxn ang="0">
                      <a:pos x="63" y="17"/>
                    </a:cxn>
                    <a:cxn ang="0">
                      <a:pos x="61" y="3"/>
                    </a:cxn>
                    <a:cxn ang="0">
                      <a:pos x="55" y="1"/>
                    </a:cxn>
                    <a:cxn ang="0">
                      <a:pos x="41" y="9"/>
                    </a:cxn>
                    <a:cxn ang="0">
                      <a:pos x="45" y="13"/>
                    </a:cxn>
                    <a:cxn ang="0">
                      <a:pos x="45" y="29"/>
                    </a:cxn>
                    <a:cxn ang="0">
                      <a:pos x="37" y="30"/>
                    </a:cxn>
                    <a:cxn ang="0">
                      <a:pos x="18" y="3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118" h="151">
                      <a:moveTo>
                        <a:pt x="20" y="42"/>
                      </a:moveTo>
                      <a:cubicBezTo>
                        <a:pt x="20" y="42"/>
                        <a:pt x="24" y="51"/>
                        <a:pt x="21" y="50"/>
                      </a:cubicBezTo>
                      <a:cubicBezTo>
                        <a:pt x="18" y="50"/>
                        <a:pt x="18" y="54"/>
                        <a:pt x="20" y="56"/>
                      </a:cubicBezTo>
                      <a:cubicBezTo>
                        <a:pt x="23" y="58"/>
                        <a:pt x="16" y="58"/>
                        <a:pt x="16" y="58"/>
                      </a:cubicBezTo>
                      <a:cubicBezTo>
                        <a:pt x="16" y="58"/>
                        <a:pt x="18" y="66"/>
                        <a:pt x="12" y="63"/>
                      </a:cubicBezTo>
                      <a:cubicBezTo>
                        <a:pt x="6" y="60"/>
                        <a:pt x="6" y="63"/>
                        <a:pt x="5" y="67"/>
                      </a:cubicBezTo>
                      <a:cubicBezTo>
                        <a:pt x="4" y="68"/>
                        <a:pt x="5" y="69"/>
                        <a:pt x="5" y="71"/>
                      </a:cubicBezTo>
                      <a:cubicBezTo>
                        <a:pt x="5" y="72"/>
                        <a:pt x="2" y="76"/>
                        <a:pt x="1" y="77"/>
                      </a:cubicBezTo>
                      <a:cubicBezTo>
                        <a:pt x="0" y="79"/>
                        <a:pt x="2" y="81"/>
                        <a:pt x="2" y="81"/>
                      </a:cubicBezTo>
                      <a:cubicBezTo>
                        <a:pt x="2" y="81"/>
                        <a:pt x="5" y="84"/>
                        <a:pt x="8" y="84"/>
                      </a:cubicBezTo>
                      <a:cubicBezTo>
                        <a:pt x="10" y="84"/>
                        <a:pt x="3" y="86"/>
                        <a:pt x="7" y="88"/>
                      </a:cubicBezTo>
                      <a:cubicBezTo>
                        <a:pt x="11" y="91"/>
                        <a:pt x="8" y="98"/>
                        <a:pt x="8" y="98"/>
                      </a:cubicBezTo>
                      <a:cubicBezTo>
                        <a:pt x="8" y="98"/>
                        <a:pt x="8" y="97"/>
                        <a:pt x="10" y="101"/>
                      </a:cubicBezTo>
                      <a:cubicBezTo>
                        <a:pt x="12" y="106"/>
                        <a:pt x="14" y="101"/>
                        <a:pt x="12" y="106"/>
                      </a:cubicBezTo>
                      <a:cubicBezTo>
                        <a:pt x="9" y="111"/>
                        <a:pt x="11" y="113"/>
                        <a:pt x="11" y="113"/>
                      </a:cubicBezTo>
                      <a:cubicBezTo>
                        <a:pt x="11" y="113"/>
                        <a:pt x="20" y="110"/>
                        <a:pt x="22" y="115"/>
                      </a:cubicBezTo>
                      <a:cubicBezTo>
                        <a:pt x="25" y="120"/>
                        <a:pt x="25" y="116"/>
                        <a:pt x="29" y="117"/>
                      </a:cubicBezTo>
                      <a:cubicBezTo>
                        <a:pt x="33" y="118"/>
                        <a:pt x="35" y="118"/>
                        <a:pt x="35" y="118"/>
                      </a:cubicBezTo>
                      <a:cubicBezTo>
                        <a:pt x="35" y="118"/>
                        <a:pt x="36" y="123"/>
                        <a:pt x="34" y="126"/>
                      </a:cubicBezTo>
                      <a:cubicBezTo>
                        <a:pt x="32" y="129"/>
                        <a:pt x="32" y="130"/>
                        <a:pt x="33" y="134"/>
                      </a:cubicBezTo>
                      <a:cubicBezTo>
                        <a:pt x="34" y="137"/>
                        <a:pt x="31" y="141"/>
                        <a:pt x="34" y="146"/>
                      </a:cubicBezTo>
                      <a:cubicBezTo>
                        <a:pt x="34" y="146"/>
                        <a:pt x="38" y="145"/>
                        <a:pt x="41" y="143"/>
                      </a:cubicBezTo>
                      <a:cubicBezTo>
                        <a:pt x="42" y="142"/>
                        <a:pt x="42" y="139"/>
                        <a:pt x="46" y="141"/>
                      </a:cubicBezTo>
                      <a:cubicBezTo>
                        <a:pt x="50" y="143"/>
                        <a:pt x="51" y="144"/>
                        <a:pt x="51" y="144"/>
                      </a:cubicBezTo>
                      <a:cubicBezTo>
                        <a:pt x="61" y="151"/>
                        <a:pt x="61" y="151"/>
                        <a:pt x="61" y="151"/>
                      </a:cubicBezTo>
                      <a:cubicBezTo>
                        <a:pt x="62" y="149"/>
                        <a:pt x="64" y="146"/>
                        <a:pt x="67" y="146"/>
                      </a:cubicBezTo>
                      <a:cubicBezTo>
                        <a:pt x="71" y="146"/>
                        <a:pt x="71" y="145"/>
                        <a:pt x="74" y="144"/>
                      </a:cubicBezTo>
                      <a:cubicBezTo>
                        <a:pt x="77" y="144"/>
                        <a:pt x="77" y="142"/>
                        <a:pt x="79" y="140"/>
                      </a:cubicBezTo>
                      <a:cubicBezTo>
                        <a:pt x="81" y="139"/>
                        <a:pt x="85" y="142"/>
                        <a:pt x="87" y="141"/>
                      </a:cubicBezTo>
                      <a:cubicBezTo>
                        <a:pt x="90" y="140"/>
                        <a:pt x="90" y="143"/>
                        <a:pt x="93" y="144"/>
                      </a:cubicBezTo>
                      <a:cubicBezTo>
                        <a:pt x="96" y="146"/>
                        <a:pt x="96" y="144"/>
                        <a:pt x="96" y="140"/>
                      </a:cubicBezTo>
                      <a:cubicBezTo>
                        <a:pt x="96" y="136"/>
                        <a:pt x="92" y="135"/>
                        <a:pt x="92" y="135"/>
                      </a:cubicBezTo>
                      <a:cubicBezTo>
                        <a:pt x="92" y="135"/>
                        <a:pt x="93" y="132"/>
                        <a:pt x="97" y="131"/>
                      </a:cubicBezTo>
                      <a:cubicBezTo>
                        <a:pt x="101" y="130"/>
                        <a:pt x="102" y="131"/>
                        <a:pt x="102" y="127"/>
                      </a:cubicBezTo>
                      <a:cubicBezTo>
                        <a:pt x="101" y="122"/>
                        <a:pt x="107" y="120"/>
                        <a:pt x="107" y="120"/>
                      </a:cubicBezTo>
                      <a:cubicBezTo>
                        <a:pt x="107" y="120"/>
                        <a:pt x="107" y="120"/>
                        <a:pt x="102" y="116"/>
                      </a:cubicBezTo>
                      <a:cubicBezTo>
                        <a:pt x="99" y="113"/>
                        <a:pt x="96" y="116"/>
                        <a:pt x="96" y="111"/>
                      </a:cubicBezTo>
                      <a:cubicBezTo>
                        <a:pt x="96" y="107"/>
                        <a:pt x="95" y="106"/>
                        <a:pt x="93" y="102"/>
                      </a:cubicBezTo>
                      <a:cubicBezTo>
                        <a:pt x="90" y="99"/>
                        <a:pt x="90" y="100"/>
                        <a:pt x="88" y="95"/>
                      </a:cubicBezTo>
                      <a:cubicBezTo>
                        <a:pt x="86" y="91"/>
                        <a:pt x="86" y="91"/>
                        <a:pt x="89" y="90"/>
                      </a:cubicBezTo>
                      <a:cubicBezTo>
                        <a:pt x="92" y="90"/>
                        <a:pt x="95" y="90"/>
                        <a:pt x="96" y="87"/>
                      </a:cubicBezTo>
                      <a:cubicBezTo>
                        <a:pt x="98" y="84"/>
                        <a:pt x="99" y="84"/>
                        <a:pt x="104" y="81"/>
                      </a:cubicBezTo>
                      <a:cubicBezTo>
                        <a:pt x="109" y="79"/>
                        <a:pt x="113" y="76"/>
                        <a:pt x="113" y="76"/>
                      </a:cubicBezTo>
                      <a:cubicBezTo>
                        <a:pt x="118" y="79"/>
                        <a:pt x="118" y="79"/>
                        <a:pt x="118" y="79"/>
                      </a:cubicBezTo>
                      <a:cubicBezTo>
                        <a:pt x="118" y="79"/>
                        <a:pt x="117" y="65"/>
                        <a:pt x="117" y="62"/>
                      </a:cubicBezTo>
                      <a:cubicBezTo>
                        <a:pt x="117" y="59"/>
                        <a:pt x="114" y="59"/>
                        <a:pt x="114" y="55"/>
                      </a:cubicBezTo>
                      <a:cubicBezTo>
                        <a:pt x="114" y="50"/>
                        <a:pt x="115" y="46"/>
                        <a:pt x="115" y="46"/>
                      </a:cubicBezTo>
                      <a:cubicBezTo>
                        <a:pt x="115" y="46"/>
                        <a:pt x="111" y="39"/>
                        <a:pt x="112" y="37"/>
                      </a:cubicBezTo>
                      <a:cubicBezTo>
                        <a:pt x="114" y="34"/>
                        <a:pt x="114" y="25"/>
                        <a:pt x="114" y="25"/>
                      </a:cubicBezTo>
                      <a:cubicBezTo>
                        <a:pt x="111" y="24"/>
                        <a:pt x="105" y="22"/>
                        <a:pt x="102" y="21"/>
                      </a:cubicBezTo>
                      <a:cubicBezTo>
                        <a:pt x="100" y="17"/>
                        <a:pt x="100" y="17"/>
                        <a:pt x="100" y="17"/>
                      </a:cubicBezTo>
                      <a:cubicBezTo>
                        <a:pt x="97" y="16"/>
                        <a:pt x="92" y="18"/>
                        <a:pt x="89" y="17"/>
                      </a:cubicBezTo>
                      <a:cubicBezTo>
                        <a:pt x="88" y="18"/>
                        <a:pt x="86" y="22"/>
                        <a:pt x="85" y="23"/>
                      </a:cubicBezTo>
                      <a:cubicBezTo>
                        <a:pt x="82" y="23"/>
                        <a:pt x="81" y="21"/>
                        <a:pt x="79" y="23"/>
                      </a:cubicBezTo>
                      <a:cubicBezTo>
                        <a:pt x="81" y="24"/>
                        <a:pt x="77" y="29"/>
                        <a:pt x="77" y="29"/>
                      </a:cubicBezTo>
                      <a:cubicBezTo>
                        <a:pt x="76" y="28"/>
                        <a:pt x="73" y="21"/>
                        <a:pt x="73" y="21"/>
                      </a:cubicBezTo>
                      <a:cubicBezTo>
                        <a:pt x="70" y="20"/>
                        <a:pt x="64" y="22"/>
                        <a:pt x="63" y="21"/>
                      </a:cubicBezTo>
                      <a:cubicBezTo>
                        <a:pt x="63" y="17"/>
                        <a:pt x="63" y="17"/>
                        <a:pt x="63" y="17"/>
                      </a:cubicBezTo>
                      <a:cubicBezTo>
                        <a:pt x="62" y="14"/>
                        <a:pt x="57" y="10"/>
                        <a:pt x="57" y="9"/>
                      </a:cubicBezTo>
                      <a:cubicBezTo>
                        <a:pt x="57" y="9"/>
                        <a:pt x="60" y="3"/>
                        <a:pt x="61" y="3"/>
                      </a:cubicBezTo>
                      <a:cubicBezTo>
                        <a:pt x="57" y="3"/>
                        <a:pt x="58" y="3"/>
                        <a:pt x="55" y="3"/>
                      </a:cubicBezTo>
                      <a:cubicBezTo>
                        <a:pt x="55" y="2"/>
                        <a:pt x="55" y="2"/>
                        <a:pt x="55" y="1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3" y="2"/>
                        <a:pt x="40" y="6"/>
                        <a:pt x="41" y="9"/>
                      </a:cubicBezTo>
                      <a:cubicBezTo>
                        <a:pt x="45" y="9"/>
                        <a:pt x="45" y="9"/>
                        <a:pt x="45" y="9"/>
                      </a:cubicBezTo>
                      <a:cubicBezTo>
                        <a:pt x="45" y="13"/>
                        <a:pt x="45" y="13"/>
                        <a:pt x="45" y="13"/>
                      </a:cubicBezTo>
                      <a:cubicBezTo>
                        <a:pt x="45" y="15"/>
                        <a:pt x="48" y="26"/>
                        <a:pt x="47" y="31"/>
                      </a:cubicBezTo>
                      <a:cubicBezTo>
                        <a:pt x="46" y="34"/>
                        <a:pt x="45" y="29"/>
                        <a:pt x="45" y="29"/>
                      </a:cubicBezTo>
                      <a:cubicBezTo>
                        <a:pt x="43" y="28"/>
                        <a:pt x="41" y="35"/>
                        <a:pt x="41" y="37"/>
                      </a:cubicBezTo>
                      <a:cubicBezTo>
                        <a:pt x="38" y="37"/>
                        <a:pt x="38" y="31"/>
                        <a:pt x="37" y="30"/>
                      </a:cubicBezTo>
                      <a:cubicBezTo>
                        <a:pt x="34" y="28"/>
                        <a:pt x="31" y="29"/>
                        <a:pt x="27" y="30"/>
                      </a:cubicBezTo>
                      <a:cubicBezTo>
                        <a:pt x="26" y="30"/>
                        <a:pt x="20" y="34"/>
                        <a:pt x="18" y="34"/>
                      </a:cubicBezTo>
                      <a:cubicBezTo>
                        <a:pt x="18" y="35"/>
                        <a:pt x="19" y="38"/>
                        <a:pt x="19" y="38"/>
                      </a:cubicBezTo>
                      <a:cubicBezTo>
                        <a:pt x="19" y="38"/>
                        <a:pt x="20" y="38"/>
                        <a:pt x="21" y="38"/>
                      </a:cubicBezTo>
                      <a:cubicBezTo>
                        <a:pt x="23" y="39"/>
                        <a:pt x="21" y="41"/>
                        <a:pt x="20" y="42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4" name="Freeform 408"/>
                <p:cNvSpPr>
                  <a:spLocks/>
                </p:cNvSpPr>
                <p:nvPr/>
              </p:nvSpPr>
              <p:spPr bwMode="auto">
                <a:xfrm>
                  <a:off x="3060" y="1494"/>
                  <a:ext cx="11" cy="14"/>
                </a:xfrm>
                <a:custGeom>
                  <a:avLst/>
                  <a:gdLst/>
                  <a:ahLst/>
                  <a:cxnLst>
                    <a:cxn ang="0">
                      <a:pos x="3" y="9"/>
                    </a:cxn>
                    <a:cxn ang="0">
                      <a:pos x="0" y="7"/>
                    </a:cxn>
                    <a:cxn ang="0">
                      <a:pos x="7" y="4"/>
                    </a:cxn>
                    <a:cxn ang="0">
                      <a:pos x="3" y="9"/>
                    </a:cxn>
                  </a:cxnLst>
                  <a:rect l="0" t="0" r="r" b="b"/>
                  <a:pathLst>
                    <a:path w="9" h="9">
                      <a:moveTo>
                        <a:pt x="3" y="9"/>
                      </a:move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7"/>
                        <a:pt x="9" y="0"/>
                        <a:pt x="7" y="4"/>
                      </a:cubicBezTo>
                      <a:cubicBezTo>
                        <a:pt x="5" y="7"/>
                        <a:pt x="3" y="9"/>
                        <a:pt x="3" y="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5" name="Freeform 409"/>
                <p:cNvSpPr>
                  <a:spLocks/>
                </p:cNvSpPr>
                <p:nvPr/>
              </p:nvSpPr>
              <p:spPr bwMode="auto">
                <a:xfrm>
                  <a:off x="3075" y="1498"/>
                  <a:ext cx="5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>
                      <a:moveTo>
                        <a:pt x="0" y="0"/>
                      </a:moveTo>
                      <a:lnTo>
                        <a:pt x="1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6" name="Freeform 410"/>
                <p:cNvSpPr>
                  <a:spLocks/>
                </p:cNvSpPr>
                <p:nvPr/>
              </p:nvSpPr>
              <p:spPr bwMode="auto">
                <a:xfrm>
                  <a:off x="3086" y="1494"/>
                  <a:ext cx="5" cy="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lnTo>
                        <a:pt x="8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7" name="Freeform 411"/>
                <p:cNvSpPr>
                  <a:spLocks/>
                </p:cNvSpPr>
                <p:nvPr/>
              </p:nvSpPr>
              <p:spPr bwMode="auto">
                <a:xfrm>
                  <a:off x="3095" y="1497"/>
                  <a:ext cx="2" cy="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2">
                      <a:moveTo>
                        <a:pt x="4" y="0"/>
                      </a:move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8" name="Freeform 412"/>
                <p:cNvSpPr>
                  <a:spLocks/>
                </p:cNvSpPr>
                <p:nvPr/>
              </p:nvSpPr>
              <p:spPr bwMode="auto">
                <a:xfrm>
                  <a:off x="3627" y="1746"/>
                  <a:ext cx="114" cy="69"/>
                </a:xfrm>
                <a:custGeom>
                  <a:avLst/>
                  <a:gdLst/>
                  <a:ahLst/>
                  <a:cxnLst>
                    <a:cxn ang="0">
                      <a:pos x="0" y="14"/>
                    </a:cxn>
                    <a:cxn ang="0">
                      <a:pos x="14" y="20"/>
                    </a:cxn>
                    <a:cxn ang="0">
                      <a:pos x="18" y="30"/>
                    </a:cxn>
                    <a:cxn ang="0">
                      <a:pos x="20" y="30"/>
                    </a:cxn>
                    <a:cxn ang="0">
                      <a:pos x="18" y="42"/>
                    </a:cxn>
                    <a:cxn ang="0">
                      <a:pos x="26" y="43"/>
                    </a:cxn>
                    <a:cxn ang="0">
                      <a:pos x="33" y="43"/>
                    </a:cxn>
                    <a:cxn ang="0">
                      <a:pos x="39" y="45"/>
                    </a:cxn>
                    <a:cxn ang="0">
                      <a:pos x="46" y="44"/>
                    </a:cxn>
                    <a:cxn ang="0">
                      <a:pos x="48" y="47"/>
                    </a:cxn>
                    <a:cxn ang="0">
                      <a:pos x="53" y="48"/>
                    </a:cxn>
                    <a:cxn ang="0">
                      <a:pos x="61" y="47"/>
                    </a:cxn>
                    <a:cxn ang="0">
                      <a:pos x="68" y="47"/>
                    </a:cxn>
                    <a:cxn ang="0">
                      <a:pos x="74" y="42"/>
                    </a:cxn>
                    <a:cxn ang="0">
                      <a:pos x="79" y="40"/>
                    </a:cxn>
                    <a:cxn ang="0">
                      <a:pos x="85" y="45"/>
                    </a:cxn>
                    <a:cxn ang="0">
                      <a:pos x="91" y="48"/>
                    </a:cxn>
                    <a:cxn ang="0">
                      <a:pos x="89" y="41"/>
                    </a:cxn>
                    <a:cxn ang="0">
                      <a:pos x="92" y="37"/>
                    </a:cxn>
                    <a:cxn ang="0">
                      <a:pos x="89" y="32"/>
                    </a:cxn>
                    <a:cxn ang="0">
                      <a:pos x="81" y="31"/>
                    </a:cxn>
                    <a:cxn ang="0">
                      <a:pos x="80" y="25"/>
                    </a:cxn>
                    <a:cxn ang="0">
                      <a:pos x="75" y="22"/>
                    </a:cxn>
                    <a:cxn ang="0">
                      <a:pos x="70" y="16"/>
                    </a:cxn>
                    <a:cxn ang="0">
                      <a:pos x="64" y="14"/>
                    </a:cxn>
                    <a:cxn ang="0">
                      <a:pos x="58" y="16"/>
                    </a:cxn>
                    <a:cxn ang="0">
                      <a:pos x="48" y="17"/>
                    </a:cxn>
                    <a:cxn ang="0">
                      <a:pos x="38" y="10"/>
                    </a:cxn>
                    <a:cxn ang="0">
                      <a:pos x="32" y="6"/>
                    </a:cxn>
                    <a:cxn ang="0">
                      <a:pos x="21" y="5"/>
                    </a:cxn>
                    <a:cxn ang="0">
                      <a:pos x="13" y="2"/>
                    </a:cxn>
                    <a:cxn ang="0">
                      <a:pos x="3" y="3"/>
                    </a:cxn>
                    <a:cxn ang="0">
                      <a:pos x="0" y="12"/>
                    </a:cxn>
                    <a:cxn ang="0">
                      <a:pos x="0" y="14"/>
                    </a:cxn>
                  </a:cxnLst>
                  <a:rect l="0" t="0" r="r" b="b"/>
                  <a:pathLst>
                    <a:path w="93" h="50">
                      <a:moveTo>
                        <a:pt x="0" y="14"/>
                      </a:moveTo>
                      <a:cubicBezTo>
                        <a:pt x="5" y="16"/>
                        <a:pt x="10" y="17"/>
                        <a:pt x="14" y="20"/>
                      </a:cubicBezTo>
                      <a:cubicBezTo>
                        <a:pt x="15" y="21"/>
                        <a:pt x="17" y="29"/>
                        <a:pt x="18" y="30"/>
                      </a:cubicBezTo>
                      <a:cubicBezTo>
                        <a:pt x="19" y="30"/>
                        <a:pt x="19" y="30"/>
                        <a:pt x="20" y="30"/>
                      </a:cubicBezTo>
                      <a:cubicBezTo>
                        <a:pt x="21" y="34"/>
                        <a:pt x="20" y="38"/>
                        <a:pt x="18" y="42"/>
                      </a:cubicBezTo>
                      <a:cubicBezTo>
                        <a:pt x="20" y="43"/>
                        <a:pt x="24" y="44"/>
                        <a:pt x="26" y="43"/>
                      </a:cubicBezTo>
                      <a:cubicBezTo>
                        <a:pt x="29" y="41"/>
                        <a:pt x="30" y="43"/>
                        <a:pt x="33" y="43"/>
                      </a:cubicBezTo>
                      <a:cubicBezTo>
                        <a:pt x="36" y="43"/>
                        <a:pt x="39" y="45"/>
                        <a:pt x="39" y="45"/>
                      </a:cubicBezTo>
                      <a:cubicBezTo>
                        <a:pt x="39" y="45"/>
                        <a:pt x="43" y="45"/>
                        <a:pt x="46" y="44"/>
                      </a:cubicBezTo>
                      <a:cubicBezTo>
                        <a:pt x="49" y="43"/>
                        <a:pt x="48" y="47"/>
                        <a:pt x="48" y="47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53" y="48"/>
                        <a:pt x="59" y="47"/>
                        <a:pt x="61" y="47"/>
                      </a:cubicBezTo>
                      <a:cubicBezTo>
                        <a:pt x="63" y="47"/>
                        <a:pt x="68" y="47"/>
                        <a:pt x="68" y="47"/>
                      </a:cubicBezTo>
                      <a:cubicBezTo>
                        <a:pt x="68" y="47"/>
                        <a:pt x="73" y="44"/>
                        <a:pt x="74" y="42"/>
                      </a:cubicBezTo>
                      <a:cubicBezTo>
                        <a:pt x="75" y="39"/>
                        <a:pt x="75" y="40"/>
                        <a:pt x="79" y="40"/>
                      </a:cubicBezTo>
                      <a:cubicBezTo>
                        <a:pt x="82" y="40"/>
                        <a:pt x="85" y="45"/>
                        <a:pt x="85" y="45"/>
                      </a:cubicBezTo>
                      <a:cubicBezTo>
                        <a:pt x="85" y="45"/>
                        <a:pt x="90" y="50"/>
                        <a:pt x="91" y="48"/>
                      </a:cubicBezTo>
                      <a:cubicBezTo>
                        <a:pt x="93" y="46"/>
                        <a:pt x="92" y="43"/>
                        <a:pt x="89" y="41"/>
                      </a:cubicBezTo>
                      <a:cubicBezTo>
                        <a:pt x="87" y="39"/>
                        <a:pt x="92" y="37"/>
                        <a:pt x="92" y="37"/>
                      </a:cubicBezTo>
                      <a:cubicBezTo>
                        <a:pt x="92" y="37"/>
                        <a:pt x="91" y="34"/>
                        <a:pt x="89" y="32"/>
                      </a:cubicBezTo>
                      <a:cubicBezTo>
                        <a:pt x="87" y="29"/>
                        <a:pt x="84" y="32"/>
                        <a:pt x="81" y="31"/>
                      </a:cubicBezTo>
                      <a:cubicBezTo>
                        <a:pt x="78" y="30"/>
                        <a:pt x="83" y="25"/>
                        <a:pt x="80" y="25"/>
                      </a:cubicBezTo>
                      <a:cubicBezTo>
                        <a:pt x="78" y="24"/>
                        <a:pt x="78" y="23"/>
                        <a:pt x="75" y="22"/>
                      </a:cubicBezTo>
                      <a:cubicBezTo>
                        <a:pt x="72" y="20"/>
                        <a:pt x="73" y="18"/>
                        <a:pt x="70" y="16"/>
                      </a:cubicBezTo>
                      <a:cubicBezTo>
                        <a:pt x="68" y="13"/>
                        <a:pt x="67" y="13"/>
                        <a:pt x="64" y="14"/>
                      </a:cubicBezTo>
                      <a:cubicBezTo>
                        <a:pt x="61" y="16"/>
                        <a:pt x="60" y="19"/>
                        <a:pt x="58" y="16"/>
                      </a:cubicBezTo>
                      <a:cubicBezTo>
                        <a:pt x="56" y="14"/>
                        <a:pt x="53" y="17"/>
                        <a:pt x="48" y="17"/>
                      </a:cubicBezTo>
                      <a:cubicBezTo>
                        <a:pt x="44" y="17"/>
                        <a:pt x="42" y="12"/>
                        <a:pt x="38" y="10"/>
                      </a:cubicBezTo>
                      <a:cubicBezTo>
                        <a:pt x="34" y="7"/>
                        <a:pt x="35" y="6"/>
                        <a:pt x="32" y="6"/>
                      </a:cubicBezTo>
                      <a:cubicBezTo>
                        <a:pt x="28" y="6"/>
                        <a:pt x="26" y="7"/>
                        <a:pt x="21" y="5"/>
                      </a:cubicBezTo>
                      <a:cubicBezTo>
                        <a:pt x="17" y="4"/>
                        <a:pt x="14" y="5"/>
                        <a:pt x="13" y="2"/>
                      </a:cubicBezTo>
                      <a:cubicBezTo>
                        <a:pt x="11" y="0"/>
                        <a:pt x="6" y="2"/>
                        <a:pt x="3" y="3"/>
                      </a:cubicBezTo>
                      <a:cubicBezTo>
                        <a:pt x="1" y="5"/>
                        <a:pt x="0" y="12"/>
                        <a:pt x="0" y="12"/>
                      </a:cubicBezTo>
                      <a:lnTo>
                        <a:pt x="0" y="14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39" name="Freeform 413"/>
                <p:cNvSpPr>
                  <a:spLocks/>
                </p:cNvSpPr>
                <p:nvPr/>
              </p:nvSpPr>
              <p:spPr bwMode="auto">
                <a:xfrm>
                  <a:off x="2725" y="2449"/>
                  <a:ext cx="55" cy="20"/>
                </a:xfrm>
                <a:custGeom>
                  <a:avLst/>
                  <a:gdLst/>
                  <a:ahLst/>
                  <a:cxnLst>
                    <a:cxn ang="0">
                      <a:pos x="3" y="15"/>
                    </a:cxn>
                    <a:cxn ang="0">
                      <a:pos x="14" y="14"/>
                    </a:cxn>
                    <a:cxn ang="0">
                      <a:pos x="19" y="11"/>
                    </a:cxn>
                    <a:cxn ang="0">
                      <a:pos x="39" y="10"/>
                    </a:cxn>
                    <a:cxn ang="0">
                      <a:pos x="45" y="4"/>
                    </a:cxn>
                    <a:cxn ang="0">
                      <a:pos x="40" y="2"/>
                    </a:cxn>
                    <a:cxn ang="0">
                      <a:pos x="31" y="2"/>
                    </a:cxn>
                    <a:cxn ang="0">
                      <a:pos x="19" y="2"/>
                    </a:cxn>
                    <a:cxn ang="0">
                      <a:pos x="15" y="3"/>
                    </a:cxn>
                    <a:cxn ang="0">
                      <a:pos x="8" y="4"/>
                    </a:cxn>
                    <a:cxn ang="0">
                      <a:pos x="0" y="6"/>
                    </a:cxn>
                    <a:cxn ang="0">
                      <a:pos x="3" y="15"/>
                    </a:cxn>
                  </a:cxnLst>
                  <a:rect l="0" t="0" r="r" b="b"/>
                  <a:pathLst>
                    <a:path w="45" h="15">
                      <a:moveTo>
                        <a:pt x="3" y="15"/>
                      </a:move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4" y="14"/>
                        <a:pt x="15" y="11"/>
                        <a:pt x="19" y="11"/>
                      </a:cubicBezTo>
                      <a:cubicBezTo>
                        <a:pt x="23" y="11"/>
                        <a:pt x="35" y="10"/>
                        <a:pt x="39" y="10"/>
                      </a:cubicBezTo>
                      <a:cubicBezTo>
                        <a:pt x="43" y="10"/>
                        <a:pt x="45" y="9"/>
                        <a:pt x="45" y="4"/>
                      </a:cubicBezTo>
                      <a:cubicBezTo>
                        <a:pt x="45" y="0"/>
                        <a:pt x="43" y="2"/>
                        <a:pt x="40" y="2"/>
                      </a:cubicBezTo>
                      <a:cubicBezTo>
                        <a:pt x="36" y="2"/>
                        <a:pt x="34" y="2"/>
                        <a:pt x="31" y="2"/>
                      </a:cubicBezTo>
                      <a:cubicBezTo>
                        <a:pt x="28" y="2"/>
                        <a:pt x="21" y="4"/>
                        <a:pt x="19" y="2"/>
                      </a:cubicBezTo>
                      <a:cubicBezTo>
                        <a:pt x="16" y="0"/>
                        <a:pt x="18" y="1"/>
                        <a:pt x="15" y="3"/>
                      </a:cubicBezTo>
                      <a:cubicBezTo>
                        <a:pt x="11" y="5"/>
                        <a:pt x="12" y="4"/>
                        <a:pt x="8" y="4"/>
                      </a:cubicBezTo>
                      <a:cubicBezTo>
                        <a:pt x="5" y="4"/>
                        <a:pt x="0" y="6"/>
                        <a:pt x="0" y="6"/>
                      </a:cubicBezTo>
                      <a:cubicBezTo>
                        <a:pt x="1" y="9"/>
                        <a:pt x="3" y="14"/>
                        <a:pt x="3" y="1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0" name="Freeform 414"/>
                <p:cNvSpPr>
                  <a:spLocks/>
                </p:cNvSpPr>
                <p:nvPr/>
              </p:nvSpPr>
              <p:spPr bwMode="auto">
                <a:xfrm>
                  <a:off x="3131" y="2695"/>
                  <a:ext cx="94" cy="148"/>
                </a:xfrm>
                <a:custGeom>
                  <a:avLst/>
                  <a:gdLst/>
                  <a:ahLst/>
                  <a:cxnLst>
                    <a:cxn ang="0">
                      <a:pos x="10" y="22"/>
                    </a:cxn>
                    <a:cxn ang="0">
                      <a:pos x="6" y="28"/>
                    </a:cxn>
                    <a:cxn ang="0">
                      <a:pos x="10" y="40"/>
                    </a:cxn>
                    <a:cxn ang="0">
                      <a:pos x="0" y="67"/>
                    </a:cxn>
                    <a:cxn ang="0">
                      <a:pos x="4" y="79"/>
                    </a:cxn>
                    <a:cxn ang="0">
                      <a:pos x="26" y="97"/>
                    </a:cxn>
                    <a:cxn ang="0">
                      <a:pos x="24" y="103"/>
                    </a:cxn>
                    <a:cxn ang="0">
                      <a:pos x="30" y="108"/>
                    </a:cxn>
                    <a:cxn ang="0">
                      <a:pos x="35" y="98"/>
                    </a:cxn>
                    <a:cxn ang="0">
                      <a:pos x="42" y="100"/>
                    </a:cxn>
                    <a:cxn ang="0">
                      <a:pos x="45" y="95"/>
                    </a:cxn>
                    <a:cxn ang="0">
                      <a:pos x="42" y="85"/>
                    </a:cxn>
                    <a:cxn ang="0">
                      <a:pos x="43" y="81"/>
                    </a:cxn>
                    <a:cxn ang="0">
                      <a:pos x="51" y="78"/>
                    </a:cxn>
                    <a:cxn ang="0">
                      <a:pos x="52" y="73"/>
                    </a:cxn>
                    <a:cxn ang="0">
                      <a:pos x="56" y="77"/>
                    </a:cxn>
                    <a:cxn ang="0">
                      <a:pos x="65" y="75"/>
                    </a:cxn>
                    <a:cxn ang="0">
                      <a:pos x="71" y="82"/>
                    </a:cxn>
                    <a:cxn ang="0">
                      <a:pos x="74" y="76"/>
                    </a:cxn>
                    <a:cxn ang="0">
                      <a:pos x="72" y="68"/>
                    </a:cxn>
                    <a:cxn ang="0">
                      <a:pos x="72" y="61"/>
                    </a:cxn>
                    <a:cxn ang="0">
                      <a:pos x="71" y="54"/>
                    </a:cxn>
                    <a:cxn ang="0">
                      <a:pos x="71" y="47"/>
                    </a:cxn>
                    <a:cxn ang="0">
                      <a:pos x="65" y="41"/>
                    </a:cxn>
                    <a:cxn ang="0">
                      <a:pos x="67" y="40"/>
                    </a:cxn>
                    <a:cxn ang="0">
                      <a:pos x="66" y="32"/>
                    </a:cxn>
                    <a:cxn ang="0">
                      <a:pos x="71" y="28"/>
                    </a:cxn>
                    <a:cxn ang="0">
                      <a:pos x="78" y="28"/>
                    </a:cxn>
                    <a:cxn ang="0">
                      <a:pos x="78" y="18"/>
                    </a:cxn>
                    <a:cxn ang="0">
                      <a:pos x="71" y="16"/>
                    </a:cxn>
                    <a:cxn ang="0">
                      <a:pos x="64" y="17"/>
                    </a:cxn>
                    <a:cxn ang="0">
                      <a:pos x="62" y="12"/>
                    </a:cxn>
                    <a:cxn ang="0">
                      <a:pos x="61" y="2"/>
                    </a:cxn>
                    <a:cxn ang="0">
                      <a:pos x="53" y="2"/>
                    </a:cxn>
                    <a:cxn ang="0">
                      <a:pos x="45" y="3"/>
                    </a:cxn>
                    <a:cxn ang="0">
                      <a:pos x="38" y="5"/>
                    </a:cxn>
                    <a:cxn ang="0">
                      <a:pos x="36" y="23"/>
                    </a:cxn>
                    <a:cxn ang="0">
                      <a:pos x="10" y="22"/>
                    </a:cxn>
                  </a:cxnLst>
                  <a:rect l="0" t="0" r="r" b="b"/>
                  <a:pathLst>
                    <a:path w="78" h="108">
                      <a:moveTo>
                        <a:pt x="10" y="22"/>
                      </a:moveTo>
                      <a:cubicBezTo>
                        <a:pt x="9" y="23"/>
                        <a:pt x="6" y="27"/>
                        <a:pt x="6" y="28"/>
                      </a:cubicBezTo>
                      <a:cubicBezTo>
                        <a:pt x="6" y="29"/>
                        <a:pt x="13" y="37"/>
                        <a:pt x="10" y="40"/>
                      </a:cubicBezTo>
                      <a:cubicBezTo>
                        <a:pt x="6" y="42"/>
                        <a:pt x="3" y="59"/>
                        <a:pt x="0" y="67"/>
                      </a:cubicBezTo>
                      <a:cubicBezTo>
                        <a:pt x="2" y="69"/>
                        <a:pt x="13" y="75"/>
                        <a:pt x="4" y="79"/>
                      </a:cubicBezTo>
                      <a:cubicBezTo>
                        <a:pt x="8" y="84"/>
                        <a:pt x="23" y="93"/>
                        <a:pt x="26" y="97"/>
                      </a:cubicBezTo>
                      <a:cubicBezTo>
                        <a:pt x="26" y="97"/>
                        <a:pt x="24" y="102"/>
                        <a:pt x="24" y="103"/>
                      </a:cubicBezTo>
                      <a:cubicBezTo>
                        <a:pt x="25" y="105"/>
                        <a:pt x="28" y="106"/>
                        <a:pt x="30" y="108"/>
                      </a:cubicBezTo>
                      <a:cubicBezTo>
                        <a:pt x="30" y="108"/>
                        <a:pt x="31" y="98"/>
                        <a:pt x="35" y="98"/>
                      </a:cubicBezTo>
                      <a:cubicBezTo>
                        <a:pt x="38" y="98"/>
                        <a:pt x="38" y="99"/>
                        <a:pt x="42" y="100"/>
                      </a:cubicBezTo>
                      <a:cubicBezTo>
                        <a:pt x="47" y="102"/>
                        <a:pt x="45" y="99"/>
                        <a:pt x="45" y="95"/>
                      </a:cubicBezTo>
                      <a:cubicBezTo>
                        <a:pt x="44" y="90"/>
                        <a:pt x="40" y="87"/>
                        <a:pt x="42" y="85"/>
                      </a:cubicBezTo>
                      <a:cubicBezTo>
                        <a:pt x="44" y="82"/>
                        <a:pt x="45" y="85"/>
                        <a:pt x="43" y="81"/>
                      </a:cubicBezTo>
                      <a:cubicBezTo>
                        <a:pt x="41" y="76"/>
                        <a:pt x="48" y="79"/>
                        <a:pt x="51" y="78"/>
                      </a:cubicBezTo>
                      <a:cubicBezTo>
                        <a:pt x="54" y="77"/>
                        <a:pt x="48" y="72"/>
                        <a:pt x="52" y="73"/>
                      </a:cubicBezTo>
                      <a:cubicBezTo>
                        <a:pt x="55" y="74"/>
                        <a:pt x="56" y="77"/>
                        <a:pt x="56" y="77"/>
                      </a:cubicBezTo>
                      <a:cubicBezTo>
                        <a:pt x="56" y="77"/>
                        <a:pt x="61" y="74"/>
                        <a:pt x="65" y="75"/>
                      </a:cubicBezTo>
                      <a:cubicBezTo>
                        <a:pt x="68" y="75"/>
                        <a:pt x="68" y="80"/>
                        <a:pt x="71" y="82"/>
                      </a:cubicBezTo>
                      <a:cubicBezTo>
                        <a:pt x="73" y="84"/>
                        <a:pt x="73" y="82"/>
                        <a:pt x="74" y="76"/>
                      </a:cubicBezTo>
                      <a:cubicBezTo>
                        <a:pt x="76" y="70"/>
                        <a:pt x="74" y="70"/>
                        <a:pt x="72" y="68"/>
                      </a:cubicBezTo>
                      <a:cubicBezTo>
                        <a:pt x="69" y="67"/>
                        <a:pt x="74" y="64"/>
                        <a:pt x="72" y="61"/>
                      </a:cubicBezTo>
                      <a:cubicBezTo>
                        <a:pt x="70" y="58"/>
                        <a:pt x="70" y="59"/>
                        <a:pt x="71" y="54"/>
                      </a:cubicBezTo>
                      <a:cubicBezTo>
                        <a:pt x="72" y="51"/>
                        <a:pt x="71" y="49"/>
                        <a:pt x="71" y="47"/>
                      </a:cubicBezTo>
                      <a:cubicBezTo>
                        <a:pt x="70" y="45"/>
                        <a:pt x="67" y="42"/>
                        <a:pt x="65" y="41"/>
                      </a:cubicBezTo>
                      <a:cubicBezTo>
                        <a:pt x="63" y="40"/>
                        <a:pt x="67" y="40"/>
                        <a:pt x="67" y="40"/>
                      </a:cubicBezTo>
                      <a:cubicBezTo>
                        <a:pt x="67" y="40"/>
                        <a:pt x="66" y="36"/>
                        <a:pt x="66" y="32"/>
                      </a:cubicBezTo>
                      <a:cubicBezTo>
                        <a:pt x="66" y="29"/>
                        <a:pt x="68" y="29"/>
                        <a:pt x="71" y="28"/>
                      </a:cubicBezTo>
                      <a:cubicBezTo>
                        <a:pt x="75" y="27"/>
                        <a:pt x="78" y="28"/>
                        <a:pt x="78" y="28"/>
                      </a:cubicBezTo>
                      <a:cubicBezTo>
                        <a:pt x="78" y="18"/>
                        <a:pt x="78" y="18"/>
                        <a:pt x="78" y="18"/>
                      </a:cubicBezTo>
                      <a:cubicBezTo>
                        <a:pt x="78" y="18"/>
                        <a:pt x="73" y="16"/>
                        <a:pt x="71" y="16"/>
                      </a:cubicBezTo>
                      <a:cubicBezTo>
                        <a:pt x="68" y="16"/>
                        <a:pt x="67" y="16"/>
                        <a:pt x="64" y="17"/>
                      </a:cubicBezTo>
                      <a:cubicBezTo>
                        <a:pt x="60" y="18"/>
                        <a:pt x="63" y="14"/>
                        <a:pt x="62" y="12"/>
                      </a:cubicBezTo>
                      <a:cubicBezTo>
                        <a:pt x="61" y="10"/>
                        <a:pt x="61" y="2"/>
                        <a:pt x="61" y="2"/>
                      </a:cubicBezTo>
                      <a:cubicBezTo>
                        <a:pt x="61" y="2"/>
                        <a:pt x="57" y="0"/>
                        <a:pt x="53" y="2"/>
                      </a:cubicBezTo>
                      <a:cubicBezTo>
                        <a:pt x="49" y="4"/>
                        <a:pt x="47" y="1"/>
                        <a:pt x="45" y="3"/>
                      </a:cubicBezTo>
                      <a:cubicBezTo>
                        <a:pt x="43" y="4"/>
                        <a:pt x="38" y="5"/>
                        <a:pt x="38" y="5"/>
                      </a:cubicBezTo>
                      <a:cubicBezTo>
                        <a:pt x="36" y="23"/>
                        <a:pt x="36" y="23"/>
                        <a:pt x="36" y="23"/>
                      </a:cubicBezTo>
                      <a:lnTo>
                        <a:pt x="10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1" name="Freeform 415"/>
                <p:cNvSpPr>
                  <a:spLocks/>
                </p:cNvSpPr>
                <p:nvPr/>
              </p:nvSpPr>
              <p:spPr bwMode="auto">
                <a:xfrm>
                  <a:off x="2127" y="2629"/>
                  <a:ext cx="48" cy="95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0" y="13"/>
                    </a:cxn>
                    <a:cxn ang="0">
                      <a:pos x="0" y="29"/>
                    </a:cxn>
                    <a:cxn ang="0">
                      <a:pos x="7" y="40"/>
                    </a:cxn>
                    <a:cxn ang="0">
                      <a:pos x="5" y="51"/>
                    </a:cxn>
                    <a:cxn ang="0">
                      <a:pos x="0" y="60"/>
                    </a:cxn>
                    <a:cxn ang="0">
                      <a:pos x="4" y="68"/>
                    </a:cxn>
                    <a:cxn ang="0">
                      <a:pos x="11" y="65"/>
                    </a:cxn>
                    <a:cxn ang="0">
                      <a:pos x="18" y="64"/>
                    </a:cxn>
                    <a:cxn ang="0">
                      <a:pos x="23" y="68"/>
                    </a:cxn>
                    <a:cxn ang="0">
                      <a:pos x="31" y="57"/>
                    </a:cxn>
                    <a:cxn ang="0">
                      <a:pos x="33" y="42"/>
                    </a:cxn>
                    <a:cxn ang="0">
                      <a:pos x="36" y="34"/>
                    </a:cxn>
                    <a:cxn ang="0">
                      <a:pos x="39" y="27"/>
                    </a:cxn>
                    <a:cxn ang="0">
                      <a:pos x="39" y="22"/>
                    </a:cxn>
                    <a:cxn ang="0">
                      <a:pos x="31" y="18"/>
                    </a:cxn>
                    <a:cxn ang="0">
                      <a:pos x="25" y="6"/>
                    </a:cxn>
                    <a:cxn ang="0">
                      <a:pos x="17" y="2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40" h="70">
                      <a:moveTo>
                        <a:pt x="5" y="2"/>
                      </a:move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0" y="13"/>
                        <a:pt x="0" y="25"/>
                        <a:pt x="0" y="29"/>
                      </a:cubicBezTo>
                      <a:cubicBezTo>
                        <a:pt x="0" y="34"/>
                        <a:pt x="7" y="40"/>
                        <a:pt x="7" y="40"/>
                      </a:cubicBezTo>
                      <a:cubicBezTo>
                        <a:pt x="7" y="40"/>
                        <a:pt x="7" y="46"/>
                        <a:pt x="5" y="51"/>
                      </a:cubicBezTo>
                      <a:cubicBezTo>
                        <a:pt x="3" y="56"/>
                        <a:pt x="0" y="60"/>
                        <a:pt x="0" y="60"/>
                      </a:cubicBezTo>
                      <a:cubicBezTo>
                        <a:pt x="0" y="60"/>
                        <a:pt x="1" y="65"/>
                        <a:pt x="4" y="68"/>
                      </a:cubicBezTo>
                      <a:cubicBezTo>
                        <a:pt x="7" y="70"/>
                        <a:pt x="11" y="65"/>
                        <a:pt x="11" y="65"/>
                      </a:cubicBezTo>
                      <a:cubicBezTo>
                        <a:pt x="18" y="64"/>
                        <a:pt x="18" y="64"/>
                        <a:pt x="18" y="64"/>
                      </a:cubicBezTo>
                      <a:cubicBezTo>
                        <a:pt x="23" y="68"/>
                        <a:pt x="23" y="68"/>
                        <a:pt x="23" y="68"/>
                      </a:cubicBezTo>
                      <a:cubicBezTo>
                        <a:pt x="23" y="68"/>
                        <a:pt x="31" y="59"/>
                        <a:pt x="31" y="57"/>
                      </a:cubicBezTo>
                      <a:cubicBezTo>
                        <a:pt x="32" y="54"/>
                        <a:pt x="33" y="42"/>
                        <a:pt x="33" y="42"/>
                      </a:cubicBezTo>
                      <a:cubicBezTo>
                        <a:pt x="36" y="34"/>
                        <a:pt x="36" y="34"/>
                        <a:pt x="36" y="34"/>
                      </a:cubicBezTo>
                      <a:cubicBezTo>
                        <a:pt x="36" y="34"/>
                        <a:pt x="37" y="31"/>
                        <a:pt x="39" y="27"/>
                      </a:cubicBezTo>
                      <a:cubicBezTo>
                        <a:pt x="39" y="25"/>
                        <a:pt x="40" y="23"/>
                        <a:pt x="39" y="22"/>
                      </a:cubicBezTo>
                      <a:cubicBezTo>
                        <a:pt x="37" y="20"/>
                        <a:pt x="33" y="20"/>
                        <a:pt x="31" y="18"/>
                      </a:cubicBezTo>
                      <a:cubicBezTo>
                        <a:pt x="29" y="15"/>
                        <a:pt x="28" y="8"/>
                        <a:pt x="25" y="6"/>
                      </a:cubicBezTo>
                      <a:cubicBezTo>
                        <a:pt x="24" y="5"/>
                        <a:pt x="18" y="2"/>
                        <a:pt x="17" y="2"/>
                      </a:cubicBezTo>
                      <a:cubicBezTo>
                        <a:pt x="12" y="0"/>
                        <a:pt x="10" y="4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2" name="Freeform 416"/>
                <p:cNvSpPr>
                  <a:spLocks/>
                </p:cNvSpPr>
                <p:nvPr/>
              </p:nvSpPr>
              <p:spPr bwMode="auto">
                <a:xfrm>
                  <a:off x="2919" y="1555"/>
                  <a:ext cx="206" cy="233"/>
                </a:xfrm>
                <a:custGeom>
                  <a:avLst/>
                  <a:gdLst/>
                  <a:ahLst/>
                  <a:cxnLst>
                    <a:cxn ang="0">
                      <a:pos x="138" y="36"/>
                    </a:cxn>
                    <a:cxn ang="0">
                      <a:pos x="154" y="39"/>
                    </a:cxn>
                    <a:cxn ang="0">
                      <a:pos x="167" y="42"/>
                    </a:cxn>
                    <a:cxn ang="0">
                      <a:pos x="165" y="58"/>
                    </a:cxn>
                    <a:cxn ang="0">
                      <a:pos x="162" y="71"/>
                    </a:cxn>
                    <a:cxn ang="0">
                      <a:pos x="156" y="77"/>
                    </a:cxn>
                    <a:cxn ang="0">
                      <a:pos x="140" y="95"/>
                    </a:cxn>
                    <a:cxn ang="0">
                      <a:pos x="147" y="102"/>
                    </a:cxn>
                    <a:cxn ang="0">
                      <a:pos x="158" y="107"/>
                    </a:cxn>
                    <a:cxn ang="0">
                      <a:pos x="150" y="118"/>
                    </a:cxn>
                    <a:cxn ang="0">
                      <a:pos x="151" y="136"/>
                    </a:cxn>
                    <a:cxn ang="0">
                      <a:pos x="154" y="141"/>
                    </a:cxn>
                    <a:cxn ang="0">
                      <a:pos x="155" y="143"/>
                    </a:cxn>
                    <a:cxn ang="0">
                      <a:pos x="151" y="144"/>
                    </a:cxn>
                    <a:cxn ang="0">
                      <a:pos x="145" y="144"/>
                    </a:cxn>
                    <a:cxn ang="0">
                      <a:pos x="145" y="155"/>
                    </a:cxn>
                    <a:cxn ang="0">
                      <a:pos x="109" y="149"/>
                    </a:cxn>
                    <a:cxn ang="0">
                      <a:pos x="103" y="163"/>
                    </a:cxn>
                    <a:cxn ang="0">
                      <a:pos x="86" y="166"/>
                    </a:cxn>
                    <a:cxn ang="0">
                      <a:pos x="73" y="163"/>
                    </a:cxn>
                    <a:cxn ang="0">
                      <a:pos x="59" y="160"/>
                    </a:cxn>
                    <a:cxn ang="0">
                      <a:pos x="48" y="155"/>
                    </a:cxn>
                    <a:cxn ang="0">
                      <a:pos x="50" y="102"/>
                    </a:cxn>
                    <a:cxn ang="0">
                      <a:pos x="34" y="80"/>
                    </a:cxn>
                    <a:cxn ang="0">
                      <a:pos x="24" y="76"/>
                    </a:cxn>
                    <a:cxn ang="0">
                      <a:pos x="18" y="74"/>
                    </a:cxn>
                    <a:cxn ang="0">
                      <a:pos x="0" y="66"/>
                    </a:cxn>
                    <a:cxn ang="0">
                      <a:pos x="6" y="56"/>
                    </a:cxn>
                    <a:cxn ang="0">
                      <a:pos x="2" y="52"/>
                    </a:cxn>
                    <a:cxn ang="0">
                      <a:pos x="26" y="52"/>
                    </a:cxn>
                    <a:cxn ang="0">
                      <a:pos x="44" y="50"/>
                    </a:cxn>
                    <a:cxn ang="0">
                      <a:pos x="38" y="30"/>
                    </a:cxn>
                    <a:cxn ang="0">
                      <a:pos x="46" y="32"/>
                    </a:cxn>
                    <a:cxn ang="0">
                      <a:pos x="68" y="24"/>
                    </a:cxn>
                    <a:cxn ang="0">
                      <a:pos x="79" y="4"/>
                    </a:cxn>
                    <a:cxn ang="0">
                      <a:pos x="93" y="4"/>
                    </a:cxn>
                    <a:cxn ang="0">
                      <a:pos x="98" y="11"/>
                    </a:cxn>
                    <a:cxn ang="0">
                      <a:pos x="109" y="16"/>
                    </a:cxn>
                    <a:cxn ang="0">
                      <a:pos x="119" y="25"/>
                    </a:cxn>
                    <a:cxn ang="0">
                      <a:pos x="127" y="30"/>
                    </a:cxn>
                    <a:cxn ang="0">
                      <a:pos x="136" y="30"/>
                    </a:cxn>
                  </a:cxnLst>
                  <a:rect l="0" t="0" r="r" b="b"/>
                  <a:pathLst>
                    <a:path w="168" h="169">
                      <a:moveTo>
                        <a:pt x="137" y="31"/>
                      </a:moveTo>
                      <a:cubicBezTo>
                        <a:pt x="137" y="31"/>
                        <a:pt x="136" y="35"/>
                        <a:pt x="138" y="36"/>
                      </a:cubicBezTo>
                      <a:cubicBezTo>
                        <a:pt x="141" y="36"/>
                        <a:pt x="143" y="37"/>
                        <a:pt x="143" y="37"/>
                      </a:cubicBezTo>
                      <a:cubicBezTo>
                        <a:pt x="143" y="37"/>
                        <a:pt x="152" y="34"/>
                        <a:pt x="154" y="39"/>
                      </a:cubicBezTo>
                      <a:cubicBezTo>
                        <a:pt x="157" y="44"/>
                        <a:pt x="157" y="40"/>
                        <a:pt x="161" y="41"/>
                      </a:cubicBezTo>
                      <a:cubicBezTo>
                        <a:pt x="165" y="42"/>
                        <a:pt x="167" y="42"/>
                        <a:pt x="167" y="42"/>
                      </a:cubicBezTo>
                      <a:cubicBezTo>
                        <a:pt x="167" y="42"/>
                        <a:pt x="168" y="47"/>
                        <a:pt x="166" y="50"/>
                      </a:cubicBezTo>
                      <a:cubicBezTo>
                        <a:pt x="164" y="53"/>
                        <a:pt x="164" y="54"/>
                        <a:pt x="165" y="58"/>
                      </a:cubicBezTo>
                      <a:cubicBezTo>
                        <a:pt x="166" y="61"/>
                        <a:pt x="163" y="65"/>
                        <a:pt x="166" y="70"/>
                      </a:cubicBezTo>
                      <a:cubicBezTo>
                        <a:pt x="166" y="70"/>
                        <a:pt x="165" y="73"/>
                        <a:pt x="162" y="71"/>
                      </a:cubicBezTo>
                      <a:cubicBezTo>
                        <a:pt x="160" y="69"/>
                        <a:pt x="160" y="74"/>
                        <a:pt x="160" y="74"/>
                      </a:cubicBezTo>
                      <a:cubicBezTo>
                        <a:pt x="160" y="74"/>
                        <a:pt x="161" y="76"/>
                        <a:pt x="156" y="77"/>
                      </a:cubicBezTo>
                      <a:cubicBezTo>
                        <a:pt x="152" y="78"/>
                        <a:pt x="149" y="83"/>
                        <a:pt x="147" y="87"/>
                      </a:cubicBezTo>
                      <a:cubicBezTo>
                        <a:pt x="145" y="90"/>
                        <a:pt x="142" y="92"/>
                        <a:pt x="140" y="95"/>
                      </a:cubicBezTo>
                      <a:cubicBezTo>
                        <a:pt x="138" y="98"/>
                        <a:pt x="136" y="105"/>
                        <a:pt x="141" y="101"/>
                      </a:cubicBezTo>
                      <a:cubicBezTo>
                        <a:pt x="147" y="97"/>
                        <a:pt x="147" y="102"/>
                        <a:pt x="147" y="102"/>
                      </a:cubicBezTo>
                      <a:cubicBezTo>
                        <a:pt x="147" y="105"/>
                        <a:pt x="153" y="103"/>
                        <a:pt x="154" y="106"/>
                      </a:cubicBezTo>
                      <a:cubicBezTo>
                        <a:pt x="155" y="109"/>
                        <a:pt x="158" y="107"/>
                        <a:pt x="158" y="107"/>
                      </a:cubicBezTo>
                      <a:cubicBezTo>
                        <a:pt x="155" y="113"/>
                        <a:pt x="155" y="113"/>
                        <a:pt x="155" y="113"/>
                      </a:cubicBezTo>
                      <a:cubicBezTo>
                        <a:pt x="155" y="113"/>
                        <a:pt x="154" y="118"/>
                        <a:pt x="150" y="118"/>
                      </a:cubicBezTo>
                      <a:cubicBezTo>
                        <a:pt x="147" y="118"/>
                        <a:pt x="147" y="125"/>
                        <a:pt x="150" y="125"/>
                      </a:cubicBezTo>
                      <a:cubicBezTo>
                        <a:pt x="153" y="125"/>
                        <a:pt x="149" y="134"/>
                        <a:pt x="151" y="136"/>
                      </a:cubicBezTo>
                      <a:cubicBezTo>
                        <a:pt x="153" y="138"/>
                        <a:pt x="159" y="134"/>
                        <a:pt x="157" y="137"/>
                      </a:cubicBezTo>
                      <a:cubicBezTo>
                        <a:pt x="155" y="140"/>
                        <a:pt x="156" y="138"/>
                        <a:pt x="154" y="141"/>
                      </a:cubicBezTo>
                      <a:cubicBezTo>
                        <a:pt x="153" y="141"/>
                        <a:pt x="153" y="142"/>
                        <a:pt x="153" y="142"/>
                      </a:cubicBezTo>
                      <a:cubicBezTo>
                        <a:pt x="153" y="143"/>
                        <a:pt x="155" y="143"/>
                        <a:pt x="155" y="143"/>
                      </a:cubicBezTo>
                      <a:cubicBezTo>
                        <a:pt x="154" y="145"/>
                        <a:pt x="154" y="145"/>
                        <a:pt x="154" y="145"/>
                      </a:cubicBezTo>
                      <a:cubicBezTo>
                        <a:pt x="151" y="144"/>
                        <a:pt x="151" y="144"/>
                        <a:pt x="151" y="144"/>
                      </a:cubicBezTo>
                      <a:cubicBezTo>
                        <a:pt x="147" y="142"/>
                        <a:pt x="147" y="142"/>
                        <a:pt x="147" y="142"/>
                      </a:cubicBezTo>
                      <a:cubicBezTo>
                        <a:pt x="145" y="144"/>
                        <a:pt x="145" y="144"/>
                        <a:pt x="145" y="144"/>
                      </a:cubicBezTo>
                      <a:cubicBezTo>
                        <a:pt x="149" y="151"/>
                        <a:pt x="149" y="151"/>
                        <a:pt x="149" y="151"/>
                      </a:cubicBezTo>
                      <a:cubicBezTo>
                        <a:pt x="147" y="153"/>
                        <a:pt x="146" y="155"/>
                        <a:pt x="145" y="155"/>
                      </a:cubicBezTo>
                      <a:cubicBezTo>
                        <a:pt x="134" y="158"/>
                        <a:pt x="127" y="148"/>
                        <a:pt x="119" y="147"/>
                      </a:cubicBezTo>
                      <a:cubicBezTo>
                        <a:pt x="113" y="147"/>
                        <a:pt x="114" y="149"/>
                        <a:pt x="109" y="149"/>
                      </a:cubicBezTo>
                      <a:cubicBezTo>
                        <a:pt x="108" y="151"/>
                        <a:pt x="104" y="154"/>
                        <a:pt x="103" y="155"/>
                      </a:cubicBezTo>
                      <a:cubicBezTo>
                        <a:pt x="103" y="158"/>
                        <a:pt x="103" y="160"/>
                        <a:pt x="103" y="163"/>
                      </a:cubicBezTo>
                      <a:cubicBezTo>
                        <a:pt x="97" y="163"/>
                        <a:pt x="100" y="167"/>
                        <a:pt x="95" y="167"/>
                      </a:cubicBezTo>
                      <a:cubicBezTo>
                        <a:pt x="91" y="167"/>
                        <a:pt x="88" y="169"/>
                        <a:pt x="86" y="166"/>
                      </a:cubicBezTo>
                      <a:cubicBezTo>
                        <a:pt x="85" y="163"/>
                        <a:pt x="82" y="166"/>
                        <a:pt x="82" y="166"/>
                      </a:cubicBezTo>
                      <a:cubicBezTo>
                        <a:pt x="82" y="166"/>
                        <a:pt x="78" y="165"/>
                        <a:pt x="73" y="163"/>
                      </a:cubicBezTo>
                      <a:cubicBezTo>
                        <a:pt x="68" y="161"/>
                        <a:pt x="68" y="164"/>
                        <a:pt x="65" y="164"/>
                      </a:cubicBezTo>
                      <a:cubicBezTo>
                        <a:pt x="62" y="164"/>
                        <a:pt x="64" y="160"/>
                        <a:pt x="59" y="160"/>
                      </a:cubicBezTo>
                      <a:cubicBezTo>
                        <a:pt x="55" y="160"/>
                        <a:pt x="57" y="159"/>
                        <a:pt x="52" y="158"/>
                      </a:cubicBezTo>
                      <a:cubicBezTo>
                        <a:pt x="48" y="157"/>
                        <a:pt x="48" y="158"/>
                        <a:pt x="48" y="155"/>
                      </a:cubicBezTo>
                      <a:cubicBezTo>
                        <a:pt x="48" y="152"/>
                        <a:pt x="46" y="150"/>
                        <a:pt x="46" y="150"/>
                      </a:cubicBezTo>
                      <a:cubicBezTo>
                        <a:pt x="50" y="133"/>
                        <a:pt x="51" y="124"/>
                        <a:pt x="50" y="102"/>
                      </a:cubicBezTo>
                      <a:cubicBezTo>
                        <a:pt x="44" y="99"/>
                        <a:pt x="34" y="97"/>
                        <a:pt x="32" y="92"/>
                      </a:cubicBezTo>
                      <a:cubicBezTo>
                        <a:pt x="30" y="87"/>
                        <a:pt x="33" y="82"/>
                        <a:pt x="34" y="80"/>
                      </a:cubicBezTo>
                      <a:cubicBezTo>
                        <a:pt x="33" y="79"/>
                        <a:pt x="29" y="80"/>
                        <a:pt x="28" y="80"/>
                      </a:cubicBezTo>
                      <a:cubicBezTo>
                        <a:pt x="26" y="74"/>
                        <a:pt x="28" y="78"/>
                        <a:pt x="24" y="76"/>
                      </a:cubicBezTo>
                      <a:cubicBezTo>
                        <a:pt x="26" y="70"/>
                        <a:pt x="26" y="70"/>
                        <a:pt x="26" y="70"/>
                      </a:cubicBezTo>
                      <a:cubicBezTo>
                        <a:pt x="18" y="74"/>
                        <a:pt x="18" y="74"/>
                        <a:pt x="18" y="74"/>
                      </a:cubicBezTo>
                      <a:cubicBezTo>
                        <a:pt x="18" y="70"/>
                        <a:pt x="18" y="70"/>
                        <a:pt x="18" y="70"/>
                      </a:cubicBezTo>
                      <a:cubicBezTo>
                        <a:pt x="8" y="65"/>
                        <a:pt x="12" y="67"/>
                        <a:pt x="0" y="66"/>
                      </a:cubicBezTo>
                      <a:cubicBezTo>
                        <a:pt x="2" y="64"/>
                        <a:pt x="0" y="58"/>
                        <a:pt x="0" y="58"/>
                      </a:cubicBezTo>
                      <a:cubicBezTo>
                        <a:pt x="2" y="57"/>
                        <a:pt x="5" y="57"/>
                        <a:pt x="6" y="56"/>
                      </a:cubicBezTo>
                      <a:cubicBezTo>
                        <a:pt x="5" y="55"/>
                        <a:pt x="0" y="52"/>
                        <a:pt x="0" y="52"/>
                      </a:cubicBezTo>
                      <a:cubicBezTo>
                        <a:pt x="2" y="52"/>
                        <a:pt x="2" y="52"/>
                        <a:pt x="2" y="52"/>
                      </a:cubicBezTo>
                      <a:cubicBezTo>
                        <a:pt x="7" y="49"/>
                        <a:pt x="22" y="47"/>
                        <a:pt x="20" y="48"/>
                      </a:cubicBezTo>
                      <a:cubicBezTo>
                        <a:pt x="24" y="48"/>
                        <a:pt x="20" y="52"/>
                        <a:pt x="26" y="52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37" y="47"/>
                        <a:pt x="38" y="50"/>
                        <a:pt x="44" y="50"/>
                      </a:cubicBezTo>
                      <a:cubicBezTo>
                        <a:pt x="44" y="46"/>
                        <a:pt x="44" y="46"/>
                        <a:pt x="44" y="46"/>
                      </a:cubicBezTo>
                      <a:cubicBezTo>
                        <a:pt x="43" y="42"/>
                        <a:pt x="38" y="33"/>
                        <a:pt x="38" y="30"/>
                      </a:cubicBezTo>
                      <a:cubicBezTo>
                        <a:pt x="35" y="29"/>
                        <a:pt x="42" y="24"/>
                        <a:pt x="46" y="26"/>
                      </a:cubicBezTo>
                      <a:cubicBezTo>
                        <a:pt x="46" y="26"/>
                        <a:pt x="46" y="32"/>
                        <a:pt x="46" y="32"/>
                      </a:cubicBezTo>
                      <a:cubicBezTo>
                        <a:pt x="50" y="32"/>
                        <a:pt x="58" y="36"/>
                        <a:pt x="66" y="32"/>
                      </a:cubicBezTo>
                      <a:cubicBezTo>
                        <a:pt x="66" y="32"/>
                        <a:pt x="67" y="25"/>
                        <a:pt x="68" y="24"/>
                      </a:cubicBezTo>
                      <a:cubicBezTo>
                        <a:pt x="71" y="21"/>
                        <a:pt x="76" y="22"/>
                        <a:pt x="81" y="20"/>
                      </a:cubicBezTo>
                      <a:cubicBezTo>
                        <a:pt x="81" y="14"/>
                        <a:pt x="80" y="7"/>
                        <a:pt x="79" y="4"/>
                      </a:cubicBezTo>
                      <a:cubicBezTo>
                        <a:pt x="83" y="3"/>
                        <a:pt x="87" y="1"/>
                        <a:pt x="90" y="0"/>
                      </a:cubicBezTo>
                      <a:cubicBezTo>
                        <a:pt x="93" y="4"/>
                        <a:pt x="93" y="4"/>
                        <a:pt x="93" y="4"/>
                      </a:cubicBezTo>
                      <a:cubicBezTo>
                        <a:pt x="93" y="4"/>
                        <a:pt x="95" y="3"/>
                        <a:pt x="96" y="6"/>
                      </a:cubicBezTo>
                      <a:cubicBezTo>
                        <a:pt x="97" y="9"/>
                        <a:pt x="98" y="11"/>
                        <a:pt x="98" y="11"/>
                      </a:cubicBezTo>
                      <a:cubicBezTo>
                        <a:pt x="98" y="11"/>
                        <a:pt x="100" y="11"/>
                        <a:pt x="104" y="15"/>
                      </a:cubicBezTo>
                      <a:cubicBezTo>
                        <a:pt x="107" y="19"/>
                        <a:pt x="109" y="16"/>
                        <a:pt x="109" y="16"/>
                      </a:cubicBezTo>
                      <a:cubicBezTo>
                        <a:pt x="109" y="16"/>
                        <a:pt x="109" y="18"/>
                        <a:pt x="112" y="21"/>
                      </a:cubicBezTo>
                      <a:cubicBezTo>
                        <a:pt x="115" y="24"/>
                        <a:pt x="116" y="23"/>
                        <a:pt x="119" y="25"/>
                      </a:cubicBezTo>
                      <a:cubicBezTo>
                        <a:pt x="121" y="26"/>
                        <a:pt x="124" y="21"/>
                        <a:pt x="124" y="25"/>
                      </a:cubicBezTo>
                      <a:cubicBezTo>
                        <a:pt x="124" y="29"/>
                        <a:pt x="124" y="30"/>
                        <a:pt x="127" y="30"/>
                      </a:cubicBezTo>
                      <a:cubicBezTo>
                        <a:pt x="130" y="30"/>
                        <a:pt x="130" y="31"/>
                        <a:pt x="130" y="31"/>
                      </a:cubicBezTo>
                      <a:cubicBezTo>
                        <a:pt x="136" y="30"/>
                        <a:pt x="136" y="30"/>
                        <a:pt x="136" y="30"/>
                      </a:cubicBezTo>
                      <a:lnTo>
                        <a:pt x="137" y="31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3" name="Freeform 417"/>
                <p:cNvSpPr>
                  <a:spLocks/>
                </p:cNvSpPr>
                <p:nvPr/>
              </p:nvSpPr>
              <p:spPr bwMode="auto">
                <a:xfrm>
                  <a:off x="5624" y="3231"/>
                  <a:ext cx="8" cy="1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10">
                      <a:moveTo>
                        <a:pt x="0" y="0"/>
                      </a:moveTo>
                      <a:cubicBezTo>
                        <a:pt x="0" y="0"/>
                        <a:pt x="0" y="6"/>
                        <a:pt x="0" y="6"/>
                      </a:cubicBezTo>
                      <a:cubicBezTo>
                        <a:pt x="7" y="10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4" name="Freeform 418"/>
                <p:cNvSpPr>
                  <a:spLocks/>
                </p:cNvSpPr>
                <p:nvPr/>
              </p:nvSpPr>
              <p:spPr bwMode="auto">
                <a:xfrm>
                  <a:off x="5579" y="3215"/>
                  <a:ext cx="46" cy="5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" y="20"/>
                    </a:cxn>
                    <a:cxn ang="0">
                      <a:pos x="20" y="30"/>
                    </a:cxn>
                    <a:cxn ang="0">
                      <a:pos x="20" y="34"/>
                    </a:cxn>
                    <a:cxn ang="0">
                      <a:pos x="38" y="40"/>
                    </a:cxn>
                    <a:cxn ang="0">
                      <a:pos x="38" y="34"/>
                    </a:cxn>
                    <a:cxn ang="0">
                      <a:pos x="32" y="30"/>
                    </a:cxn>
                    <a:cxn ang="0">
                      <a:pos x="14" y="16"/>
                    </a:cxn>
                    <a:cxn ang="0">
                      <a:pos x="8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8" h="40">
                      <a:moveTo>
                        <a:pt x="0" y="0"/>
                      </a:moveTo>
                      <a:cubicBezTo>
                        <a:pt x="4" y="8"/>
                        <a:pt x="4" y="14"/>
                        <a:pt x="8" y="20"/>
                      </a:cubicBezTo>
                      <a:cubicBezTo>
                        <a:pt x="11" y="23"/>
                        <a:pt x="19" y="26"/>
                        <a:pt x="20" y="30"/>
                      </a:cubicBezTo>
                      <a:cubicBezTo>
                        <a:pt x="20" y="34"/>
                        <a:pt x="20" y="34"/>
                        <a:pt x="20" y="34"/>
                      </a:cubicBezTo>
                      <a:cubicBezTo>
                        <a:pt x="24" y="37"/>
                        <a:pt x="33" y="38"/>
                        <a:pt x="38" y="40"/>
                      </a:cubicBezTo>
                      <a:cubicBezTo>
                        <a:pt x="38" y="40"/>
                        <a:pt x="38" y="35"/>
                        <a:pt x="38" y="34"/>
                      </a:cubicBezTo>
                      <a:cubicBezTo>
                        <a:pt x="35" y="32"/>
                        <a:pt x="34" y="32"/>
                        <a:pt x="32" y="30"/>
                      </a:cubicBezTo>
                      <a:cubicBezTo>
                        <a:pt x="26" y="25"/>
                        <a:pt x="19" y="22"/>
                        <a:pt x="14" y="16"/>
                      </a:cubicBezTo>
                      <a:cubicBezTo>
                        <a:pt x="13" y="15"/>
                        <a:pt x="8" y="3"/>
                        <a:pt x="8" y="2"/>
                      </a:cubicBezTo>
                      <a:cubicBezTo>
                        <a:pt x="7" y="1"/>
                        <a:pt x="2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5" name="Freeform 419"/>
                <p:cNvSpPr>
                  <a:spLocks/>
                </p:cNvSpPr>
                <p:nvPr/>
              </p:nvSpPr>
              <p:spPr bwMode="auto">
                <a:xfrm>
                  <a:off x="3860" y="3229"/>
                  <a:ext cx="10" cy="13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8"/>
                    </a:cxn>
                    <a:cxn ang="0">
                      <a:pos x="8" y="10"/>
                    </a:cxn>
                    <a:cxn ang="0">
                      <a:pos x="8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8" h="10">
                      <a:moveTo>
                        <a:pt x="2" y="0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3" y="8"/>
                        <a:pt x="4" y="10"/>
                        <a:pt x="8" y="10"/>
                      </a:cubicBezTo>
                      <a:cubicBezTo>
                        <a:pt x="8" y="10"/>
                        <a:pt x="7" y="4"/>
                        <a:pt x="8" y="4"/>
                      </a:cubicBezTo>
                      <a:cubicBezTo>
                        <a:pt x="7" y="4"/>
                        <a:pt x="2" y="1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6" name="Freeform 420"/>
                <p:cNvSpPr>
                  <a:spLocks/>
                </p:cNvSpPr>
                <p:nvPr/>
              </p:nvSpPr>
              <p:spPr bwMode="auto">
                <a:xfrm>
                  <a:off x="3121" y="1768"/>
                  <a:ext cx="32" cy="42"/>
                </a:xfrm>
                <a:custGeom>
                  <a:avLst/>
                  <a:gdLst/>
                  <a:ahLst/>
                  <a:cxnLst>
                    <a:cxn ang="0">
                      <a:pos x="15" y="0"/>
                    </a:cxn>
                    <a:cxn ang="0">
                      <a:pos x="13" y="6"/>
                    </a:cxn>
                    <a:cxn ang="0">
                      <a:pos x="9" y="30"/>
                    </a:cxn>
                    <a:cxn ang="0">
                      <a:pos x="17" y="30"/>
                    </a:cxn>
                    <a:cxn ang="0">
                      <a:pos x="17" y="18"/>
                    </a:cxn>
                    <a:cxn ang="0">
                      <a:pos x="15" y="0"/>
                    </a:cxn>
                  </a:cxnLst>
                  <a:rect l="0" t="0" r="r" b="b"/>
                  <a:pathLst>
                    <a:path w="25" h="30">
                      <a:moveTo>
                        <a:pt x="15" y="0"/>
                      </a:moveTo>
                      <a:cubicBezTo>
                        <a:pt x="14" y="1"/>
                        <a:pt x="14" y="5"/>
                        <a:pt x="13" y="6"/>
                      </a:cubicBezTo>
                      <a:cubicBezTo>
                        <a:pt x="0" y="17"/>
                        <a:pt x="4" y="18"/>
                        <a:pt x="9" y="30"/>
                      </a:cubicBezTo>
                      <a:cubicBezTo>
                        <a:pt x="12" y="30"/>
                        <a:pt x="16" y="30"/>
                        <a:pt x="17" y="30"/>
                      </a:cubicBezTo>
                      <a:cubicBezTo>
                        <a:pt x="17" y="26"/>
                        <a:pt x="16" y="22"/>
                        <a:pt x="17" y="18"/>
                      </a:cubicBezTo>
                      <a:cubicBezTo>
                        <a:pt x="25" y="18"/>
                        <a:pt x="15" y="3"/>
                        <a:pt x="1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7" name="Freeform 421"/>
                <p:cNvSpPr>
                  <a:spLocks/>
                </p:cNvSpPr>
                <p:nvPr/>
              </p:nvSpPr>
              <p:spPr bwMode="auto">
                <a:xfrm>
                  <a:off x="3325" y="989"/>
                  <a:ext cx="173" cy="315"/>
                </a:xfrm>
                <a:custGeom>
                  <a:avLst/>
                  <a:gdLst/>
                  <a:ahLst/>
                  <a:cxnLst>
                    <a:cxn ang="0">
                      <a:pos x="117" y="18"/>
                    </a:cxn>
                    <a:cxn ang="0">
                      <a:pos x="104" y="11"/>
                    </a:cxn>
                    <a:cxn ang="0">
                      <a:pos x="87" y="6"/>
                    </a:cxn>
                    <a:cxn ang="0">
                      <a:pos x="74" y="10"/>
                    </a:cxn>
                    <a:cxn ang="0">
                      <a:pos x="66" y="19"/>
                    </a:cxn>
                    <a:cxn ang="0">
                      <a:pos x="60" y="36"/>
                    </a:cxn>
                    <a:cxn ang="0">
                      <a:pos x="50" y="35"/>
                    </a:cxn>
                    <a:cxn ang="0">
                      <a:pos x="40" y="34"/>
                    </a:cxn>
                    <a:cxn ang="0">
                      <a:pos x="13" y="19"/>
                    </a:cxn>
                    <a:cxn ang="0">
                      <a:pos x="7" y="24"/>
                    </a:cxn>
                    <a:cxn ang="0">
                      <a:pos x="9" y="32"/>
                    </a:cxn>
                    <a:cxn ang="0">
                      <a:pos x="27" y="43"/>
                    </a:cxn>
                    <a:cxn ang="0">
                      <a:pos x="35" y="56"/>
                    </a:cxn>
                    <a:cxn ang="0">
                      <a:pos x="37" y="72"/>
                    </a:cxn>
                    <a:cxn ang="0">
                      <a:pos x="36" y="86"/>
                    </a:cxn>
                    <a:cxn ang="0">
                      <a:pos x="56" y="96"/>
                    </a:cxn>
                    <a:cxn ang="0">
                      <a:pos x="46" y="124"/>
                    </a:cxn>
                    <a:cxn ang="0">
                      <a:pos x="25" y="148"/>
                    </a:cxn>
                    <a:cxn ang="0">
                      <a:pos x="21" y="152"/>
                    </a:cxn>
                    <a:cxn ang="0">
                      <a:pos x="13" y="164"/>
                    </a:cxn>
                    <a:cxn ang="0">
                      <a:pos x="17" y="196"/>
                    </a:cxn>
                    <a:cxn ang="0">
                      <a:pos x="21" y="204"/>
                    </a:cxn>
                    <a:cxn ang="0">
                      <a:pos x="25" y="210"/>
                    </a:cxn>
                    <a:cxn ang="0">
                      <a:pos x="29" y="218"/>
                    </a:cxn>
                    <a:cxn ang="0">
                      <a:pos x="33" y="225"/>
                    </a:cxn>
                    <a:cxn ang="0">
                      <a:pos x="39" y="221"/>
                    </a:cxn>
                    <a:cxn ang="0">
                      <a:pos x="44" y="229"/>
                    </a:cxn>
                    <a:cxn ang="0">
                      <a:pos x="62" y="218"/>
                    </a:cxn>
                    <a:cxn ang="0">
                      <a:pos x="66" y="214"/>
                    </a:cxn>
                    <a:cxn ang="0">
                      <a:pos x="97" y="204"/>
                    </a:cxn>
                    <a:cxn ang="0">
                      <a:pos x="139" y="165"/>
                    </a:cxn>
                    <a:cxn ang="0">
                      <a:pos x="129" y="152"/>
                    </a:cxn>
                    <a:cxn ang="0">
                      <a:pos x="131" y="134"/>
                    </a:cxn>
                    <a:cxn ang="0">
                      <a:pos x="123" y="121"/>
                    </a:cxn>
                    <a:cxn ang="0">
                      <a:pos x="122" y="105"/>
                    </a:cxn>
                    <a:cxn ang="0">
                      <a:pos x="121" y="90"/>
                    </a:cxn>
                    <a:cxn ang="0">
                      <a:pos x="121" y="52"/>
                    </a:cxn>
                    <a:cxn ang="0">
                      <a:pos x="113" y="40"/>
                    </a:cxn>
                    <a:cxn ang="0">
                      <a:pos x="118" y="20"/>
                    </a:cxn>
                  </a:cxnLst>
                  <a:rect l="0" t="0" r="r" b="b"/>
                  <a:pathLst>
                    <a:path w="142" h="229">
                      <a:moveTo>
                        <a:pt x="118" y="20"/>
                      </a:moveTo>
                      <a:cubicBezTo>
                        <a:pt x="117" y="18"/>
                        <a:pt x="117" y="18"/>
                        <a:pt x="117" y="18"/>
                      </a:cubicBezTo>
                      <a:cubicBezTo>
                        <a:pt x="117" y="18"/>
                        <a:pt x="115" y="20"/>
                        <a:pt x="113" y="17"/>
                      </a:cubicBezTo>
                      <a:cubicBezTo>
                        <a:pt x="110" y="16"/>
                        <a:pt x="107" y="13"/>
                        <a:pt x="104" y="11"/>
                      </a:cubicBezTo>
                      <a:cubicBezTo>
                        <a:pt x="101" y="10"/>
                        <a:pt x="97" y="0"/>
                        <a:pt x="97" y="0"/>
                      </a:cubicBezTo>
                      <a:cubicBezTo>
                        <a:pt x="97" y="0"/>
                        <a:pt x="89" y="7"/>
                        <a:pt x="87" y="6"/>
                      </a:cubicBezTo>
                      <a:cubicBezTo>
                        <a:pt x="84" y="5"/>
                        <a:pt x="78" y="4"/>
                        <a:pt x="78" y="4"/>
                      </a:cubicBezTo>
                      <a:cubicBezTo>
                        <a:pt x="78" y="4"/>
                        <a:pt x="77" y="9"/>
                        <a:pt x="74" y="10"/>
                      </a:cubicBezTo>
                      <a:cubicBezTo>
                        <a:pt x="71" y="11"/>
                        <a:pt x="69" y="12"/>
                        <a:pt x="68" y="15"/>
                      </a:cubicBezTo>
                      <a:cubicBezTo>
                        <a:pt x="67" y="18"/>
                        <a:pt x="66" y="16"/>
                        <a:pt x="66" y="19"/>
                      </a:cubicBezTo>
                      <a:cubicBezTo>
                        <a:pt x="66" y="22"/>
                        <a:pt x="68" y="23"/>
                        <a:pt x="67" y="27"/>
                      </a:cubicBezTo>
                      <a:cubicBezTo>
                        <a:pt x="66" y="31"/>
                        <a:pt x="64" y="34"/>
                        <a:pt x="60" y="36"/>
                      </a:cubicBezTo>
                      <a:cubicBezTo>
                        <a:pt x="57" y="38"/>
                        <a:pt x="59" y="41"/>
                        <a:pt x="59" y="41"/>
                      </a:cubicBezTo>
                      <a:cubicBezTo>
                        <a:pt x="50" y="35"/>
                        <a:pt x="50" y="35"/>
                        <a:pt x="50" y="35"/>
                      </a:cubicBezTo>
                      <a:cubicBezTo>
                        <a:pt x="50" y="35"/>
                        <a:pt x="51" y="33"/>
                        <a:pt x="47" y="33"/>
                      </a:cubicBezTo>
                      <a:cubicBezTo>
                        <a:pt x="43" y="33"/>
                        <a:pt x="47" y="37"/>
                        <a:pt x="40" y="34"/>
                      </a:cubicBezTo>
                      <a:cubicBezTo>
                        <a:pt x="38" y="33"/>
                        <a:pt x="27" y="35"/>
                        <a:pt x="27" y="35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9"/>
                        <a:pt x="7" y="18"/>
                        <a:pt x="7" y="21"/>
                      </a:cubicBezTo>
                      <a:cubicBezTo>
                        <a:pt x="7" y="24"/>
                        <a:pt x="7" y="24"/>
                        <a:pt x="7" y="24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27"/>
                        <a:pt x="8" y="29"/>
                        <a:pt x="9" y="32"/>
                      </a:cubicBezTo>
                      <a:cubicBezTo>
                        <a:pt x="9" y="34"/>
                        <a:pt x="13" y="40"/>
                        <a:pt x="17" y="40"/>
                      </a:cubicBezTo>
                      <a:cubicBezTo>
                        <a:pt x="20" y="40"/>
                        <a:pt x="25" y="40"/>
                        <a:pt x="27" y="43"/>
                      </a:cubicBezTo>
                      <a:cubicBezTo>
                        <a:pt x="29" y="47"/>
                        <a:pt x="31" y="49"/>
                        <a:pt x="33" y="51"/>
                      </a:cubicBezTo>
                      <a:cubicBezTo>
                        <a:pt x="35" y="53"/>
                        <a:pt x="33" y="53"/>
                        <a:pt x="35" y="56"/>
                      </a:cubicBezTo>
                      <a:cubicBezTo>
                        <a:pt x="36" y="60"/>
                        <a:pt x="33" y="60"/>
                        <a:pt x="36" y="64"/>
                      </a:cubicBezTo>
                      <a:cubicBezTo>
                        <a:pt x="39" y="68"/>
                        <a:pt x="37" y="67"/>
                        <a:pt x="37" y="72"/>
                      </a:cubicBezTo>
                      <a:cubicBezTo>
                        <a:pt x="37" y="76"/>
                        <a:pt x="35" y="79"/>
                        <a:pt x="35" y="81"/>
                      </a:cubicBezTo>
                      <a:cubicBezTo>
                        <a:pt x="35" y="84"/>
                        <a:pt x="36" y="86"/>
                        <a:pt x="36" y="86"/>
                      </a:cubicBezTo>
                      <a:cubicBezTo>
                        <a:pt x="39" y="95"/>
                        <a:pt x="39" y="95"/>
                        <a:pt x="39" y="95"/>
                      </a:cubicBezTo>
                      <a:cubicBezTo>
                        <a:pt x="44" y="95"/>
                        <a:pt x="50" y="95"/>
                        <a:pt x="56" y="96"/>
                      </a:cubicBezTo>
                      <a:cubicBezTo>
                        <a:pt x="57" y="101"/>
                        <a:pt x="59" y="110"/>
                        <a:pt x="58" y="112"/>
                      </a:cubicBezTo>
                      <a:cubicBezTo>
                        <a:pt x="58" y="115"/>
                        <a:pt x="48" y="121"/>
                        <a:pt x="46" y="124"/>
                      </a:cubicBezTo>
                      <a:cubicBezTo>
                        <a:pt x="43" y="128"/>
                        <a:pt x="44" y="134"/>
                        <a:pt x="41" y="138"/>
                      </a:cubicBezTo>
                      <a:cubicBezTo>
                        <a:pt x="39" y="140"/>
                        <a:pt x="25" y="148"/>
                        <a:pt x="25" y="148"/>
                      </a:cubicBezTo>
                      <a:cubicBezTo>
                        <a:pt x="24" y="150"/>
                        <a:pt x="26" y="154"/>
                        <a:pt x="25" y="156"/>
                      </a:cubicBezTo>
                      <a:cubicBezTo>
                        <a:pt x="24" y="157"/>
                        <a:pt x="21" y="152"/>
                        <a:pt x="21" y="152"/>
                      </a:cubicBezTo>
                      <a:cubicBezTo>
                        <a:pt x="18" y="156"/>
                        <a:pt x="17" y="160"/>
                        <a:pt x="15" y="164"/>
                      </a:cubicBezTo>
                      <a:cubicBezTo>
                        <a:pt x="13" y="164"/>
                        <a:pt x="13" y="164"/>
                        <a:pt x="13" y="164"/>
                      </a:cubicBezTo>
                      <a:cubicBezTo>
                        <a:pt x="11" y="171"/>
                        <a:pt x="18" y="178"/>
                        <a:pt x="19" y="182"/>
                      </a:cubicBezTo>
                      <a:cubicBezTo>
                        <a:pt x="19" y="187"/>
                        <a:pt x="17" y="190"/>
                        <a:pt x="17" y="196"/>
                      </a:cubicBezTo>
                      <a:cubicBezTo>
                        <a:pt x="16" y="195"/>
                        <a:pt x="16" y="204"/>
                        <a:pt x="17" y="206"/>
                      </a:cubicBezTo>
                      <a:cubicBezTo>
                        <a:pt x="17" y="205"/>
                        <a:pt x="20" y="203"/>
                        <a:pt x="21" y="204"/>
                      </a:cubicBezTo>
                      <a:cubicBezTo>
                        <a:pt x="22" y="205"/>
                        <a:pt x="20" y="210"/>
                        <a:pt x="21" y="212"/>
                      </a:cubicBezTo>
                      <a:cubicBezTo>
                        <a:pt x="22" y="211"/>
                        <a:pt x="25" y="210"/>
                        <a:pt x="25" y="210"/>
                      </a:cubicBezTo>
                      <a:cubicBezTo>
                        <a:pt x="25" y="210"/>
                        <a:pt x="31" y="209"/>
                        <a:pt x="27" y="210"/>
                      </a:cubicBezTo>
                      <a:cubicBezTo>
                        <a:pt x="31" y="212"/>
                        <a:pt x="44" y="218"/>
                        <a:pt x="29" y="218"/>
                      </a:cubicBezTo>
                      <a:cubicBezTo>
                        <a:pt x="27" y="225"/>
                        <a:pt x="27" y="225"/>
                        <a:pt x="27" y="225"/>
                      </a:cubicBezTo>
                      <a:cubicBezTo>
                        <a:pt x="28" y="225"/>
                        <a:pt x="31" y="225"/>
                        <a:pt x="33" y="225"/>
                      </a:cubicBezTo>
                      <a:cubicBezTo>
                        <a:pt x="27" y="224"/>
                        <a:pt x="41" y="218"/>
                        <a:pt x="37" y="221"/>
                      </a:cubicBezTo>
                      <a:cubicBezTo>
                        <a:pt x="39" y="221"/>
                        <a:pt x="39" y="221"/>
                        <a:pt x="39" y="221"/>
                      </a:cubicBezTo>
                      <a:cubicBezTo>
                        <a:pt x="39" y="223"/>
                        <a:pt x="38" y="226"/>
                        <a:pt x="39" y="227"/>
                      </a:cubicBezTo>
                      <a:cubicBezTo>
                        <a:pt x="39" y="229"/>
                        <a:pt x="44" y="228"/>
                        <a:pt x="44" y="229"/>
                      </a:cubicBezTo>
                      <a:cubicBezTo>
                        <a:pt x="45" y="229"/>
                        <a:pt x="50" y="228"/>
                        <a:pt x="52" y="227"/>
                      </a:cubicBezTo>
                      <a:cubicBezTo>
                        <a:pt x="53" y="227"/>
                        <a:pt x="59" y="218"/>
                        <a:pt x="62" y="218"/>
                      </a:cubicBezTo>
                      <a:cubicBezTo>
                        <a:pt x="64" y="217"/>
                        <a:pt x="67" y="218"/>
                        <a:pt x="68" y="218"/>
                      </a:cubicBezTo>
                      <a:cubicBezTo>
                        <a:pt x="68" y="217"/>
                        <a:pt x="66" y="214"/>
                        <a:pt x="66" y="214"/>
                      </a:cubicBezTo>
                      <a:cubicBezTo>
                        <a:pt x="77" y="211"/>
                        <a:pt x="81" y="213"/>
                        <a:pt x="85" y="213"/>
                      </a:cubicBezTo>
                      <a:cubicBezTo>
                        <a:pt x="97" y="204"/>
                        <a:pt x="97" y="204"/>
                        <a:pt x="97" y="204"/>
                      </a:cubicBezTo>
                      <a:cubicBezTo>
                        <a:pt x="97" y="204"/>
                        <a:pt x="141" y="177"/>
                        <a:pt x="142" y="174"/>
                      </a:cubicBezTo>
                      <a:cubicBezTo>
                        <a:pt x="142" y="171"/>
                        <a:pt x="139" y="169"/>
                        <a:pt x="139" y="165"/>
                      </a:cubicBezTo>
                      <a:cubicBezTo>
                        <a:pt x="139" y="161"/>
                        <a:pt x="134" y="163"/>
                        <a:pt x="131" y="161"/>
                      </a:cubicBezTo>
                      <a:cubicBezTo>
                        <a:pt x="128" y="158"/>
                        <a:pt x="129" y="155"/>
                        <a:pt x="129" y="152"/>
                      </a:cubicBezTo>
                      <a:cubicBezTo>
                        <a:pt x="129" y="148"/>
                        <a:pt x="131" y="147"/>
                        <a:pt x="133" y="144"/>
                      </a:cubicBezTo>
                      <a:cubicBezTo>
                        <a:pt x="135" y="140"/>
                        <a:pt x="131" y="138"/>
                        <a:pt x="131" y="134"/>
                      </a:cubicBezTo>
                      <a:cubicBezTo>
                        <a:pt x="130" y="130"/>
                        <a:pt x="130" y="131"/>
                        <a:pt x="127" y="128"/>
                      </a:cubicBezTo>
                      <a:cubicBezTo>
                        <a:pt x="123" y="125"/>
                        <a:pt x="123" y="121"/>
                        <a:pt x="123" y="121"/>
                      </a:cubicBezTo>
                      <a:cubicBezTo>
                        <a:pt x="123" y="121"/>
                        <a:pt x="122" y="115"/>
                        <a:pt x="121" y="113"/>
                      </a:cubicBezTo>
                      <a:cubicBezTo>
                        <a:pt x="120" y="110"/>
                        <a:pt x="121" y="107"/>
                        <a:pt x="122" y="105"/>
                      </a:cubicBezTo>
                      <a:cubicBezTo>
                        <a:pt x="124" y="102"/>
                        <a:pt x="121" y="100"/>
                        <a:pt x="121" y="98"/>
                      </a:cubicBezTo>
                      <a:cubicBezTo>
                        <a:pt x="122" y="96"/>
                        <a:pt x="121" y="90"/>
                        <a:pt x="121" y="90"/>
                      </a:cubicBezTo>
                      <a:cubicBezTo>
                        <a:pt x="121" y="90"/>
                        <a:pt x="113" y="67"/>
                        <a:pt x="113" y="64"/>
                      </a:cubicBezTo>
                      <a:cubicBezTo>
                        <a:pt x="113" y="61"/>
                        <a:pt x="119" y="55"/>
                        <a:pt x="121" y="52"/>
                      </a:cubicBezTo>
                      <a:cubicBezTo>
                        <a:pt x="122" y="49"/>
                        <a:pt x="117" y="42"/>
                        <a:pt x="117" y="42"/>
                      </a:cubicBezTo>
                      <a:cubicBezTo>
                        <a:pt x="117" y="42"/>
                        <a:pt x="116" y="43"/>
                        <a:pt x="113" y="40"/>
                      </a:cubicBezTo>
                      <a:cubicBezTo>
                        <a:pt x="111" y="37"/>
                        <a:pt x="113" y="24"/>
                        <a:pt x="113" y="24"/>
                      </a:cubicBezTo>
                      <a:lnTo>
                        <a:pt x="118" y="2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8" name="Freeform 422"/>
                <p:cNvSpPr>
                  <a:spLocks/>
                </p:cNvSpPr>
                <p:nvPr/>
              </p:nvSpPr>
              <p:spPr bwMode="auto">
                <a:xfrm>
                  <a:off x="3301" y="1290"/>
                  <a:ext cx="13" cy="16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4" y="6"/>
                    </a:cxn>
                    <a:cxn ang="0">
                      <a:pos x="0" y="6"/>
                    </a:cxn>
                    <a:cxn ang="0">
                      <a:pos x="10" y="12"/>
                    </a:cxn>
                    <a:cxn ang="0">
                      <a:pos x="10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0" h="12">
                      <a:moveTo>
                        <a:pt x="2" y="0"/>
                      </a:move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8"/>
                        <a:pt x="7" y="11"/>
                        <a:pt x="10" y="12"/>
                      </a:cubicBezTo>
                      <a:cubicBezTo>
                        <a:pt x="10" y="12"/>
                        <a:pt x="10" y="4"/>
                        <a:pt x="10" y="4"/>
                      </a:cubicBezTo>
                      <a:cubicBezTo>
                        <a:pt x="7" y="3"/>
                        <a:pt x="4" y="3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49" name="Freeform 423"/>
                <p:cNvSpPr>
                  <a:spLocks/>
                </p:cNvSpPr>
                <p:nvPr/>
              </p:nvSpPr>
              <p:spPr bwMode="auto">
                <a:xfrm>
                  <a:off x="5781" y="3164"/>
                  <a:ext cx="29" cy="14"/>
                </a:xfrm>
                <a:custGeom>
                  <a:avLst/>
                  <a:gdLst/>
                  <a:ahLst/>
                  <a:cxnLst>
                    <a:cxn ang="0">
                      <a:pos x="18" y="0"/>
                    </a:cxn>
                    <a:cxn ang="0">
                      <a:pos x="10" y="4"/>
                    </a:cxn>
                    <a:cxn ang="0">
                      <a:pos x="24" y="10"/>
                    </a:cxn>
                    <a:cxn ang="0">
                      <a:pos x="24" y="2"/>
                    </a:cxn>
                    <a:cxn ang="0">
                      <a:pos x="18" y="0"/>
                    </a:cxn>
                  </a:cxnLst>
                  <a:rect l="0" t="0" r="r" b="b"/>
                  <a:pathLst>
                    <a:path w="24" h="10">
                      <a:moveTo>
                        <a:pt x="18" y="0"/>
                      </a:moveTo>
                      <a:cubicBezTo>
                        <a:pt x="17" y="0"/>
                        <a:pt x="11" y="3"/>
                        <a:pt x="10" y="4"/>
                      </a:cubicBezTo>
                      <a:cubicBezTo>
                        <a:pt x="0" y="10"/>
                        <a:pt x="22" y="10"/>
                        <a:pt x="24" y="10"/>
                      </a:cubicBezTo>
                      <a:cubicBezTo>
                        <a:pt x="24" y="9"/>
                        <a:pt x="23" y="2"/>
                        <a:pt x="24" y="2"/>
                      </a:cubicBezTo>
                      <a:cubicBezTo>
                        <a:pt x="23" y="1"/>
                        <a:pt x="20" y="1"/>
                        <a:pt x="1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0" name="Freeform 424"/>
                <p:cNvSpPr>
                  <a:spLocks/>
                </p:cNvSpPr>
                <p:nvPr/>
              </p:nvSpPr>
              <p:spPr bwMode="auto">
                <a:xfrm>
                  <a:off x="5795" y="3129"/>
                  <a:ext cx="46" cy="25"/>
                </a:xfrm>
                <a:custGeom>
                  <a:avLst/>
                  <a:gdLst/>
                  <a:ahLst/>
                  <a:cxnLst>
                    <a:cxn ang="0">
                      <a:pos x="22" y="4"/>
                    </a:cxn>
                    <a:cxn ang="0">
                      <a:pos x="14" y="16"/>
                    </a:cxn>
                    <a:cxn ang="0">
                      <a:pos x="22" y="4"/>
                    </a:cxn>
                  </a:cxnLst>
                  <a:rect l="0" t="0" r="r" b="b"/>
                  <a:pathLst>
                    <a:path w="37" h="19">
                      <a:moveTo>
                        <a:pt x="22" y="4"/>
                      </a:moveTo>
                      <a:cubicBezTo>
                        <a:pt x="21" y="4"/>
                        <a:pt x="0" y="19"/>
                        <a:pt x="14" y="16"/>
                      </a:cubicBezTo>
                      <a:cubicBezTo>
                        <a:pt x="18" y="15"/>
                        <a:pt x="37" y="0"/>
                        <a:pt x="22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1" name="Freeform 425"/>
                <p:cNvSpPr>
                  <a:spLocks/>
                </p:cNvSpPr>
                <p:nvPr/>
              </p:nvSpPr>
              <p:spPr bwMode="auto">
                <a:xfrm>
                  <a:off x="2405" y="4050"/>
                  <a:ext cx="16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8"/>
                    </a:cxn>
                    <a:cxn ang="0">
                      <a:pos x="10" y="4"/>
                    </a:cxn>
                    <a:cxn ang="0">
                      <a:pos x="8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8">
                      <a:moveTo>
                        <a:pt x="0" y="0"/>
                      </a:moveTo>
                      <a:cubicBezTo>
                        <a:pt x="2" y="2"/>
                        <a:pt x="4" y="6"/>
                        <a:pt x="6" y="8"/>
                      </a:cubicBezTo>
                      <a:cubicBezTo>
                        <a:pt x="6" y="8"/>
                        <a:pt x="12" y="5"/>
                        <a:pt x="10" y="4"/>
                      </a:cubicBezTo>
                      <a:cubicBezTo>
                        <a:pt x="9" y="4"/>
                        <a:pt x="9" y="3"/>
                        <a:pt x="8" y="0"/>
                      </a:cubicBezTo>
                      <a:cubicBezTo>
                        <a:pt x="3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2" name="Freeform 426"/>
                <p:cNvSpPr>
                  <a:spLocks/>
                </p:cNvSpPr>
                <p:nvPr/>
              </p:nvSpPr>
              <p:spPr bwMode="auto">
                <a:xfrm>
                  <a:off x="2041" y="3970"/>
                  <a:ext cx="37" cy="30"/>
                </a:xfrm>
                <a:custGeom>
                  <a:avLst/>
                  <a:gdLst/>
                  <a:ahLst/>
                  <a:cxnLst>
                    <a:cxn ang="0">
                      <a:pos x="16" y="0"/>
                    </a:cxn>
                    <a:cxn ang="0">
                      <a:pos x="0" y="16"/>
                    </a:cxn>
                    <a:cxn ang="0">
                      <a:pos x="0" y="18"/>
                    </a:cxn>
                    <a:cxn ang="0">
                      <a:pos x="6" y="22"/>
                    </a:cxn>
                    <a:cxn ang="0">
                      <a:pos x="8" y="16"/>
                    </a:cxn>
                    <a:cxn ang="0">
                      <a:pos x="16" y="18"/>
                    </a:cxn>
                    <a:cxn ang="0">
                      <a:pos x="14" y="12"/>
                    </a:cxn>
                    <a:cxn ang="0">
                      <a:pos x="30" y="10"/>
                    </a:cxn>
                    <a:cxn ang="0">
                      <a:pos x="30" y="6"/>
                    </a:cxn>
                    <a:cxn ang="0">
                      <a:pos x="20" y="6"/>
                    </a:cxn>
                    <a:cxn ang="0">
                      <a:pos x="16" y="0"/>
                    </a:cxn>
                  </a:cxnLst>
                  <a:rect l="0" t="0" r="r" b="b"/>
                  <a:pathLst>
                    <a:path w="30" h="22">
                      <a:moveTo>
                        <a:pt x="16" y="0"/>
                      </a:moveTo>
                      <a:cubicBezTo>
                        <a:pt x="10" y="5"/>
                        <a:pt x="6" y="11"/>
                        <a:pt x="0" y="16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8"/>
                        <a:pt x="4" y="22"/>
                        <a:pt x="6" y="22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13" y="15"/>
                        <a:pt x="11" y="18"/>
                        <a:pt x="16" y="18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20" y="10"/>
                        <a:pt x="20" y="12"/>
                        <a:pt x="30" y="10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3" y="4"/>
                        <a:pt x="26" y="6"/>
                        <a:pt x="20" y="6"/>
                      </a:cubicBezTo>
                      <a:cubicBezTo>
                        <a:pt x="18" y="3"/>
                        <a:pt x="18" y="1"/>
                        <a:pt x="1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3" name="Freeform 427"/>
                <p:cNvSpPr>
                  <a:spLocks/>
                </p:cNvSpPr>
                <p:nvPr/>
              </p:nvSpPr>
              <p:spPr bwMode="auto">
                <a:xfrm>
                  <a:off x="2020" y="3967"/>
                  <a:ext cx="34" cy="30"/>
                </a:xfrm>
                <a:custGeom>
                  <a:avLst/>
                  <a:gdLst/>
                  <a:ahLst/>
                  <a:cxnLst>
                    <a:cxn ang="0">
                      <a:pos x="7" y="2"/>
                    </a:cxn>
                    <a:cxn ang="0">
                      <a:pos x="9" y="12"/>
                    </a:cxn>
                    <a:cxn ang="0">
                      <a:pos x="3" y="14"/>
                    </a:cxn>
                    <a:cxn ang="0">
                      <a:pos x="7" y="20"/>
                    </a:cxn>
                    <a:cxn ang="0">
                      <a:pos x="11" y="14"/>
                    </a:cxn>
                    <a:cxn ang="0">
                      <a:pos x="15" y="16"/>
                    </a:cxn>
                    <a:cxn ang="0">
                      <a:pos x="19" y="8"/>
                    </a:cxn>
                    <a:cxn ang="0">
                      <a:pos x="7" y="2"/>
                    </a:cxn>
                  </a:cxnLst>
                  <a:rect l="0" t="0" r="r" b="b"/>
                  <a:pathLst>
                    <a:path w="27" h="22">
                      <a:moveTo>
                        <a:pt x="7" y="2"/>
                      </a:moveTo>
                      <a:cubicBezTo>
                        <a:pt x="5" y="2"/>
                        <a:pt x="9" y="11"/>
                        <a:pt x="9" y="12"/>
                      </a:cubicBezTo>
                      <a:cubicBezTo>
                        <a:pt x="7" y="13"/>
                        <a:pt x="5" y="12"/>
                        <a:pt x="3" y="14"/>
                      </a:cubicBezTo>
                      <a:cubicBezTo>
                        <a:pt x="0" y="16"/>
                        <a:pt x="0" y="22"/>
                        <a:pt x="7" y="20"/>
                      </a:cubicBezTo>
                      <a:cubicBezTo>
                        <a:pt x="7" y="20"/>
                        <a:pt x="10" y="14"/>
                        <a:pt x="11" y="14"/>
                      </a:cubicBezTo>
                      <a:cubicBezTo>
                        <a:pt x="14" y="14"/>
                        <a:pt x="12" y="17"/>
                        <a:pt x="15" y="16"/>
                      </a:cubicBezTo>
                      <a:cubicBezTo>
                        <a:pt x="16" y="15"/>
                        <a:pt x="17" y="9"/>
                        <a:pt x="19" y="8"/>
                      </a:cubicBezTo>
                      <a:cubicBezTo>
                        <a:pt x="27" y="2"/>
                        <a:pt x="11" y="0"/>
                        <a:pt x="7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4" name="Freeform 428"/>
                <p:cNvSpPr>
                  <a:spLocks/>
                </p:cNvSpPr>
                <p:nvPr/>
              </p:nvSpPr>
              <p:spPr bwMode="auto">
                <a:xfrm>
                  <a:off x="3509" y="2427"/>
                  <a:ext cx="247" cy="240"/>
                </a:xfrm>
                <a:custGeom>
                  <a:avLst/>
                  <a:gdLst/>
                  <a:ahLst/>
                  <a:cxnLst>
                    <a:cxn ang="0">
                      <a:pos x="126" y="39"/>
                    </a:cxn>
                    <a:cxn ang="0">
                      <a:pos x="119" y="53"/>
                    </a:cxn>
                    <a:cxn ang="0">
                      <a:pos x="116" y="64"/>
                    </a:cxn>
                    <a:cxn ang="0">
                      <a:pos x="124" y="68"/>
                    </a:cxn>
                    <a:cxn ang="0">
                      <a:pos x="129" y="67"/>
                    </a:cxn>
                    <a:cxn ang="0">
                      <a:pos x="134" y="67"/>
                    </a:cxn>
                    <a:cxn ang="0">
                      <a:pos x="130" y="73"/>
                    </a:cxn>
                    <a:cxn ang="0">
                      <a:pos x="135" y="80"/>
                    </a:cxn>
                    <a:cxn ang="0">
                      <a:pos x="140" y="88"/>
                    </a:cxn>
                    <a:cxn ang="0">
                      <a:pos x="148" y="94"/>
                    </a:cxn>
                    <a:cxn ang="0">
                      <a:pos x="183" y="111"/>
                    </a:cxn>
                    <a:cxn ang="0">
                      <a:pos x="202" y="109"/>
                    </a:cxn>
                    <a:cxn ang="0">
                      <a:pos x="167" y="162"/>
                    </a:cxn>
                    <a:cxn ang="0">
                      <a:pos x="151" y="162"/>
                    </a:cxn>
                    <a:cxn ang="0">
                      <a:pos x="145" y="166"/>
                    </a:cxn>
                    <a:cxn ang="0">
                      <a:pos x="133" y="167"/>
                    </a:cxn>
                    <a:cxn ang="0">
                      <a:pos x="130" y="169"/>
                    </a:cxn>
                    <a:cxn ang="0">
                      <a:pos x="115" y="171"/>
                    </a:cxn>
                    <a:cxn ang="0">
                      <a:pos x="112" y="166"/>
                    </a:cxn>
                    <a:cxn ang="0">
                      <a:pos x="104" y="170"/>
                    </a:cxn>
                    <a:cxn ang="0">
                      <a:pos x="98" y="174"/>
                    </a:cxn>
                    <a:cxn ang="0">
                      <a:pos x="91" y="175"/>
                    </a:cxn>
                    <a:cxn ang="0">
                      <a:pos x="84" y="173"/>
                    </a:cxn>
                    <a:cxn ang="0">
                      <a:pos x="73" y="172"/>
                    </a:cxn>
                    <a:cxn ang="0">
                      <a:pos x="64" y="172"/>
                    </a:cxn>
                    <a:cxn ang="0">
                      <a:pos x="55" y="173"/>
                    </a:cxn>
                    <a:cxn ang="0">
                      <a:pos x="46" y="172"/>
                    </a:cxn>
                    <a:cxn ang="0">
                      <a:pos x="45" y="168"/>
                    </a:cxn>
                    <a:cxn ang="0">
                      <a:pos x="42" y="161"/>
                    </a:cxn>
                    <a:cxn ang="0">
                      <a:pos x="39" y="161"/>
                    </a:cxn>
                    <a:cxn ang="0">
                      <a:pos x="31" y="155"/>
                    </a:cxn>
                    <a:cxn ang="0">
                      <a:pos x="26" y="142"/>
                    </a:cxn>
                    <a:cxn ang="0">
                      <a:pos x="22" y="135"/>
                    </a:cxn>
                    <a:cxn ang="0">
                      <a:pos x="16" y="128"/>
                    </a:cxn>
                    <a:cxn ang="0">
                      <a:pos x="10" y="123"/>
                    </a:cxn>
                    <a:cxn ang="0">
                      <a:pos x="1" y="121"/>
                    </a:cxn>
                    <a:cxn ang="0">
                      <a:pos x="3" y="113"/>
                    </a:cxn>
                    <a:cxn ang="0">
                      <a:pos x="8" y="112"/>
                    </a:cxn>
                    <a:cxn ang="0">
                      <a:pos x="13" y="110"/>
                    </a:cxn>
                    <a:cxn ang="0">
                      <a:pos x="16" y="102"/>
                    </a:cxn>
                    <a:cxn ang="0">
                      <a:pos x="16" y="88"/>
                    </a:cxn>
                    <a:cxn ang="0">
                      <a:pos x="22" y="72"/>
                    </a:cxn>
                    <a:cxn ang="0">
                      <a:pos x="23" y="63"/>
                    </a:cxn>
                    <a:cxn ang="0">
                      <a:pos x="28" y="60"/>
                    </a:cxn>
                    <a:cxn ang="0">
                      <a:pos x="33" y="55"/>
                    </a:cxn>
                    <a:cxn ang="0">
                      <a:pos x="37" y="47"/>
                    </a:cxn>
                    <a:cxn ang="0">
                      <a:pos x="41" y="35"/>
                    </a:cxn>
                    <a:cxn ang="0">
                      <a:pos x="48" y="23"/>
                    </a:cxn>
                    <a:cxn ang="0">
                      <a:pos x="55" y="13"/>
                    </a:cxn>
                    <a:cxn ang="0">
                      <a:pos x="62" y="10"/>
                    </a:cxn>
                    <a:cxn ang="0">
                      <a:pos x="68" y="11"/>
                    </a:cxn>
                    <a:cxn ang="0">
                      <a:pos x="70" y="15"/>
                    </a:cxn>
                    <a:cxn ang="0">
                      <a:pos x="73" y="2"/>
                    </a:cxn>
                    <a:cxn ang="0">
                      <a:pos x="78" y="2"/>
                    </a:cxn>
                    <a:cxn ang="0">
                      <a:pos x="86" y="10"/>
                    </a:cxn>
                    <a:cxn ang="0">
                      <a:pos x="92" y="11"/>
                    </a:cxn>
                    <a:cxn ang="0">
                      <a:pos x="106" y="15"/>
                    </a:cxn>
                    <a:cxn ang="0">
                      <a:pos x="115" y="25"/>
                    </a:cxn>
                    <a:cxn ang="0">
                      <a:pos x="120" y="35"/>
                    </a:cxn>
                    <a:cxn ang="0">
                      <a:pos x="126" y="39"/>
                    </a:cxn>
                  </a:cxnLst>
                  <a:rect l="0" t="0" r="r" b="b"/>
                  <a:pathLst>
                    <a:path w="202" h="175">
                      <a:moveTo>
                        <a:pt x="126" y="39"/>
                      </a:moveTo>
                      <a:cubicBezTo>
                        <a:pt x="126" y="39"/>
                        <a:pt x="118" y="50"/>
                        <a:pt x="119" y="53"/>
                      </a:cubicBezTo>
                      <a:cubicBezTo>
                        <a:pt x="120" y="57"/>
                        <a:pt x="115" y="61"/>
                        <a:pt x="116" y="64"/>
                      </a:cubicBezTo>
                      <a:cubicBezTo>
                        <a:pt x="117" y="67"/>
                        <a:pt x="121" y="68"/>
                        <a:pt x="124" y="68"/>
                      </a:cubicBezTo>
                      <a:cubicBezTo>
                        <a:pt x="127" y="68"/>
                        <a:pt x="129" y="67"/>
                        <a:pt x="129" y="67"/>
                      </a:cubicBezTo>
                      <a:cubicBezTo>
                        <a:pt x="134" y="67"/>
                        <a:pt x="134" y="67"/>
                        <a:pt x="134" y="67"/>
                      </a:cubicBezTo>
                      <a:cubicBezTo>
                        <a:pt x="130" y="73"/>
                        <a:pt x="130" y="73"/>
                        <a:pt x="130" y="73"/>
                      </a:cubicBezTo>
                      <a:cubicBezTo>
                        <a:pt x="135" y="80"/>
                        <a:pt x="135" y="80"/>
                        <a:pt x="135" y="80"/>
                      </a:cubicBezTo>
                      <a:cubicBezTo>
                        <a:pt x="137" y="83"/>
                        <a:pt x="136" y="86"/>
                        <a:pt x="140" y="88"/>
                      </a:cubicBezTo>
                      <a:cubicBezTo>
                        <a:pt x="143" y="90"/>
                        <a:pt x="143" y="92"/>
                        <a:pt x="148" y="94"/>
                      </a:cubicBezTo>
                      <a:cubicBezTo>
                        <a:pt x="154" y="96"/>
                        <a:pt x="183" y="111"/>
                        <a:pt x="183" y="111"/>
                      </a:cubicBezTo>
                      <a:cubicBezTo>
                        <a:pt x="202" y="109"/>
                        <a:pt x="202" y="109"/>
                        <a:pt x="202" y="109"/>
                      </a:cubicBezTo>
                      <a:cubicBezTo>
                        <a:pt x="167" y="162"/>
                        <a:pt x="167" y="162"/>
                        <a:pt x="167" y="162"/>
                      </a:cubicBezTo>
                      <a:cubicBezTo>
                        <a:pt x="151" y="162"/>
                        <a:pt x="151" y="162"/>
                        <a:pt x="151" y="162"/>
                      </a:cubicBezTo>
                      <a:cubicBezTo>
                        <a:pt x="145" y="166"/>
                        <a:pt x="145" y="166"/>
                        <a:pt x="145" y="166"/>
                      </a:cubicBezTo>
                      <a:cubicBezTo>
                        <a:pt x="133" y="167"/>
                        <a:pt x="133" y="167"/>
                        <a:pt x="133" y="167"/>
                      </a:cubicBezTo>
                      <a:cubicBezTo>
                        <a:pt x="130" y="169"/>
                        <a:pt x="130" y="169"/>
                        <a:pt x="130" y="169"/>
                      </a:cubicBezTo>
                      <a:cubicBezTo>
                        <a:pt x="130" y="169"/>
                        <a:pt x="119" y="173"/>
                        <a:pt x="115" y="171"/>
                      </a:cubicBezTo>
                      <a:cubicBezTo>
                        <a:pt x="112" y="169"/>
                        <a:pt x="112" y="166"/>
                        <a:pt x="112" y="166"/>
                      </a:cubicBezTo>
                      <a:cubicBezTo>
                        <a:pt x="112" y="166"/>
                        <a:pt x="107" y="172"/>
                        <a:pt x="104" y="170"/>
                      </a:cubicBezTo>
                      <a:cubicBezTo>
                        <a:pt x="100" y="168"/>
                        <a:pt x="98" y="174"/>
                        <a:pt x="98" y="174"/>
                      </a:cubicBezTo>
                      <a:cubicBezTo>
                        <a:pt x="98" y="174"/>
                        <a:pt x="95" y="175"/>
                        <a:pt x="91" y="175"/>
                      </a:cubicBezTo>
                      <a:cubicBezTo>
                        <a:pt x="88" y="175"/>
                        <a:pt x="86" y="175"/>
                        <a:pt x="84" y="173"/>
                      </a:cubicBezTo>
                      <a:cubicBezTo>
                        <a:pt x="82" y="171"/>
                        <a:pt x="73" y="172"/>
                        <a:pt x="73" y="172"/>
                      </a:cubicBezTo>
                      <a:cubicBezTo>
                        <a:pt x="73" y="172"/>
                        <a:pt x="67" y="175"/>
                        <a:pt x="64" y="172"/>
                      </a:cubicBezTo>
                      <a:cubicBezTo>
                        <a:pt x="62" y="170"/>
                        <a:pt x="57" y="174"/>
                        <a:pt x="55" y="173"/>
                      </a:cubicBezTo>
                      <a:cubicBezTo>
                        <a:pt x="53" y="173"/>
                        <a:pt x="46" y="172"/>
                        <a:pt x="46" y="172"/>
                      </a:cubicBezTo>
                      <a:cubicBezTo>
                        <a:pt x="45" y="168"/>
                        <a:pt x="45" y="168"/>
                        <a:pt x="45" y="168"/>
                      </a:cubicBezTo>
                      <a:cubicBezTo>
                        <a:pt x="45" y="168"/>
                        <a:pt x="46" y="161"/>
                        <a:pt x="42" y="161"/>
                      </a:cubicBezTo>
                      <a:cubicBezTo>
                        <a:pt x="41" y="161"/>
                        <a:pt x="40" y="161"/>
                        <a:pt x="39" y="161"/>
                      </a:cubicBezTo>
                      <a:cubicBezTo>
                        <a:pt x="35" y="160"/>
                        <a:pt x="32" y="159"/>
                        <a:pt x="31" y="155"/>
                      </a:cubicBezTo>
                      <a:cubicBezTo>
                        <a:pt x="30" y="150"/>
                        <a:pt x="26" y="146"/>
                        <a:pt x="26" y="142"/>
                      </a:cubicBezTo>
                      <a:cubicBezTo>
                        <a:pt x="26" y="138"/>
                        <a:pt x="25" y="137"/>
                        <a:pt x="22" y="135"/>
                      </a:cubicBezTo>
                      <a:cubicBezTo>
                        <a:pt x="19" y="133"/>
                        <a:pt x="18" y="131"/>
                        <a:pt x="16" y="128"/>
                      </a:cubicBezTo>
                      <a:cubicBezTo>
                        <a:pt x="14" y="124"/>
                        <a:pt x="12" y="124"/>
                        <a:pt x="10" y="123"/>
                      </a:cubicBezTo>
                      <a:cubicBezTo>
                        <a:pt x="7" y="122"/>
                        <a:pt x="0" y="124"/>
                        <a:pt x="1" y="121"/>
                      </a:cubicBezTo>
                      <a:cubicBezTo>
                        <a:pt x="2" y="117"/>
                        <a:pt x="3" y="113"/>
                        <a:pt x="3" y="113"/>
                      </a:cubicBezTo>
                      <a:cubicBezTo>
                        <a:pt x="3" y="113"/>
                        <a:pt x="4" y="113"/>
                        <a:pt x="8" y="112"/>
                      </a:cubicBezTo>
                      <a:cubicBezTo>
                        <a:pt x="12" y="112"/>
                        <a:pt x="13" y="110"/>
                        <a:pt x="13" y="110"/>
                      </a:cubicBezTo>
                      <a:cubicBezTo>
                        <a:pt x="13" y="110"/>
                        <a:pt x="16" y="104"/>
                        <a:pt x="16" y="102"/>
                      </a:cubicBezTo>
                      <a:cubicBezTo>
                        <a:pt x="16" y="99"/>
                        <a:pt x="17" y="91"/>
                        <a:pt x="16" y="88"/>
                      </a:cubicBezTo>
                      <a:cubicBezTo>
                        <a:pt x="16" y="85"/>
                        <a:pt x="22" y="77"/>
                        <a:pt x="22" y="72"/>
                      </a:cubicBezTo>
                      <a:cubicBezTo>
                        <a:pt x="22" y="67"/>
                        <a:pt x="23" y="63"/>
                        <a:pt x="23" y="63"/>
                      </a:cubicBezTo>
                      <a:cubicBezTo>
                        <a:pt x="23" y="63"/>
                        <a:pt x="26" y="61"/>
                        <a:pt x="28" y="60"/>
                      </a:cubicBezTo>
                      <a:cubicBezTo>
                        <a:pt x="31" y="59"/>
                        <a:pt x="32" y="58"/>
                        <a:pt x="33" y="55"/>
                      </a:cubicBezTo>
                      <a:cubicBezTo>
                        <a:pt x="34" y="52"/>
                        <a:pt x="36" y="50"/>
                        <a:pt x="37" y="47"/>
                      </a:cubicBezTo>
                      <a:cubicBezTo>
                        <a:pt x="39" y="44"/>
                        <a:pt x="41" y="40"/>
                        <a:pt x="41" y="35"/>
                      </a:cubicBezTo>
                      <a:cubicBezTo>
                        <a:pt x="41" y="30"/>
                        <a:pt x="46" y="27"/>
                        <a:pt x="48" y="23"/>
                      </a:cubicBezTo>
                      <a:cubicBezTo>
                        <a:pt x="49" y="19"/>
                        <a:pt x="55" y="13"/>
                        <a:pt x="55" y="13"/>
                      </a:cubicBezTo>
                      <a:cubicBezTo>
                        <a:pt x="62" y="10"/>
                        <a:pt x="62" y="10"/>
                        <a:pt x="62" y="10"/>
                      </a:cubicBezTo>
                      <a:cubicBezTo>
                        <a:pt x="62" y="10"/>
                        <a:pt x="67" y="8"/>
                        <a:pt x="68" y="11"/>
                      </a:cubicBezTo>
                      <a:cubicBezTo>
                        <a:pt x="69" y="13"/>
                        <a:pt x="70" y="15"/>
                        <a:pt x="70" y="15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73" y="2"/>
                        <a:pt x="75" y="0"/>
                        <a:pt x="78" y="2"/>
                      </a:cubicBezTo>
                      <a:cubicBezTo>
                        <a:pt x="81" y="4"/>
                        <a:pt x="83" y="10"/>
                        <a:pt x="86" y="10"/>
                      </a:cubicBezTo>
                      <a:cubicBezTo>
                        <a:pt x="88" y="10"/>
                        <a:pt x="90" y="7"/>
                        <a:pt x="92" y="11"/>
                      </a:cubicBezTo>
                      <a:cubicBezTo>
                        <a:pt x="93" y="14"/>
                        <a:pt x="102" y="14"/>
                        <a:pt x="106" y="15"/>
                      </a:cubicBezTo>
                      <a:cubicBezTo>
                        <a:pt x="110" y="17"/>
                        <a:pt x="111" y="20"/>
                        <a:pt x="115" y="25"/>
                      </a:cubicBezTo>
                      <a:cubicBezTo>
                        <a:pt x="119" y="29"/>
                        <a:pt x="119" y="33"/>
                        <a:pt x="120" y="35"/>
                      </a:cubicBezTo>
                      <a:cubicBezTo>
                        <a:pt x="122" y="37"/>
                        <a:pt x="126" y="39"/>
                        <a:pt x="126" y="3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5" name="Freeform 429"/>
                <p:cNvSpPr>
                  <a:spLocks/>
                </p:cNvSpPr>
                <p:nvPr/>
              </p:nvSpPr>
              <p:spPr bwMode="auto">
                <a:xfrm>
                  <a:off x="3582" y="2477"/>
                  <a:ext cx="24" cy="16"/>
                </a:xfrm>
                <a:custGeom>
                  <a:avLst/>
                  <a:gdLst/>
                  <a:ahLst/>
                  <a:cxnLst>
                    <a:cxn ang="0">
                      <a:pos x="9" y="1"/>
                    </a:cxn>
                    <a:cxn ang="0">
                      <a:pos x="9" y="11"/>
                    </a:cxn>
                    <a:cxn ang="0">
                      <a:pos x="9" y="1"/>
                    </a:cxn>
                  </a:cxnLst>
                  <a:rect l="0" t="0" r="r" b="b"/>
                  <a:pathLst>
                    <a:path w="20" h="11">
                      <a:moveTo>
                        <a:pt x="9" y="1"/>
                      </a:moveTo>
                      <a:cubicBezTo>
                        <a:pt x="20" y="2"/>
                        <a:pt x="13" y="8"/>
                        <a:pt x="9" y="11"/>
                      </a:cubicBezTo>
                      <a:cubicBezTo>
                        <a:pt x="6" y="9"/>
                        <a:pt x="0" y="0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6" name="Freeform 430"/>
                <p:cNvSpPr>
                  <a:spLocks/>
                </p:cNvSpPr>
                <p:nvPr/>
              </p:nvSpPr>
              <p:spPr bwMode="auto">
                <a:xfrm>
                  <a:off x="3582" y="2478"/>
                  <a:ext cx="24" cy="16"/>
                </a:xfrm>
                <a:custGeom>
                  <a:avLst/>
                  <a:gdLst/>
                  <a:ahLst/>
                  <a:cxnLst>
                    <a:cxn ang="0">
                      <a:pos x="9" y="1"/>
                    </a:cxn>
                    <a:cxn ang="0">
                      <a:pos x="9" y="11"/>
                    </a:cxn>
                    <a:cxn ang="0">
                      <a:pos x="9" y="1"/>
                    </a:cxn>
                  </a:cxnLst>
                  <a:rect l="0" t="0" r="r" b="b"/>
                  <a:pathLst>
                    <a:path w="20" h="11">
                      <a:moveTo>
                        <a:pt x="9" y="1"/>
                      </a:moveTo>
                      <a:cubicBezTo>
                        <a:pt x="20" y="2"/>
                        <a:pt x="13" y="8"/>
                        <a:pt x="9" y="11"/>
                      </a:cubicBezTo>
                      <a:cubicBezTo>
                        <a:pt x="6" y="9"/>
                        <a:pt x="0" y="0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7" name="Freeform 431"/>
                <p:cNvSpPr>
                  <a:spLocks/>
                </p:cNvSpPr>
                <p:nvPr/>
              </p:nvSpPr>
              <p:spPr bwMode="auto">
                <a:xfrm>
                  <a:off x="3346" y="1326"/>
                  <a:ext cx="11" cy="13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2"/>
                    </a:cxn>
                    <a:cxn ang="0">
                      <a:pos x="4" y="10"/>
                    </a:cxn>
                    <a:cxn ang="0">
                      <a:pos x="8" y="8"/>
                    </a:cxn>
                    <a:cxn ang="0">
                      <a:pos x="8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8" h="10">
                      <a:moveTo>
                        <a:pt x="4" y="0"/>
                      </a:moveTo>
                      <a:cubicBezTo>
                        <a:pt x="6" y="3"/>
                        <a:pt x="0" y="2"/>
                        <a:pt x="0" y="2"/>
                      </a:cubicBezTo>
                      <a:cubicBezTo>
                        <a:pt x="2" y="4"/>
                        <a:pt x="2" y="7"/>
                        <a:pt x="4" y="10"/>
                      </a:cubicBezTo>
                      <a:cubicBezTo>
                        <a:pt x="4" y="10"/>
                        <a:pt x="7" y="7"/>
                        <a:pt x="8" y="8"/>
                      </a:cubicBezTo>
                      <a:cubicBezTo>
                        <a:pt x="8" y="7"/>
                        <a:pt x="7" y="1"/>
                        <a:pt x="8" y="0"/>
                      </a:cubicBezTo>
                      <a:lnTo>
                        <a:pt x="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8" name="Freeform 432"/>
                <p:cNvSpPr>
                  <a:spLocks/>
                </p:cNvSpPr>
                <p:nvPr/>
              </p:nvSpPr>
              <p:spPr bwMode="auto">
                <a:xfrm>
                  <a:off x="3335" y="1344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20" y="11"/>
                    </a:cxn>
                    <a:cxn ang="0">
                      <a:pos x="20" y="7"/>
                    </a:cxn>
                    <a:cxn ang="0">
                      <a:pos x="22" y="3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26" h="18">
                      <a:moveTo>
                        <a:pt x="12" y="1"/>
                      </a:moveTo>
                      <a:cubicBezTo>
                        <a:pt x="0" y="4"/>
                        <a:pt x="7" y="18"/>
                        <a:pt x="20" y="11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23" y="8"/>
                        <a:pt x="21" y="5"/>
                        <a:pt x="22" y="3"/>
                      </a:cubicBezTo>
                      <a:cubicBezTo>
                        <a:pt x="26" y="4"/>
                        <a:pt x="16" y="0"/>
                        <a:pt x="12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9" name="Freeform 433"/>
                <p:cNvSpPr>
                  <a:spLocks/>
                </p:cNvSpPr>
                <p:nvPr/>
              </p:nvSpPr>
              <p:spPr bwMode="auto">
                <a:xfrm>
                  <a:off x="3371" y="1315"/>
                  <a:ext cx="74" cy="64"/>
                </a:xfrm>
                <a:custGeom>
                  <a:avLst/>
                  <a:gdLst/>
                  <a:ahLst/>
                  <a:cxnLst>
                    <a:cxn ang="0">
                      <a:pos x="54" y="16"/>
                    </a:cxn>
                    <a:cxn ang="0">
                      <a:pos x="57" y="13"/>
                    </a:cxn>
                    <a:cxn ang="0">
                      <a:pos x="60" y="8"/>
                    </a:cxn>
                    <a:cxn ang="0">
                      <a:pos x="57" y="2"/>
                    </a:cxn>
                    <a:cxn ang="0">
                      <a:pos x="56" y="6"/>
                    </a:cxn>
                    <a:cxn ang="0">
                      <a:pos x="28" y="0"/>
                    </a:cxn>
                    <a:cxn ang="0">
                      <a:pos x="24" y="4"/>
                    </a:cxn>
                    <a:cxn ang="0">
                      <a:pos x="14" y="4"/>
                    </a:cxn>
                    <a:cxn ang="0">
                      <a:pos x="1" y="10"/>
                    </a:cxn>
                    <a:cxn ang="0">
                      <a:pos x="1" y="26"/>
                    </a:cxn>
                    <a:cxn ang="0">
                      <a:pos x="6" y="28"/>
                    </a:cxn>
                    <a:cxn ang="0">
                      <a:pos x="7" y="37"/>
                    </a:cxn>
                    <a:cxn ang="0">
                      <a:pos x="13" y="36"/>
                    </a:cxn>
                    <a:cxn ang="0">
                      <a:pos x="17" y="34"/>
                    </a:cxn>
                    <a:cxn ang="0">
                      <a:pos x="25" y="35"/>
                    </a:cxn>
                    <a:cxn ang="0">
                      <a:pos x="30" y="40"/>
                    </a:cxn>
                    <a:cxn ang="0">
                      <a:pos x="34" y="40"/>
                    </a:cxn>
                    <a:cxn ang="0">
                      <a:pos x="37" y="47"/>
                    </a:cxn>
                    <a:cxn ang="0">
                      <a:pos x="44" y="45"/>
                    </a:cxn>
                    <a:cxn ang="0">
                      <a:pos x="47" y="37"/>
                    </a:cxn>
                    <a:cxn ang="0">
                      <a:pos x="51" y="32"/>
                    </a:cxn>
                    <a:cxn ang="0">
                      <a:pos x="46" y="22"/>
                    </a:cxn>
                    <a:cxn ang="0">
                      <a:pos x="50" y="16"/>
                    </a:cxn>
                    <a:cxn ang="0">
                      <a:pos x="54" y="16"/>
                    </a:cxn>
                  </a:cxnLst>
                  <a:rect l="0" t="0" r="r" b="b"/>
                  <a:pathLst>
                    <a:path w="60" h="47">
                      <a:moveTo>
                        <a:pt x="54" y="16"/>
                      </a:moveTo>
                      <a:cubicBezTo>
                        <a:pt x="57" y="13"/>
                        <a:pt x="57" y="13"/>
                        <a:pt x="57" y="13"/>
                      </a:cubicBezTo>
                      <a:cubicBezTo>
                        <a:pt x="57" y="13"/>
                        <a:pt x="60" y="10"/>
                        <a:pt x="60" y="8"/>
                      </a:cubicBezTo>
                      <a:cubicBezTo>
                        <a:pt x="60" y="5"/>
                        <a:pt x="57" y="2"/>
                        <a:pt x="57" y="2"/>
                      </a:cubicBezTo>
                      <a:cubicBezTo>
                        <a:pt x="57" y="4"/>
                        <a:pt x="57" y="6"/>
                        <a:pt x="56" y="6"/>
                      </a:cubicBezTo>
                      <a:cubicBezTo>
                        <a:pt x="52" y="7"/>
                        <a:pt x="34" y="0"/>
                        <a:pt x="28" y="0"/>
                      </a:cubicBezTo>
                      <a:cubicBezTo>
                        <a:pt x="25" y="1"/>
                        <a:pt x="26" y="4"/>
                        <a:pt x="24" y="4"/>
                      </a:cubicBezTo>
                      <a:cubicBezTo>
                        <a:pt x="21" y="5"/>
                        <a:pt x="18" y="4"/>
                        <a:pt x="14" y="4"/>
                      </a:cubicBezTo>
                      <a:cubicBezTo>
                        <a:pt x="11" y="5"/>
                        <a:pt x="4" y="9"/>
                        <a:pt x="1" y="10"/>
                      </a:cubicBezTo>
                      <a:cubicBezTo>
                        <a:pt x="0" y="14"/>
                        <a:pt x="1" y="19"/>
                        <a:pt x="1" y="26"/>
                      </a:cubicBezTo>
                      <a:cubicBezTo>
                        <a:pt x="6" y="28"/>
                        <a:pt x="6" y="28"/>
                        <a:pt x="6" y="28"/>
                      </a:cubicBezTo>
                      <a:cubicBezTo>
                        <a:pt x="7" y="31"/>
                        <a:pt x="7" y="34"/>
                        <a:pt x="7" y="37"/>
                      </a:cubicBezTo>
                      <a:cubicBezTo>
                        <a:pt x="7" y="37"/>
                        <a:pt x="10" y="36"/>
                        <a:pt x="13" y="36"/>
                      </a:cubicBezTo>
                      <a:cubicBezTo>
                        <a:pt x="16" y="36"/>
                        <a:pt x="17" y="34"/>
                        <a:pt x="17" y="34"/>
                      </a:cubicBezTo>
                      <a:cubicBezTo>
                        <a:pt x="17" y="34"/>
                        <a:pt x="21" y="34"/>
                        <a:pt x="25" y="35"/>
                      </a:cubicBezTo>
                      <a:cubicBezTo>
                        <a:pt x="30" y="37"/>
                        <a:pt x="30" y="40"/>
                        <a:pt x="30" y="40"/>
                      </a:cubicBezTo>
                      <a:cubicBezTo>
                        <a:pt x="34" y="40"/>
                        <a:pt x="34" y="40"/>
                        <a:pt x="34" y="40"/>
                      </a:cubicBezTo>
                      <a:cubicBezTo>
                        <a:pt x="37" y="47"/>
                        <a:pt x="37" y="47"/>
                        <a:pt x="37" y="47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4" y="45"/>
                        <a:pt x="44" y="37"/>
                        <a:pt x="47" y="37"/>
                      </a:cubicBezTo>
                      <a:cubicBezTo>
                        <a:pt x="48" y="36"/>
                        <a:pt x="50" y="34"/>
                        <a:pt x="51" y="32"/>
                      </a:cubicBezTo>
                      <a:cubicBezTo>
                        <a:pt x="51" y="32"/>
                        <a:pt x="47" y="22"/>
                        <a:pt x="46" y="22"/>
                      </a:cubicBezTo>
                      <a:cubicBezTo>
                        <a:pt x="46" y="22"/>
                        <a:pt x="47" y="16"/>
                        <a:pt x="50" y="16"/>
                      </a:cubicBezTo>
                      <a:lnTo>
                        <a:pt x="54" y="16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0" name="Freeform 434"/>
                <p:cNvSpPr>
                  <a:spLocks/>
                </p:cNvSpPr>
                <p:nvPr/>
              </p:nvSpPr>
              <p:spPr bwMode="auto">
                <a:xfrm>
                  <a:off x="3574" y="2346"/>
                  <a:ext cx="107" cy="136"/>
                </a:xfrm>
                <a:custGeom>
                  <a:avLst/>
                  <a:gdLst/>
                  <a:ahLst/>
                  <a:cxnLst>
                    <a:cxn ang="0">
                      <a:pos x="31" y="0"/>
                    </a:cxn>
                    <a:cxn ang="0">
                      <a:pos x="26" y="7"/>
                    </a:cxn>
                    <a:cxn ang="0">
                      <a:pos x="18" y="5"/>
                    </a:cxn>
                    <a:cxn ang="0">
                      <a:pos x="11" y="11"/>
                    </a:cxn>
                    <a:cxn ang="0">
                      <a:pos x="8" y="17"/>
                    </a:cxn>
                    <a:cxn ang="0">
                      <a:pos x="6" y="23"/>
                    </a:cxn>
                    <a:cxn ang="0">
                      <a:pos x="6" y="33"/>
                    </a:cxn>
                    <a:cxn ang="0">
                      <a:pos x="2" y="45"/>
                    </a:cxn>
                    <a:cxn ang="0">
                      <a:pos x="1" y="56"/>
                    </a:cxn>
                    <a:cxn ang="0">
                      <a:pos x="2" y="71"/>
                    </a:cxn>
                    <a:cxn ang="0">
                      <a:pos x="9" y="68"/>
                    </a:cxn>
                    <a:cxn ang="0">
                      <a:pos x="15" y="69"/>
                    </a:cxn>
                    <a:cxn ang="0">
                      <a:pos x="17" y="73"/>
                    </a:cxn>
                    <a:cxn ang="0">
                      <a:pos x="20" y="60"/>
                    </a:cxn>
                    <a:cxn ang="0">
                      <a:pos x="25" y="60"/>
                    </a:cxn>
                    <a:cxn ang="0">
                      <a:pos x="33" y="68"/>
                    </a:cxn>
                    <a:cxn ang="0">
                      <a:pos x="39" y="69"/>
                    </a:cxn>
                    <a:cxn ang="0">
                      <a:pos x="53" y="73"/>
                    </a:cxn>
                    <a:cxn ang="0">
                      <a:pos x="62" y="83"/>
                    </a:cxn>
                    <a:cxn ang="0">
                      <a:pos x="67" y="93"/>
                    </a:cxn>
                    <a:cxn ang="0">
                      <a:pos x="73" y="98"/>
                    </a:cxn>
                    <a:cxn ang="0">
                      <a:pos x="75" y="96"/>
                    </a:cxn>
                    <a:cxn ang="0">
                      <a:pos x="79" y="98"/>
                    </a:cxn>
                    <a:cxn ang="0">
                      <a:pos x="88" y="94"/>
                    </a:cxn>
                    <a:cxn ang="0">
                      <a:pos x="88" y="88"/>
                    </a:cxn>
                    <a:cxn ang="0">
                      <a:pos x="74" y="78"/>
                    </a:cxn>
                    <a:cxn ang="0">
                      <a:pos x="72" y="68"/>
                    </a:cxn>
                    <a:cxn ang="0">
                      <a:pos x="62" y="64"/>
                    </a:cxn>
                    <a:cxn ang="0">
                      <a:pos x="58" y="52"/>
                    </a:cxn>
                    <a:cxn ang="0">
                      <a:pos x="52" y="52"/>
                    </a:cxn>
                    <a:cxn ang="0">
                      <a:pos x="44" y="40"/>
                    </a:cxn>
                    <a:cxn ang="0">
                      <a:pos x="40" y="42"/>
                    </a:cxn>
                    <a:cxn ang="0">
                      <a:pos x="40" y="40"/>
                    </a:cxn>
                    <a:cxn ang="0">
                      <a:pos x="36" y="38"/>
                    </a:cxn>
                    <a:cxn ang="0">
                      <a:pos x="31" y="0"/>
                    </a:cxn>
                  </a:cxnLst>
                  <a:rect l="0" t="0" r="r" b="b"/>
                  <a:pathLst>
                    <a:path w="88" h="98">
                      <a:moveTo>
                        <a:pt x="31" y="0"/>
                      </a:move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18" y="5"/>
                        <a:pt x="18" y="5"/>
                        <a:pt x="18" y="5"/>
                      </a:cubicBezTo>
                      <a:cubicBezTo>
                        <a:pt x="18" y="5"/>
                        <a:pt x="13" y="8"/>
                        <a:pt x="11" y="11"/>
                      </a:cubicBezTo>
                      <a:cubicBezTo>
                        <a:pt x="9" y="14"/>
                        <a:pt x="10" y="17"/>
                        <a:pt x="8" y="17"/>
                      </a:cubicBezTo>
                      <a:cubicBezTo>
                        <a:pt x="5" y="17"/>
                        <a:pt x="7" y="18"/>
                        <a:pt x="6" y="23"/>
                      </a:cubicBezTo>
                      <a:cubicBezTo>
                        <a:pt x="5" y="28"/>
                        <a:pt x="6" y="28"/>
                        <a:pt x="6" y="33"/>
                      </a:cubicBezTo>
                      <a:cubicBezTo>
                        <a:pt x="6" y="39"/>
                        <a:pt x="3" y="40"/>
                        <a:pt x="2" y="45"/>
                      </a:cubicBezTo>
                      <a:cubicBezTo>
                        <a:pt x="1" y="49"/>
                        <a:pt x="0" y="54"/>
                        <a:pt x="1" y="56"/>
                      </a:cubicBezTo>
                      <a:cubicBezTo>
                        <a:pt x="2" y="58"/>
                        <a:pt x="2" y="71"/>
                        <a:pt x="2" y="71"/>
                      </a:cubicBezTo>
                      <a:cubicBezTo>
                        <a:pt x="9" y="68"/>
                        <a:pt x="9" y="68"/>
                        <a:pt x="9" y="68"/>
                      </a:cubicBezTo>
                      <a:cubicBezTo>
                        <a:pt x="9" y="68"/>
                        <a:pt x="14" y="66"/>
                        <a:pt x="15" y="69"/>
                      </a:cubicBezTo>
                      <a:cubicBezTo>
                        <a:pt x="16" y="71"/>
                        <a:pt x="17" y="73"/>
                        <a:pt x="17" y="73"/>
                      </a:cubicBezTo>
                      <a:cubicBezTo>
                        <a:pt x="20" y="60"/>
                        <a:pt x="20" y="60"/>
                        <a:pt x="20" y="60"/>
                      </a:cubicBezTo>
                      <a:cubicBezTo>
                        <a:pt x="20" y="60"/>
                        <a:pt x="22" y="58"/>
                        <a:pt x="25" y="60"/>
                      </a:cubicBezTo>
                      <a:cubicBezTo>
                        <a:pt x="28" y="62"/>
                        <a:pt x="30" y="68"/>
                        <a:pt x="33" y="68"/>
                      </a:cubicBezTo>
                      <a:cubicBezTo>
                        <a:pt x="35" y="68"/>
                        <a:pt x="37" y="65"/>
                        <a:pt x="39" y="69"/>
                      </a:cubicBezTo>
                      <a:cubicBezTo>
                        <a:pt x="40" y="72"/>
                        <a:pt x="49" y="72"/>
                        <a:pt x="53" y="73"/>
                      </a:cubicBezTo>
                      <a:cubicBezTo>
                        <a:pt x="57" y="75"/>
                        <a:pt x="58" y="78"/>
                        <a:pt x="62" y="83"/>
                      </a:cubicBezTo>
                      <a:cubicBezTo>
                        <a:pt x="66" y="87"/>
                        <a:pt x="66" y="91"/>
                        <a:pt x="67" y="93"/>
                      </a:cubicBezTo>
                      <a:cubicBezTo>
                        <a:pt x="69" y="95"/>
                        <a:pt x="73" y="98"/>
                        <a:pt x="73" y="98"/>
                      </a:cubicBezTo>
                      <a:cubicBezTo>
                        <a:pt x="75" y="96"/>
                        <a:pt x="75" y="96"/>
                        <a:pt x="75" y="96"/>
                      </a:cubicBezTo>
                      <a:cubicBezTo>
                        <a:pt x="79" y="98"/>
                        <a:pt x="79" y="98"/>
                        <a:pt x="79" y="98"/>
                      </a:cubicBezTo>
                      <a:cubicBezTo>
                        <a:pt x="88" y="94"/>
                        <a:pt x="88" y="94"/>
                        <a:pt x="88" y="94"/>
                      </a:cubicBezTo>
                      <a:cubicBezTo>
                        <a:pt x="88" y="92"/>
                        <a:pt x="87" y="89"/>
                        <a:pt x="88" y="88"/>
                      </a:cubicBezTo>
                      <a:cubicBezTo>
                        <a:pt x="84" y="85"/>
                        <a:pt x="76" y="83"/>
                        <a:pt x="74" y="78"/>
                      </a:cubicBezTo>
                      <a:cubicBezTo>
                        <a:pt x="72" y="74"/>
                        <a:pt x="75" y="71"/>
                        <a:pt x="72" y="68"/>
                      </a:cubicBezTo>
                      <a:cubicBezTo>
                        <a:pt x="69" y="66"/>
                        <a:pt x="64" y="67"/>
                        <a:pt x="62" y="64"/>
                      </a:cubicBezTo>
                      <a:cubicBezTo>
                        <a:pt x="60" y="61"/>
                        <a:pt x="60" y="55"/>
                        <a:pt x="58" y="52"/>
                      </a:cubicBezTo>
                      <a:cubicBezTo>
                        <a:pt x="57" y="51"/>
                        <a:pt x="53" y="53"/>
                        <a:pt x="52" y="52"/>
                      </a:cubicBezTo>
                      <a:cubicBezTo>
                        <a:pt x="50" y="51"/>
                        <a:pt x="46" y="42"/>
                        <a:pt x="44" y="40"/>
                      </a:cubicBezTo>
                      <a:cubicBezTo>
                        <a:pt x="43" y="41"/>
                        <a:pt x="42" y="43"/>
                        <a:pt x="40" y="42"/>
                      </a:cubicBezTo>
                      <a:cubicBezTo>
                        <a:pt x="40" y="42"/>
                        <a:pt x="40" y="41"/>
                        <a:pt x="40" y="40"/>
                      </a:cubicBezTo>
                      <a:cubicBezTo>
                        <a:pt x="39" y="40"/>
                        <a:pt x="37" y="39"/>
                        <a:pt x="36" y="38"/>
                      </a:cubicBezTo>
                      <a:cubicBezTo>
                        <a:pt x="32" y="29"/>
                        <a:pt x="35" y="9"/>
                        <a:pt x="31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1" name="Freeform 435"/>
                <p:cNvSpPr>
                  <a:spLocks/>
                </p:cNvSpPr>
                <p:nvPr/>
              </p:nvSpPr>
              <p:spPr bwMode="auto">
                <a:xfrm>
                  <a:off x="3144" y="2701"/>
                  <a:ext cx="32" cy="25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2" y="11"/>
                    </a:cxn>
                    <a:cxn ang="0">
                      <a:pos x="0" y="17"/>
                    </a:cxn>
                    <a:cxn ang="0">
                      <a:pos x="26" y="18"/>
                    </a:cxn>
                    <a:cxn ang="0">
                      <a:pos x="28" y="0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28" h="18">
                      <a:moveTo>
                        <a:pt x="3" y="0"/>
                      </a:moveTo>
                      <a:cubicBezTo>
                        <a:pt x="2" y="7"/>
                        <a:pt x="2" y="8"/>
                        <a:pt x="2" y="11"/>
                      </a:cubicBezTo>
                      <a:cubicBezTo>
                        <a:pt x="1" y="12"/>
                        <a:pt x="1" y="14"/>
                        <a:pt x="0" y="17"/>
                      </a:cubicBezTo>
                      <a:cubicBezTo>
                        <a:pt x="26" y="18"/>
                        <a:pt x="26" y="18"/>
                        <a:pt x="26" y="18"/>
                      </a:cubicBezTo>
                      <a:cubicBezTo>
                        <a:pt x="28" y="0"/>
                        <a:pt x="28" y="0"/>
                        <a:pt x="28" y="0"/>
                      </a:cubicBezTo>
                      <a:lnTo>
                        <a:pt x="3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2" name="Freeform 436"/>
                <p:cNvSpPr>
                  <a:spLocks/>
                </p:cNvSpPr>
                <p:nvPr/>
              </p:nvSpPr>
              <p:spPr bwMode="auto">
                <a:xfrm>
                  <a:off x="3117" y="2671"/>
                  <a:ext cx="14" cy="11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9" y="7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11" h="8">
                      <a:moveTo>
                        <a:pt x="7" y="1"/>
                      </a:moveTo>
                      <a:cubicBezTo>
                        <a:pt x="4" y="2"/>
                        <a:pt x="0" y="8"/>
                        <a:pt x="9" y="7"/>
                      </a:cubicBezTo>
                      <a:cubicBezTo>
                        <a:pt x="8" y="5"/>
                        <a:pt x="11" y="0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3" name="Freeform 437"/>
                <p:cNvSpPr>
                  <a:spLocks/>
                </p:cNvSpPr>
                <p:nvPr/>
              </p:nvSpPr>
              <p:spPr bwMode="auto">
                <a:xfrm>
                  <a:off x="1563" y="2432"/>
                  <a:ext cx="46" cy="34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8" y="20"/>
                    </a:cxn>
                    <a:cxn ang="0">
                      <a:pos x="24" y="20"/>
                    </a:cxn>
                    <a:cxn ang="0">
                      <a:pos x="34" y="24"/>
                    </a:cxn>
                    <a:cxn ang="0">
                      <a:pos x="38" y="21"/>
                    </a:cxn>
                    <a:cxn ang="0">
                      <a:pos x="38" y="11"/>
                    </a:cxn>
                    <a:cxn ang="0">
                      <a:pos x="33" y="8"/>
                    </a:cxn>
                    <a:cxn ang="0">
                      <a:pos x="26" y="4"/>
                    </a:cxn>
                    <a:cxn ang="0">
                      <a:pos x="13" y="0"/>
                    </a:cxn>
                    <a:cxn ang="0">
                      <a:pos x="7" y="8"/>
                    </a:cxn>
                    <a:cxn ang="0">
                      <a:pos x="0" y="11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8" h="25">
                      <a:moveTo>
                        <a:pt x="2" y="12"/>
                      </a:move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13" y="22"/>
                        <a:pt x="19" y="19"/>
                        <a:pt x="24" y="20"/>
                      </a:cubicBezTo>
                      <a:cubicBezTo>
                        <a:pt x="26" y="20"/>
                        <a:pt x="31" y="25"/>
                        <a:pt x="34" y="24"/>
                      </a:cubicBezTo>
                      <a:cubicBezTo>
                        <a:pt x="36" y="24"/>
                        <a:pt x="34" y="22"/>
                        <a:pt x="38" y="21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8" y="11"/>
                        <a:pt x="37" y="9"/>
                        <a:pt x="33" y="8"/>
                      </a:cubicBezTo>
                      <a:cubicBezTo>
                        <a:pt x="28" y="8"/>
                        <a:pt x="29" y="7"/>
                        <a:pt x="26" y="4"/>
                      </a:cubicBezTo>
                      <a:cubicBezTo>
                        <a:pt x="22" y="2"/>
                        <a:pt x="13" y="0"/>
                        <a:pt x="13" y="0"/>
                      </a:cubicBezTo>
                      <a:cubicBezTo>
                        <a:pt x="13" y="0"/>
                        <a:pt x="6" y="4"/>
                        <a:pt x="7" y="8"/>
                      </a:cubicBezTo>
                      <a:cubicBezTo>
                        <a:pt x="7" y="11"/>
                        <a:pt x="1" y="9"/>
                        <a:pt x="0" y="11"/>
                      </a:cubicBezTo>
                      <a:cubicBezTo>
                        <a:pt x="2" y="11"/>
                        <a:pt x="2" y="12"/>
                        <a:pt x="2" y="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4" name="Freeform 438"/>
                <p:cNvSpPr>
                  <a:spLocks/>
                </p:cNvSpPr>
                <p:nvPr/>
              </p:nvSpPr>
              <p:spPr bwMode="auto">
                <a:xfrm>
                  <a:off x="3385" y="2041"/>
                  <a:ext cx="176" cy="226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1" y="11"/>
                    </a:cxn>
                    <a:cxn ang="0">
                      <a:pos x="4" y="23"/>
                    </a:cxn>
                    <a:cxn ang="0">
                      <a:pos x="1" y="33"/>
                    </a:cxn>
                    <a:cxn ang="0">
                      <a:pos x="4" y="41"/>
                    </a:cxn>
                    <a:cxn ang="0">
                      <a:pos x="6" y="45"/>
                    </a:cxn>
                    <a:cxn ang="0">
                      <a:pos x="7" y="162"/>
                    </a:cxn>
                    <a:cxn ang="0">
                      <a:pos x="99" y="162"/>
                    </a:cxn>
                    <a:cxn ang="0">
                      <a:pos x="103" y="160"/>
                    </a:cxn>
                    <a:cxn ang="0">
                      <a:pos x="104" y="163"/>
                    </a:cxn>
                    <a:cxn ang="0">
                      <a:pos x="116" y="163"/>
                    </a:cxn>
                    <a:cxn ang="0">
                      <a:pos x="117" y="165"/>
                    </a:cxn>
                    <a:cxn ang="0">
                      <a:pos x="122" y="164"/>
                    </a:cxn>
                    <a:cxn ang="0">
                      <a:pos x="124" y="156"/>
                    </a:cxn>
                    <a:cxn ang="0">
                      <a:pos x="128" y="155"/>
                    </a:cxn>
                    <a:cxn ang="0">
                      <a:pos x="131" y="146"/>
                    </a:cxn>
                    <a:cxn ang="0">
                      <a:pos x="136" y="146"/>
                    </a:cxn>
                    <a:cxn ang="0">
                      <a:pos x="144" y="143"/>
                    </a:cxn>
                    <a:cxn ang="0">
                      <a:pos x="139" y="124"/>
                    </a:cxn>
                    <a:cxn ang="0">
                      <a:pos x="142" y="120"/>
                    </a:cxn>
                    <a:cxn ang="0">
                      <a:pos x="133" y="104"/>
                    </a:cxn>
                    <a:cxn ang="0">
                      <a:pos x="123" y="76"/>
                    </a:cxn>
                    <a:cxn ang="0">
                      <a:pos x="115" y="65"/>
                    </a:cxn>
                    <a:cxn ang="0">
                      <a:pos x="115" y="57"/>
                    </a:cxn>
                    <a:cxn ang="0">
                      <a:pos x="107" y="45"/>
                    </a:cxn>
                    <a:cxn ang="0">
                      <a:pos x="107" y="37"/>
                    </a:cxn>
                    <a:cxn ang="0">
                      <a:pos x="113" y="51"/>
                    </a:cxn>
                    <a:cxn ang="0">
                      <a:pos x="123" y="61"/>
                    </a:cxn>
                    <a:cxn ang="0">
                      <a:pos x="129" y="59"/>
                    </a:cxn>
                    <a:cxn ang="0">
                      <a:pos x="129" y="53"/>
                    </a:cxn>
                    <a:cxn ang="0">
                      <a:pos x="132" y="37"/>
                    </a:cxn>
                    <a:cxn ang="0">
                      <a:pos x="130" y="16"/>
                    </a:cxn>
                    <a:cxn ang="0">
                      <a:pos x="128" y="9"/>
                    </a:cxn>
                    <a:cxn ang="0">
                      <a:pos x="126" y="3"/>
                    </a:cxn>
                    <a:cxn ang="0">
                      <a:pos x="107" y="3"/>
                    </a:cxn>
                    <a:cxn ang="0">
                      <a:pos x="99" y="7"/>
                    </a:cxn>
                    <a:cxn ang="0">
                      <a:pos x="95" y="1"/>
                    </a:cxn>
                    <a:cxn ang="0">
                      <a:pos x="89" y="1"/>
                    </a:cxn>
                    <a:cxn ang="0">
                      <a:pos x="91" y="7"/>
                    </a:cxn>
                    <a:cxn ang="0">
                      <a:pos x="87" y="3"/>
                    </a:cxn>
                    <a:cxn ang="0">
                      <a:pos x="73" y="9"/>
                    </a:cxn>
                    <a:cxn ang="0">
                      <a:pos x="61" y="7"/>
                    </a:cxn>
                    <a:cxn ang="0">
                      <a:pos x="59" y="7"/>
                    </a:cxn>
                    <a:cxn ang="0">
                      <a:pos x="53" y="7"/>
                    </a:cxn>
                    <a:cxn ang="0">
                      <a:pos x="53" y="9"/>
                    </a:cxn>
                    <a:cxn ang="0">
                      <a:pos x="45" y="5"/>
                    </a:cxn>
                    <a:cxn ang="0">
                      <a:pos x="45" y="11"/>
                    </a:cxn>
                    <a:cxn ang="0">
                      <a:pos x="35" y="17"/>
                    </a:cxn>
                    <a:cxn ang="0">
                      <a:pos x="19" y="7"/>
                    </a:cxn>
                    <a:cxn ang="0">
                      <a:pos x="7" y="9"/>
                    </a:cxn>
                    <a:cxn ang="0">
                      <a:pos x="7" y="7"/>
                    </a:cxn>
                    <a:cxn ang="0">
                      <a:pos x="0" y="3"/>
                    </a:cxn>
                  </a:cxnLst>
                  <a:rect l="0" t="0" r="r" b="b"/>
                  <a:pathLst>
                    <a:path w="144" h="165">
                      <a:moveTo>
                        <a:pt x="0" y="3"/>
                      </a:moveTo>
                      <a:cubicBezTo>
                        <a:pt x="0" y="3"/>
                        <a:pt x="0" y="8"/>
                        <a:pt x="1" y="11"/>
                      </a:cubicBezTo>
                      <a:cubicBezTo>
                        <a:pt x="3" y="14"/>
                        <a:pt x="7" y="20"/>
                        <a:pt x="4" y="23"/>
                      </a:cubicBezTo>
                      <a:cubicBezTo>
                        <a:pt x="1" y="26"/>
                        <a:pt x="1" y="28"/>
                        <a:pt x="1" y="33"/>
                      </a:cubicBezTo>
                      <a:cubicBezTo>
                        <a:pt x="2" y="38"/>
                        <a:pt x="1" y="39"/>
                        <a:pt x="4" y="41"/>
                      </a:cubicBezTo>
                      <a:cubicBezTo>
                        <a:pt x="6" y="43"/>
                        <a:pt x="6" y="45"/>
                        <a:pt x="6" y="45"/>
                      </a:cubicBezTo>
                      <a:cubicBezTo>
                        <a:pt x="7" y="162"/>
                        <a:pt x="7" y="162"/>
                        <a:pt x="7" y="162"/>
                      </a:cubicBezTo>
                      <a:cubicBezTo>
                        <a:pt x="99" y="162"/>
                        <a:pt x="99" y="162"/>
                        <a:pt x="99" y="162"/>
                      </a:cubicBezTo>
                      <a:cubicBezTo>
                        <a:pt x="103" y="160"/>
                        <a:pt x="103" y="160"/>
                        <a:pt x="103" y="160"/>
                      </a:cubicBezTo>
                      <a:cubicBezTo>
                        <a:pt x="104" y="163"/>
                        <a:pt x="104" y="163"/>
                        <a:pt x="104" y="163"/>
                      </a:cubicBezTo>
                      <a:cubicBezTo>
                        <a:pt x="116" y="163"/>
                        <a:pt x="116" y="163"/>
                        <a:pt x="116" y="163"/>
                      </a:cubicBezTo>
                      <a:cubicBezTo>
                        <a:pt x="117" y="165"/>
                        <a:pt x="117" y="165"/>
                        <a:pt x="117" y="165"/>
                      </a:cubicBezTo>
                      <a:cubicBezTo>
                        <a:pt x="122" y="164"/>
                        <a:pt x="122" y="164"/>
                        <a:pt x="122" y="164"/>
                      </a:cubicBezTo>
                      <a:cubicBezTo>
                        <a:pt x="124" y="156"/>
                        <a:pt x="124" y="156"/>
                        <a:pt x="124" y="156"/>
                      </a:cubicBezTo>
                      <a:cubicBezTo>
                        <a:pt x="128" y="155"/>
                        <a:pt x="128" y="155"/>
                        <a:pt x="128" y="155"/>
                      </a:cubicBezTo>
                      <a:cubicBezTo>
                        <a:pt x="131" y="146"/>
                        <a:pt x="131" y="146"/>
                        <a:pt x="131" y="146"/>
                      </a:cubicBezTo>
                      <a:cubicBezTo>
                        <a:pt x="136" y="146"/>
                        <a:pt x="136" y="146"/>
                        <a:pt x="136" y="146"/>
                      </a:cubicBezTo>
                      <a:cubicBezTo>
                        <a:pt x="144" y="143"/>
                        <a:pt x="144" y="143"/>
                        <a:pt x="144" y="143"/>
                      </a:cubicBezTo>
                      <a:cubicBezTo>
                        <a:pt x="141" y="137"/>
                        <a:pt x="140" y="129"/>
                        <a:pt x="139" y="124"/>
                      </a:cubicBezTo>
                      <a:cubicBezTo>
                        <a:pt x="141" y="123"/>
                        <a:pt x="143" y="126"/>
                        <a:pt x="142" y="120"/>
                      </a:cubicBezTo>
                      <a:cubicBezTo>
                        <a:pt x="142" y="116"/>
                        <a:pt x="134" y="108"/>
                        <a:pt x="133" y="104"/>
                      </a:cubicBezTo>
                      <a:cubicBezTo>
                        <a:pt x="127" y="93"/>
                        <a:pt x="127" y="89"/>
                        <a:pt x="123" y="76"/>
                      </a:cubicBezTo>
                      <a:cubicBezTo>
                        <a:pt x="122" y="74"/>
                        <a:pt x="115" y="68"/>
                        <a:pt x="115" y="65"/>
                      </a:cubicBezTo>
                      <a:cubicBezTo>
                        <a:pt x="114" y="62"/>
                        <a:pt x="116" y="59"/>
                        <a:pt x="115" y="57"/>
                      </a:cubicBezTo>
                      <a:cubicBezTo>
                        <a:pt x="113" y="52"/>
                        <a:pt x="109" y="51"/>
                        <a:pt x="107" y="45"/>
                      </a:cubicBezTo>
                      <a:cubicBezTo>
                        <a:pt x="107" y="45"/>
                        <a:pt x="101" y="33"/>
                        <a:pt x="107" y="37"/>
                      </a:cubicBezTo>
                      <a:cubicBezTo>
                        <a:pt x="112" y="40"/>
                        <a:pt x="109" y="45"/>
                        <a:pt x="113" y="51"/>
                      </a:cubicBezTo>
                      <a:cubicBezTo>
                        <a:pt x="114" y="53"/>
                        <a:pt x="120" y="58"/>
                        <a:pt x="123" y="61"/>
                      </a:cubicBezTo>
                      <a:cubicBezTo>
                        <a:pt x="125" y="59"/>
                        <a:pt x="125" y="60"/>
                        <a:pt x="129" y="59"/>
                      </a:cubicBezTo>
                      <a:cubicBezTo>
                        <a:pt x="129" y="58"/>
                        <a:pt x="128" y="53"/>
                        <a:pt x="129" y="53"/>
                      </a:cubicBezTo>
                      <a:cubicBezTo>
                        <a:pt x="131" y="50"/>
                        <a:pt x="132" y="37"/>
                        <a:pt x="132" y="37"/>
                      </a:cubicBezTo>
                      <a:cubicBezTo>
                        <a:pt x="130" y="16"/>
                        <a:pt x="130" y="16"/>
                        <a:pt x="130" y="16"/>
                      </a:cubicBezTo>
                      <a:cubicBezTo>
                        <a:pt x="130" y="16"/>
                        <a:pt x="129" y="12"/>
                        <a:pt x="128" y="9"/>
                      </a:cubicBezTo>
                      <a:cubicBezTo>
                        <a:pt x="126" y="3"/>
                        <a:pt x="126" y="3"/>
                        <a:pt x="126" y="3"/>
                      </a:cubicBezTo>
                      <a:cubicBezTo>
                        <a:pt x="120" y="4"/>
                        <a:pt x="112" y="2"/>
                        <a:pt x="107" y="3"/>
                      </a:cubicBezTo>
                      <a:cubicBezTo>
                        <a:pt x="106" y="3"/>
                        <a:pt x="100" y="7"/>
                        <a:pt x="99" y="7"/>
                      </a:cubicBezTo>
                      <a:cubicBezTo>
                        <a:pt x="97" y="7"/>
                        <a:pt x="95" y="1"/>
                        <a:pt x="95" y="1"/>
                      </a:cubicBezTo>
                      <a:cubicBezTo>
                        <a:pt x="94" y="0"/>
                        <a:pt x="90" y="2"/>
                        <a:pt x="89" y="1"/>
                      </a:cubicBezTo>
                      <a:cubicBezTo>
                        <a:pt x="91" y="1"/>
                        <a:pt x="90" y="5"/>
                        <a:pt x="91" y="7"/>
                      </a:cubicBezTo>
                      <a:cubicBezTo>
                        <a:pt x="86" y="6"/>
                        <a:pt x="88" y="3"/>
                        <a:pt x="87" y="3"/>
                      </a:cubicBezTo>
                      <a:cubicBezTo>
                        <a:pt x="83" y="2"/>
                        <a:pt x="76" y="8"/>
                        <a:pt x="73" y="9"/>
                      </a:cubicBezTo>
                      <a:cubicBezTo>
                        <a:pt x="61" y="7"/>
                        <a:pt x="61" y="7"/>
                        <a:pt x="61" y="7"/>
                      </a:cubicBezTo>
                      <a:cubicBezTo>
                        <a:pt x="59" y="7"/>
                        <a:pt x="59" y="7"/>
                        <a:pt x="59" y="7"/>
                      </a:cubicBezTo>
                      <a:cubicBezTo>
                        <a:pt x="57" y="7"/>
                        <a:pt x="53" y="7"/>
                        <a:pt x="53" y="7"/>
                      </a:cubicBezTo>
                      <a:cubicBezTo>
                        <a:pt x="53" y="9"/>
                        <a:pt x="53" y="9"/>
                        <a:pt x="53" y="9"/>
                      </a:cubicBezTo>
                      <a:cubicBezTo>
                        <a:pt x="50" y="8"/>
                        <a:pt x="48" y="3"/>
                        <a:pt x="45" y="5"/>
                      </a:cubicBezTo>
                      <a:cubicBezTo>
                        <a:pt x="44" y="5"/>
                        <a:pt x="46" y="10"/>
                        <a:pt x="45" y="11"/>
                      </a:cubicBezTo>
                      <a:cubicBezTo>
                        <a:pt x="35" y="17"/>
                        <a:pt x="35" y="17"/>
                        <a:pt x="35" y="17"/>
                      </a:cubicBezTo>
                      <a:cubicBezTo>
                        <a:pt x="31" y="15"/>
                        <a:pt x="23" y="8"/>
                        <a:pt x="19" y="7"/>
                      </a:cubicBezTo>
                      <a:cubicBezTo>
                        <a:pt x="13" y="6"/>
                        <a:pt x="12" y="10"/>
                        <a:pt x="7" y="9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7" y="7"/>
                        <a:pt x="4" y="5"/>
                        <a:pt x="0" y="3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5" name="Freeform 439"/>
                <p:cNvSpPr>
                  <a:spLocks/>
                </p:cNvSpPr>
                <p:nvPr/>
              </p:nvSpPr>
              <p:spPr bwMode="auto">
                <a:xfrm>
                  <a:off x="3509" y="2077"/>
                  <a:ext cx="5" cy="9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6" h="6">
                      <a:moveTo>
                        <a:pt x="4" y="2"/>
                      </a:moveTo>
                      <a:cubicBezTo>
                        <a:pt x="6" y="3"/>
                        <a:pt x="2" y="6"/>
                        <a:pt x="2" y="6"/>
                      </a:cubicBezTo>
                      <a:cubicBezTo>
                        <a:pt x="2" y="4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6" name="Freeform 440"/>
                <p:cNvSpPr>
                  <a:spLocks/>
                </p:cNvSpPr>
                <p:nvPr/>
              </p:nvSpPr>
              <p:spPr bwMode="auto">
                <a:xfrm>
                  <a:off x="1712" y="2728"/>
                  <a:ext cx="83" cy="146"/>
                </a:xfrm>
                <a:custGeom>
                  <a:avLst/>
                  <a:gdLst/>
                  <a:ahLst/>
                  <a:cxnLst>
                    <a:cxn ang="0">
                      <a:pos x="4" y="85"/>
                    </a:cxn>
                    <a:cxn ang="0">
                      <a:pos x="5" y="88"/>
                    </a:cxn>
                    <a:cxn ang="0">
                      <a:pos x="7" y="91"/>
                    </a:cxn>
                    <a:cxn ang="0">
                      <a:pos x="1" y="95"/>
                    </a:cxn>
                    <a:cxn ang="0">
                      <a:pos x="7" y="99"/>
                    </a:cxn>
                    <a:cxn ang="0">
                      <a:pos x="12" y="95"/>
                    </a:cxn>
                    <a:cxn ang="0">
                      <a:pos x="16" y="103"/>
                    </a:cxn>
                    <a:cxn ang="0">
                      <a:pos x="19" y="106"/>
                    </a:cxn>
                    <a:cxn ang="0">
                      <a:pos x="27" y="99"/>
                    </a:cxn>
                    <a:cxn ang="0">
                      <a:pos x="35" y="85"/>
                    </a:cxn>
                    <a:cxn ang="0">
                      <a:pos x="40" y="77"/>
                    </a:cxn>
                    <a:cxn ang="0">
                      <a:pos x="57" y="66"/>
                    </a:cxn>
                    <a:cxn ang="0">
                      <a:pos x="66" y="50"/>
                    </a:cxn>
                    <a:cxn ang="0">
                      <a:pos x="69" y="50"/>
                    </a:cxn>
                    <a:cxn ang="0">
                      <a:pos x="68" y="41"/>
                    </a:cxn>
                    <a:cxn ang="0">
                      <a:pos x="67" y="33"/>
                    </a:cxn>
                    <a:cxn ang="0">
                      <a:pos x="62" y="30"/>
                    </a:cxn>
                    <a:cxn ang="0">
                      <a:pos x="67" y="26"/>
                    </a:cxn>
                    <a:cxn ang="0">
                      <a:pos x="58" y="21"/>
                    </a:cxn>
                    <a:cxn ang="0">
                      <a:pos x="55" y="22"/>
                    </a:cxn>
                    <a:cxn ang="0">
                      <a:pos x="43" y="19"/>
                    </a:cxn>
                    <a:cxn ang="0">
                      <a:pos x="39" y="15"/>
                    </a:cxn>
                    <a:cxn ang="0">
                      <a:pos x="36" y="9"/>
                    </a:cxn>
                    <a:cxn ang="0">
                      <a:pos x="28" y="6"/>
                    </a:cxn>
                    <a:cxn ang="0">
                      <a:pos x="24" y="0"/>
                    </a:cxn>
                    <a:cxn ang="0">
                      <a:pos x="11" y="10"/>
                    </a:cxn>
                    <a:cxn ang="0">
                      <a:pos x="7" y="28"/>
                    </a:cxn>
                    <a:cxn ang="0">
                      <a:pos x="9" y="39"/>
                    </a:cxn>
                    <a:cxn ang="0">
                      <a:pos x="1" y="45"/>
                    </a:cxn>
                    <a:cxn ang="0">
                      <a:pos x="5" y="47"/>
                    </a:cxn>
                    <a:cxn ang="0">
                      <a:pos x="3" y="53"/>
                    </a:cxn>
                    <a:cxn ang="0">
                      <a:pos x="5" y="61"/>
                    </a:cxn>
                    <a:cxn ang="0">
                      <a:pos x="1" y="69"/>
                    </a:cxn>
                    <a:cxn ang="0">
                      <a:pos x="11" y="73"/>
                    </a:cxn>
                    <a:cxn ang="0">
                      <a:pos x="11" y="79"/>
                    </a:cxn>
                    <a:cxn ang="0">
                      <a:pos x="4" y="85"/>
                    </a:cxn>
                  </a:cxnLst>
                  <a:rect l="0" t="0" r="r" b="b"/>
                  <a:pathLst>
                    <a:path w="69" h="107">
                      <a:moveTo>
                        <a:pt x="4" y="85"/>
                      </a:moveTo>
                      <a:cubicBezTo>
                        <a:pt x="5" y="88"/>
                        <a:pt x="5" y="88"/>
                        <a:pt x="5" y="88"/>
                      </a:cubicBezTo>
                      <a:cubicBezTo>
                        <a:pt x="7" y="91"/>
                        <a:pt x="7" y="91"/>
                        <a:pt x="7" y="91"/>
                      </a:cubicBezTo>
                      <a:cubicBezTo>
                        <a:pt x="1" y="95"/>
                        <a:pt x="1" y="95"/>
                        <a:pt x="1" y="95"/>
                      </a:cubicBezTo>
                      <a:cubicBezTo>
                        <a:pt x="1" y="95"/>
                        <a:pt x="4" y="99"/>
                        <a:pt x="7" y="99"/>
                      </a:cubicBezTo>
                      <a:cubicBezTo>
                        <a:pt x="10" y="99"/>
                        <a:pt x="12" y="95"/>
                        <a:pt x="12" y="95"/>
                      </a:cubicBezTo>
                      <a:cubicBezTo>
                        <a:pt x="12" y="95"/>
                        <a:pt x="15" y="99"/>
                        <a:pt x="16" y="103"/>
                      </a:cubicBezTo>
                      <a:cubicBezTo>
                        <a:pt x="17" y="107"/>
                        <a:pt x="19" y="106"/>
                        <a:pt x="19" y="106"/>
                      </a:cubicBezTo>
                      <a:cubicBezTo>
                        <a:pt x="19" y="106"/>
                        <a:pt x="25" y="103"/>
                        <a:pt x="27" y="99"/>
                      </a:cubicBezTo>
                      <a:cubicBezTo>
                        <a:pt x="29" y="91"/>
                        <a:pt x="32" y="89"/>
                        <a:pt x="35" y="85"/>
                      </a:cubicBezTo>
                      <a:cubicBezTo>
                        <a:pt x="38" y="81"/>
                        <a:pt x="38" y="80"/>
                        <a:pt x="40" y="77"/>
                      </a:cubicBezTo>
                      <a:cubicBezTo>
                        <a:pt x="42" y="75"/>
                        <a:pt x="46" y="73"/>
                        <a:pt x="57" y="66"/>
                      </a:cubicBezTo>
                      <a:cubicBezTo>
                        <a:pt x="67" y="60"/>
                        <a:pt x="66" y="50"/>
                        <a:pt x="66" y="50"/>
                      </a:cubicBezTo>
                      <a:cubicBezTo>
                        <a:pt x="69" y="50"/>
                        <a:pt x="69" y="50"/>
                        <a:pt x="69" y="50"/>
                      </a:cubicBezTo>
                      <a:cubicBezTo>
                        <a:pt x="69" y="50"/>
                        <a:pt x="69" y="46"/>
                        <a:pt x="68" y="41"/>
                      </a:cubicBezTo>
                      <a:cubicBezTo>
                        <a:pt x="67" y="36"/>
                        <a:pt x="67" y="33"/>
                        <a:pt x="67" y="33"/>
                      </a:cubicBezTo>
                      <a:cubicBezTo>
                        <a:pt x="62" y="30"/>
                        <a:pt x="62" y="30"/>
                        <a:pt x="62" y="30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7" y="26"/>
                        <a:pt x="60" y="24"/>
                        <a:pt x="58" y="21"/>
                      </a:cubicBezTo>
                      <a:cubicBezTo>
                        <a:pt x="57" y="18"/>
                        <a:pt x="55" y="22"/>
                        <a:pt x="55" y="22"/>
                      </a:cubicBezTo>
                      <a:cubicBezTo>
                        <a:pt x="43" y="19"/>
                        <a:pt x="43" y="19"/>
                        <a:pt x="43" y="19"/>
                      </a:cubicBezTo>
                      <a:cubicBezTo>
                        <a:pt x="43" y="19"/>
                        <a:pt x="40" y="17"/>
                        <a:pt x="39" y="15"/>
                      </a:cubicBezTo>
                      <a:cubicBezTo>
                        <a:pt x="39" y="12"/>
                        <a:pt x="36" y="9"/>
                        <a:pt x="36" y="9"/>
                      </a:cubicBezTo>
                      <a:cubicBezTo>
                        <a:pt x="36" y="9"/>
                        <a:pt x="31" y="8"/>
                        <a:pt x="28" y="6"/>
                      </a:cubicBezTo>
                      <a:cubicBezTo>
                        <a:pt x="25" y="4"/>
                        <a:pt x="24" y="0"/>
                        <a:pt x="24" y="0"/>
                      </a:cubicBezTo>
                      <a:cubicBezTo>
                        <a:pt x="20" y="3"/>
                        <a:pt x="16" y="6"/>
                        <a:pt x="11" y="10"/>
                      </a:cubicBezTo>
                      <a:cubicBezTo>
                        <a:pt x="19" y="17"/>
                        <a:pt x="7" y="26"/>
                        <a:pt x="7" y="28"/>
                      </a:cubicBezTo>
                      <a:cubicBezTo>
                        <a:pt x="5" y="34"/>
                        <a:pt x="10" y="35"/>
                        <a:pt x="9" y="39"/>
                      </a:cubicBezTo>
                      <a:cubicBezTo>
                        <a:pt x="8" y="41"/>
                        <a:pt x="2" y="44"/>
                        <a:pt x="1" y="45"/>
                      </a:cubicBezTo>
                      <a:cubicBezTo>
                        <a:pt x="1" y="45"/>
                        <a:pt x="2" y="50"/>
                        <a:pt x="5" y="47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2"/>
                        <a:pt x="0" y="63"/>
                        <a:pt x="5" y="61"/>
                      </a:cubicBezTo>
                      <a:cubicBezTo>
                        <a:pt x="4" y="63"/>
                        <a:pt x="2" y="69"/>
                        <a:pt x="1" y="69"/>
                      </a:cubicBezTo>
                      <a:cubicBezTo>
                        <a:pt x="3" y="71"/>
                        <a:pt x="9" y="71"/>
                        <a:pt x="11" y="73"/>
                      </a:cubicBezTo>
                      <a:cubicBezTo>
                        <a:pt x="12" y="75"/>
                        <a:pt x="8" y="76"/>
                        <a:pt x="11" y="79"/>
                      </a:cubicBezTo>
                      <a:cubicBezTo>
                        <a:pt x="9" y="81"/>
                        <a:pt x="7" y="82"/>
                        <a:pt x="4" y="8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7" name="Freeform 441"/>
                <p:cNvSpPr>
                  <a:spLocks/>
                </p:cNvSpPr>
                <p:nvPr/>
              </p:nvSpPr>
              <p:spPr bwMode="auto">
                <a:xfrm>
                  <a:off x="1720" y="2822"/>
                  <a:ext cx="10" cy="8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7" y="4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7" h="6">
                      <a:moveTo>
                        <a:pt x="7" y="0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0" y="6"/>
                        <a:pt x="4" y="1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8" name="Freeform 442"/>
                <p:cNvSpPr>
                  <a:spLocks/>
                </p:cNvSpPr>
                <p:nvPr/>
              </p:nvSpPr>
              <p:spPr bwMode="auto">
                <a:xfrm>
                  <a:off x="1523" y="2757"/>
                  <a:ext cx="16" cy="27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5" y="13"/>
                    </a:cxn>
                    <a:cxn ang="0">
                      <a:pos x="3" y="15"/>
                    </a:cxn>
                    <a:cxn ang="0">
                      <a:pos x="5" y="19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4" h="19">
                      <a:moveTo>
                        <a:pt x="3" y="0"/>
                      </a:moveTo>
                      <a:cubicBezTo>
                        <a:pt x="4" y="3"/>
                        <a:pt x="5" y="13"/>
                        <a:pt x="5" y="13"/>
                      </a:cubicBezTo>
                      <a:cubicBezTo>
                        <a:pt x="4" y="14"/>
                        <a:pt x="6" y="18"/>
                        <a:pt x="3" y="15"/>
                      </a:cubicBezTo>
                      <a:cubicBezTo>
                        <a:pt x="0" y="17"/>
                        <a:pt x="5" y="19"/>
                        <a:pt x="5" y="19"/>
                      </a:cubicBezTo>
                      <a:cubicBezTo>
                        <a:pt x="14" y="10"/>
                        <a:pt x="8" y="10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69" name="Freeform 443"/>
                <p:cNvSpPr>
                  <a:spLocks/>
                </p:cNvSpPr>
                <p:nvPr/>
              </p:nvSpPr>
              <p:spPr bwMode="auto">
                <a:xfrm>
                  <a:off x="1855" y="2318"/>
                  <a:ext cx="58" cy="45"/>
                </a:xfrm>
                <a:custGeom>
                  <a:avLst/>
                  <a:gdLst/>
                  <a:ahLst/>
                  <a:cxnLst>
                    <a:cxn ang="0">
                      <a:pos x="1" y="1"/>
                    </a:cxn>
                    <a:cxn ang="0">
                      <a:pos x="2" y="11"/>
                    </a:cxn>
                    <a:cxn ang="0">
                      <a:pos x="1" y="15"/>
                    </a:cxn>
                    <a:cxn ang="0">
                      <a:pos x="0" y="18"/>
                    </a:cxn>
                    <a:cxn ang="0">
                      <a:pos x="3" y="22"/>
                    </a:cxn>
                    <a:cxn ang="0">
                      <a:pos x="4" y="27"/>
                    </a:cxn>
                    <a:cxn ang="0">
                      <a:pos x="5" y="27"/>
                    </a:cxn>
                    <a:cxn ang="0">
                      <a:pos x="9" y="33"/>
                    </a:cxn>
                    <a:cxn ang="0">
                      <a:pos x="13" y="29"/>
                    </a:cxn>
                    <a:cxn ang="0">
                      <a:pos x="11" y="22"/>
                    </a:cxn>
                    <a:cxn ang="0">
                      <a:pos x="19" y="25"/>
                    </a:cxn>
                    <a:cxn ang="0">
                      <a:pos x="25" y="27"/>
                    </a:cxn>
                    <a:cxn ang="0">
                      <a:pos x="29" y="22"/>
                    </a:cxn>
                    <a:cxn ang="0">
                      <a:pos x="41" y="22"/>
                    </a:cxn>
                    <a:cxn ang="0">
                      <a:pos x="47" y="23"/>
                    </a:cxn>
                    <a:cxn ang="0">
                      <a:pos x="41" y="12"/>
                    </a:cxn>
                    <a:cxn ang="0">
                      <a:pos x="31" y="12"/>
                    </a:cxn>
                    <a:cxn ang="0">
                      <a:pos x="17" y="2"/>
                    </a:cxn>
                    <a:cxn ang="0">
                      <a:pos x="1" y="1"/>
                    </a:cxn>
                  </a:cxnLst>
                  <a:rect l="0" t="0" r="r" b="b"/>
                  <a:pathLst>
                    <a:path w="47" h="33">
                      <a:moveTo>
                        <a:pt x="1" y="1"/>
                      </a:move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8"/>
                        <a:pt x="2" y="20"/>
                        <a:pt x="3" y="22"/>
                      </a:cubicBezTo>
                      <a:cubicBezTo>
                        <a:pt x="3" y="24"/>
                        <a:pt x="4" y="27"/>
                        <a:pt x="4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7" y="31"/>
                        <a:pt x="4" y="31"/>
                        <a:pt x="9" y="33"/>
                      </a:cubicBezTo>
                      <a:cubicBezTo>
                        <a:pt x="9" y="31"/>
                        <a:pt x="11" y="31"/>
                        <a:pt x="13" y="29"/>
                      </a:cubicBezTo>
                      <a:cubicBezTo>
                        <a:pt x="12" y="26"/>
                        <a:pt x="10" y="25"/>
                        <a:pt x="11" y="22"/>
                      </a:cubicBezTo>
                      <a:cubicBezTo>
                        <a:pt x="14" y="23"/>
                        <a:pt x="16" y="24"/>
                        <a:pt x="19" y="25"/>
                      </a:cubicBezTo>
                      <a:cubicBezTo>
                        <a:pt x="20" y="26"/>
                        <a:pt x="21" y="27"/>
                        <a:pt x="25" y="27"/>
                      </a:cubicBezTo>
                      <a:cubicBezTo>
                        <a:pt x="25" y="27"/>
                        <a:pt x="29" y="22"/>
                        <a:pt x="29" y="22"/>
                      </a:cubicBezTo>
                      <a:cubicBezTo>
                        <a:pt x="29" y="21"/>
                        <a:pt x="39" y="22"/>
                        <a:pt x="41" y="22"/>
                      </a:cubicBezTo>
                      <a:cubicBezTo>
                        <a:pt x="37" y="22"/>
                        <a:pt x="46" y="23"/>
                        <a:pt x="47" y="23"/>
                      </a:cubicBezTo>
                      <a:cubicBezTo>
                        <a:pt x="44" y="19"/>
                        <a:pt x="45" y="14"/>
                        <a:pt x="41" y="12"/>
                      </a:cubicBezTo>
                      <a:cubicBezTo>
                        <a:pt x="39" y="11"/>
                        <a:pt x="35" y="13"/>
                        <a:pt x="31" y="12"/>
                      </a:cubicBezTo>
                      <a:cubicBezTo>
                        <a:pt x="26" y="10"/>
                        <a:pt x="21" y="3"/>
                        <a:pt x="17" y="2"/>
                      </a:cubicBezTo>
                      <a:cubicBezTo>
                        <a:pt x="11" y="0"/>
                        <a:pt x="6" y="1"/>
                        <a:pt x="1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0" name="Freeform 444"/>
                <p:cNvSpPr>
                  <a:spLocks/>
                </p:cNvSpPr>
                <p:nvPr/>
              </p:nvSpPr>
              <p:spPr bwMode="auto">
                <a:xfrm>
                  <a:off x="3650" y="2476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26" y="2"/>
                    </a:cxn>
                    <a:cxn ang="0">
                      <a:pos x="20" y="10"/>
                    </a:cxn>
                    <a:cxn ang="0">
                      <a:pos x="24" y="10"/>
                    </a:cxn>
                    <a:cxn ang="0">
                      <a:pos x="30" y="18"/>
                    </a:cxn>
                    <a:cxn ang="0">
                      <a:pos x="19" y="31"/>
                    </a:cxn>
                    <a:cxn ang="0">
                      <a:pos x="14" y="31"/>
                    </a:cxn>
                    <a:cxn ang="0">
                      <a:pos x="9" y="32"/>
                    </a:cxn>
                    <a:cxn ang="0">
                      <a:pos x="1" y="28"/>
                    </a:cxn>
                    <a:cxn ang="0">
                      <a:pos x="4" y="17"/>
                    </a:cxn>
                    <a:cxn ang="0">
                      <a:pos x="11" y="4"/>
                    </a:cxn>
                    <a:cxn ang="0">
                      <a:pos x="13" y="2"/>
                    </a:cxn>
                    <a:cxn ang="0">
                      <a:pos x="17" y="4"/>
                    </a:cxn>
                    <a:cxn ang="0">
                      <a:pos x="26" y="0"/>
                    </a:cxn>
                    <a:cxn ang="0">
                      <a:pos x="26" y="2"/>
                    </a:cxn>
                  </a:cxnLst>
                  <a:rect l="0" t="0" r="r" b="b"/>
                  <a:pathLst>
                    <a:path w="30" h="32">
                      <a:moveTo>
                        <a:pt x="26" y="2"/>
                      </a:moveTo>
                      <a:cubicBezTo>
                        <a:pt x="25" y="4"/>
                        <a:pt x="21" y="7"/>
                        <a:pt x="20" y="10"/>
                      </a:cubicBezTo>
                      <a:cubicBezTo>
                        <a:pt x="24" y="10"/>
                        <a:pt x="24" y="10"/>
                        <a:pt x="24" y="10"/>
                      </a:cubicBezTo>
                      <a:cubicBezTo>
                        <a:pt x="25" y="10"/>
                        <a:pt x="27" y="14"/>
                        <a:pt x="30" y="18"/>
                      </a:cubicBezTo>
                      <a:cubicBezTo>
                        <a:pt x="19" y="31"/>
                        <a:pt x="19" y="31"/>
                        <a:pt x="19" y="31"/>
                      </a:cubicBezTo>
                      <a:cubicBezTo>
                        <a:pt x="14" y="31"/>
                        <a:pt x="14" y="31"/>
                        <a:pt x="14" y="31"/>
                      </a:cubicBezTo>
                      <a:cubicBezTo>
                        <a:pt x="14" y="31"/>
                        <a:pt x="12" y="32"/>
                        <a:pt x="9" y="32"/>
                      </a:cubicBezTo>
                      <a:cubicBezTo>
                        <a:pt x="6" y="32"/>
                        <a:pt x="2" y="31"/>
                        <a:pt x="1" y="28"/>
                      </a:cubicBezTo>
                      <a:cubicBezTo>
                        <a:pt x="0" y="25"/>
                        <a:pt x="5" y="21"/>
                        <a:pt x="4" y="17"/>
                      </a:cubicBezTo>
                      <a:cubicBezTo>
                        <a:pt x="3" y="14"/>
                        <a:pt x="11" y="4"/>
                        <a:pt x="11" y="4"/>
                      </a:cubicBezTo>
                      <a:cubicBezTo>
                        <a:pt x="13" y="2"/>
                        <a:pt x="13" y="2"/>
                        <a:pt x="13" y="2"/>
                      </a:cubicBezTo>
                      <a:cubicBezTo>
                        <a:pt x="17" y="4"/>
                        <a:pt x="17" y="4"/>
                        <a:pt x="17" y="4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1"/>
                        <a:pt x="26" y="2"/>
                        <a:pt x="26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1" name="Freeform 445"/>
                <p:cNvSpPr>
                  <a:spLocks/>
                </p:cNvSpPr>
                <p:nvPr/>
              </p:nvSpPr>
              <p:spPr bwMode="auto">
                <a:xfrm>
                  <a:off x="3120" y="1367"/>
                  <a:ext cx="47" cy="99"/>
                </a:xfrm>
                <a:custGeom>
                  <a:avLst/>
                  <a:gdLst/>
                  <a:ahLst/>
                  <a:cxnLst>
                    <a:cxn ang="0">
                      <a:pos x="11" y="62"/>
                    </a:cxn>
                    <a:cxn ang="0">
                      <a:pos x="22" y="62"/>
                    </a:cxn>
                    <a:cxn ang="0">
                      <a:pos x="26" y="58"/>
                    </a:cxn>
                    <a:cxn ang="0">
                      <a:pos x="30" y="62"/>
                    </a:cxn>
                    <a:cxn ang="0">
                      <a:pos x="34" y="62"/>
                    </a:cxn>
                    <a:cxn ang="0">
                      <a:pos x="38" y="72"/>
                    </a:cxn>
                    <a:cxn ang="0">
                      <a:pos x="34" y="52"/>
                    </a:cxn>
                    <a:cxn ang="0">
                      <a:pos x="28" y="52"/>
                    </a:cxn>
                    <a:cxn ang="0">
                      <a:pos x="32" y="36"/>
                    </a:cxn>
                    <a:cxn ang="0">
                      <a:pos x="38" y="38"/>
                    </a:cxn>
                    <a:cxn ang="0">
                      <a:pos x="38" y="32"/>
                    </a:cxn>
                    <a:cxn ang="0">
                      <a:pos x="32" y="32"/>
                    </a:cxn>
                    <a:cxn ang="0">
                      <a:pos x="32" y="18"/>
                    </a:cxn>
                    <a:cxn ang="0">
                      <a:pos x="24" y="16"/>
                    </a:cxn>
                    <a:cxn ang="0">
                      <a:pos x="34" y="12"/>
                    </a:cxn>
                    <a:cxn ang="0">
                      <a:pos x="34" y="0"/>
                    </a:cxn>
                    <a:cxn ang="0">
                      <a:pos x="24" y="6"/>
                    </a:cxn>
                    <a:cxn ang="0">
                      <a:pos x="20" y="14"/>
                    </a:cxn>
                    <a:cxn ang="0">
                      <a:pos x="10" y="14"/>
                    </a:cxn>
                    <a:cxn ang="0">
                      <a:pos x="2" y="22"/>
                    </a:cxn>
                    <a:cxn ang="0">
                      <a:pos x="6" y="26"/>
                    </a:cxn>
                    <a:cxn ang="0">
                      <a:pos x="8" y="20"/>
                    </a:cxn>
                    <a:cxn ang="0">
                      <a:pos x="12" y="20"/>
                    </a:cxn>
                    <a:cxn ang="0">
                      <a:pos x="12" y="26"/>
                    </a:cxn>
                    <a:cxn ang="0">
                      <a:pos x="12" y="18"/>
                    </a:cxn>
                    <a:cxn ang="0">
                      <a:pos x="20" y="18"/>
                    </a:cxn>
                    <a:cxn ang="0">
                      <a:pos x="20" y="26"/>
                    </a:cxn>
                    <a:cxn ang="0">
                      <a:pos x="16" y="24"/>
                    </a:cxn>
                    <a:cxn ang="0">
                      <a:pos x="12" y="32"/>
                    </a:cxn>
                    <a:cxn ang="0">
                      <a:pos x="0" y="32"/>
                    </a:cxn>
                    <a:cxn ang="0">
                      <a:pos x="0" y="40"/>
                    </a:cxn>
                    <a:cxn ang="0">
                      <a:pos x="6" y="42"/>
                    </a:cxn>
                    <a:cxn ang="0">
                      <a:pos x="6" y="46"/>
                    </a:cxn>
                    <a:cxn ang="0">
                      <a:pos x="4" y="56"/>
                    </a:cxn>
                    <a:cxn ang="0">
                      <a:pos x="10" y="58"/>
                    </a:cxn>
                    <a:cxn ang="0">
                      <a:pos x="11" y="62"/>
                    </a:cxn>
                  </a:cxnLst>
                  <a:rect l="0" t="0" r="r" b="b"/>
                  <a:pathLst>
                    <a:path w="38" h="72">
                      <a:moveTo>
                        <a:pt x="11" y="62"/>
                      </a:moveTo>
                      <a:cubicBezTo>
                        <a:pt x="22" y="62"/>
                        <a:pt x="22" y="62"/>
                        <a:pt x="22" y="62"/>
                      </a:cubicBezTo>
                      <a:cubicBezTo>
                        <a:pt x="22" y="62"/>
                        <a:pt x="28" y="48"/>
                        <a:pt x="26" y="58"/>
                      </a:cubicBezTo>
                      <a:cubicBezTo>
                        <a:pt x="27" y="59"/>
                        <a:pt x="28" y="60"/>
                        <a:pt x="30" y="62"/>
                      </a:cubicBezTo>
                      <a:cubicBezTo>
                        <a:pt x="34" y="62"/>
                        <a:pt x="34" y="62"/>
                        <a:pt x="34" y="62"/>
                      </a:cubicBezTo>
                      <a:cubicBezTo>
                        <a:pt x="34" y="64"/>
                        <a:pt x="37" y="70"/>
                        <a:pt x="38" y="72"/>
                      </a:cubicBezTo>
                      <a:cubicBezTo>
                        <a:pt x="36" y="64"/>
                        <a:pt x="35" y="58"/>
                        <a:pt x="34" y="52"/>
                      </a:cubicBezTo>
                      <a:cubicBezTo>
                        <a:pt x="30" y="52"/>
                        <a:pt x="32" y="54"/>
                        <a:pt x="28" y="52"/>
                      </a:cubicBezTo>
                      <a:cubicBezTo>
                        <a:pt x="30" y="45"/>
                        <a:pt x="30" y="42"/>
                        <a:pt x="32" y="36"/>
                      </a:cubicBezTo>
                      <a:cubicBezTo>
                        <a:pt x="33" y="36"/>
                        <a:pt x="35" y="40"/>
                        <a:pt x="38" y="38"/>
                      </a:cubicBezTo>
                      <a:cubicBezTo>
                        <a:pt x="37" y="37"/>
                        <a:pt x="38" y="33"/>
                        <a:pt x="38" y="32"/>
                      </a:cubicBezTo>
                      <a:cubicBezTo>
                        <a:pt x="37" y="32"/>
                        <a:pt x="32" y="32"/>
                        <a:pt x="32" y="32"/>
                      </a:cubicBezTo>
                      <a:cubicBezTo>
                        <a:pt x="30" y="28"/>
                        <a:pt x="33" y="22"/>
                        <a:pt x="32" y="18"/>
                      </a:cubicBezTo>
                      <a:cubicBezTo>
                        <a:pt x="27" y="17"/>
                        <a:pt x="26" y="18"/>
                        <a:pt x="24" y="16"/>
                      </a:cubicBezTo>
                      <a:cubicBezTo>
                        <a:pt x="30" y="14"/>
                        <a:pt x="31" y="17"/>
                        <a:pt x="34" y="12"/>
                      </a:cubicBezTo>
                      <a:cubicBezTo>
                        <a:pt x="35" y="9"/>
                        <a:pt x="35" y="1"/>
                        <a:pt x="34" y="0"/>
                      </a:cubicBezTo>
                      <a:cubicBezTo>
                        <a:pt x="32" y="1"/>
                        <a:pt x="26" y="4"/>
                        <a:pt x="24" y="6"/>
                      </a:cubicBezTo>
                      <a:cubicBezTo>
                        <a:pt x="22" y="8"/>
                        <a:pt x="22" y="13"/>
                        <a:pt x="20" y="14"/>
                      </a:cubicBezTo>
                      <a:cubicBezTo>
                        <a:pt x="17" y="15"/>
                        <a:pt x="13" y="13"/>
                        <a:pt x="10" y="14"/>
                      </a:cubicBezTo>
                      <a:cubicBezTo>
                        <a:pt x="7" y="15"/>
                        <a:pt x="4" y="20"/>
                        <a:pt x="2" y="22"/>
                      </a:cubicBezTo>
                      <a:cubicBezTo>
                        <a:pt x="3" y="23"/>
                        <a:pt x="3" y="27"/>
                        <a:pt x="6" y="26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1" y="20"/>
                        <a:pt x="8" y="28"/>
                        <a:pt x="12" y="26"/>
                      </a:cubicBezTo>
                      <a:cubicBezTo>
                        <a:pt x="14" y="25"/>
                        <a:pt x="14" y="18"/>
                        <a:pt x="12" y="18"/>
                      </a:cubicBezTo>
                      <a:cubicBezTo>
                        <a:pt x="13" y="18"/>
                        <a:pt x="18" y="19"/>
                        <a:pt x="20" y="18"/>
                      </a:cubicBezTo>
                      <a:cubicBezTo>
                        <a:pt x="19" y="19"/>
                        <a:pt x="21" y="25"/>
                        <a:pt x="20" y="26"/>
                      </a:cubicBezTo>
                      <a:cubicBezTo>
                        <a:pt x="17" y="28"/>
                        <a:pt x="19" y="23"/>
                        <a:pt x="16" y="24"/>
                      </a:cubicBezTo>
                      <a:cubicBezTo>
                        <a:pt x="15" y="24"/>
                        <a:pt x="12" y="32"/>
                        <a:pt x="12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3" y="33"/>
                        <a:pt x="0" y="39"/>
                        <a:pt x="0" y="40"/>
                      </a:cubicBezTo>
                      <a:cubicBezTo>
                        <a:pt x="2" y="41"/>
                        <a:pt x="5" y="40"/>
                        <a:pt x="6" y="42"/>
                      </a:cubicBezTo>
                      <a:cubicBezTo>
                        <a:pt x="6" y="46"/>
                        <a:pt x="6" y="46"/>
                        <a:pt x="6" y="46"/>
                      </a:cubicBezTo>
                      <a:cubicBezTo>
                        <a:pt x="5" y="44"/>
                        <a:pt x="4" y="54"/>
                        <a:pt x="4" y="56"/>
                      </a:cubicBezTo>
                      <a:cubicBezTo>
                        <a:pt x="10" y="58"/>
                        <a:pt x="10" y="58"/>
                        <a:pt x="10" y="58"/>
                      </a:cubicBezTo>
                      <a:cubicBezTo>
                        <a:pt x="11" y="60"/>
                        <a:pt x="11" y="61"/>
                        <a:pt x="11" y="6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2" name="Freeform 446"/>
                <p:cNvSpPr>
                  <a:spLocks/>
                </p:cNvSpPr>
                <p:nvPr/>
              </p:nvSpPr>
              <p:spPr bwMode="auto">
                <a:xfrm>
                  <a:off x="3168" y="1454"/>
                  <a:ext cx="37" cy="18"/>
                </a:xfrm>
                <a:custGeom>
                  <a:avLst/>
                  <a:gdLst/>
                  <a:ahLst/>
                  <a:cxnLst>
                    <a:cxn ang="0">
                      <a:pos x="13" y="3"/>
                    </a:cxn>
                    <a:cxn ang="0">
                      <a:pos x="3" y="5"/>
                    </a:cxn>
                    <a:cxn ang="0">
                      <a:pos x="9" y="13"/>
                    </a:cxn>
                    <a:cxn ang="0">
                      <a:pos x="13" y="3"/>
                    </a:cxn>
                  </a:cxnLst>
                  <a:rect l="0" t="0" r="r" b="b"/>
                  <a:pathLst>
                    <a:path w="29" h="14">
                      <a:moveTo>
                        <a:pt x="13" y="3"/>
                      </a:moveTo>
                      <a:cubicBezTo>
                        <a:pt x="12" y="3"/>
                        <a:pt x="6" y="4"/>
                        <a:pt x="3" y="5"/>
                      </a:cubicBezTo>
                      <a:cubicBezTo>
                        <a:pt x="6" y="8"/>
                        <a:pt x="0" y="14"/>
                        <a:pt x="9" y="13"/>
                      </a:cubicBezTo>
                      <a:cubicBezTo>
                        <a:pt x="12" y="12"/>
                        <a:pt x="29" y="0"/>
                        <a:pt x="13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3" name="Freeform 447"/>
                <p:cNvSpPr>
                  <a:spLocks/>
                </p:cNvSpPr>
                <p:nvPr/>
              </p:nvSpPr>
              <p:spPr bwMode="auto">
                <a:xfrm>
                  <a:off x="3167" y="1420"/>
                  <a:ext cx="25" cy="3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10" y="6"/>
                    </a:cxn>
                    <a:cxn ang="0">
                      <a:pos x="12" y="10"/>
                    </a:cxn>
                    <a:cxn ang="0">
                      <a:pos x="6" y="6"/>
                    </a:cxn>
                    <a:cxn ang="0">
                      <a:pos x="0" y="12"/>
                    </a:cxn>
                    <a:cxn ang="0">
                      <a:pos x="4" y="18"/>
                    </a:cxn>
                    <a:cxn ang="0">
                      <a:pos x="6" y="22"/>
                    </a:cxn>
                    <a:cxn ang="0">
                      <a:pos x="12" y="22"/>
                    </a:cxn>
                    <a:cxn ang="0">
                      <a:pos x="14" y="22"/>
                    </a:cxn>
                    <a:cxn ang="0">
                      <a:pos x="20" y="20"/>
                    </a:cxn>
                    <a:cxn ang="0">
                      <a:pos x="20" y="0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20" h="27">
                      <a:moveTo>
                        <a:pt x="14" y="0"/>
                      </a:move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13" y="6"/>
                        <a:pt x="11" y="7"/>
                        <a:pt x="12" y="1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4" y="6"/>
                        <a:pt x="3" y="11"/>
                        <a:pt x="0" y="12"/>
                      </a:cubicBezTo>
                      <a:cubicBezTo>
                        <a:pt x="2" y="16"/>
                        <a:pt x="2" y="14"/>
                        <a:pt x="4" y="18"/>
                      </a:cubicBezTo>
                      <a:cubicBezTo>
                        <a:pt x="5" y="21"/>
                        <a:pt x="6" y="22"/>
                        <a:pt x="6" y="22"/>
                      </a:cubicBezTo>
                      <a:cubicBezTo>
                        <a:pt x="6" y="22"/>
                        <a:pt x="6" y="19"/>
                        <a:pt x="12" y="22"/>
                      </a:cubicBezTo>
                      <a:cubicBezTo>
                        <a:pt x="4" y="27"/>
                        <a:pt x="20" y="22"/>
                        <a:pt x="14" y="22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20"/>
                        <a:pt x="19" y="6"/>
                        <a:pt x="20" y="0"/>
                      </a:cubicBezTo>
                      <a:cubicBezTo>
                        <a:pt x="19" y="0"/>
                        <a:pt x="14" y="0"/>
                        <a:pt x="1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4" name="Freeform 448"/>
                <p:cNvSpPr>
                  <a:spLocks/>
                </p:cNvSpPr>
                <p:nvPr/>
              </p:nvSpPr>
              <p:spPr bwMode="auto">
                <a:xfrm>
                  <a:off x="3186" y="1555"/>
                  <a:ext cx="95" cy="71"/>
                </a:xfrm>
                <a:custGeom>
                  <a:avLst/>
                  <a:gdLst/>
                  <a:ahLst/>
                  <a:cxnLst>
                    <a:cxn ang="0">
                      <a:pos x="62" y="45"/>
                    </a:cxn>
                    <a:cxn ang="0">
                      <a:pos x="68" y="38"/>
                    </a:cxn>
                    <a:cxn ang="0">
                      <a:pos x="71" y="33"/>
                    </a:cxn>
                    <a:cxn ang="0">
                      <a:pos x="78" y="30"/>
                    </a:cxn>
                    <a:cxn ang="0">
                      <a:pos x="73" y="22"/>
                    </a:cxn>
                    <a:cxn ang="0">
                      <a:pos x="66" y="16"/>
                    </a:cxn>
                    <a:cxn ang="0">
                      <a:pos x="58" y="15"/>
                    </a:cxn>
                    <a:cxn ang="0">
                      <a:pos x="49" y="9"/>
                    </a:cxn>
                    <a:cxn ang="0">
                      <a:pos x="43" y="6"/>
                    </a:cxn>
                    <a:cxn ang="0">
                      <a:pos x="36" y="5"/>
                    </a:cxn>
                    <a:cxn ang="0">
                      <a:pos x="32" y="3"/>
                    </a:cxn>
                    <a:cxn ang="0">
                      <a:pos x="27" y="0"/>
                    </a:cxn>
                    <a:cxn ang="0">
                      <a:pos x="18" y="5"/>
                    </a:cxn>
                    <a:cxn ang="0">
                      <a:pos x="10" y="11"/>
                    </a:cxn>
                    <a:cxn ang="0">
                      <a:pos x="3" y="14"/>
                    </a:cxn>
                    <a:cxn ang="0">
                      <a:pos x="2" y="19"/>
                    </a:cxn>
                    <a:cxn ang="0">
                      <a:pos x="7" y="26"/>
                    </a:cxn>
                    <a:cxn ang="0">
                      <a:pos x="10" y="35"/>
                    </a:cxn>
                    <a:cxn ang="0">
                      <a:pos x="16" y="40"/>
                    </a:cxn>
                    <a:cxn ang="0">
                      <a:pos x="21" y="44"/>
                    </a:cxn>
                    <a:cxn ang="0">
                      <a:pos x="31" y="47"/>
                    </a:cxn>
                    <a:cxn ang="0">
                      <a:pos x="36" y="40"/>
                    </a:cxn>
                    <a:cxn ang="0">
                      <a:pos x="43" y="41"/>
                    </a:cxn>
                    <a:cxn ang="0">
                      <a:pos x="53" y="45"/>
                    </a:cxn>
                    <a:cxn ang="0">
                      <a:pos x="62" y="45"/>
                    </a:cxn>
                  </a:cxnLst>
                  <a:rect l="0" t="0" r="r" b="b"/>
                  <a:pathLst>
                    <a:path w="78" h="52">
                      <a:moveTo>
                        <a:pt x="62" y="45"/>
                      </a:moveTo>
                      <a:cubicBezTo>
                        <a:pt x="62" y="45"/>
                        <a:pt x="65" y="38"/>
                        <a:pt x="68" y="38"/>
                      </a:cubicBezTo>
                      <a:cubicBezTo>
                        <a:pt x="71" y="38"/>
                        <a:pt x="69" y="33"/>
                        <a:pt x="71" y="33"/>
                      </a:cubicBezTo>
                      <a:cubicBezTo>
                        <a:pt x="74" y="32"/>
                        <a:pt x="78" y="30"/>
                        <a:pt x="78" y="30"/>
                      </a:cubicBezTo>
                      <a:cubicBezTo>
                        <a:pt x="78" y="30"/>
                        <a:pt x="75" y="21"/>
                        <a:pt x="73" y="22"/>
                      </a:cubicBezTo>
                      <a:cubicBezTo>
                        <a:pt x="71" y="24"/>
                        <a:pt x="69" y="15"/>
                        <a:pt x="66" y="16"/>
                      </a:cubicBezTo>
                      <a:cubicBezTo>
                        <a:pt x="63" y="18"/>
                        <a:pt x="62" y="18"/>
                        <a:pt x="58" y="15"/>
                      </a:cubicBezTo>
                      <a:cubicBezTo>
                        <a:pt x="54" y="12"/>
                        <a:pt x="52" y="8"/>
                        <a:pt x="49" y="9"/>
                      </a:cubicBezTo>
                      <a:cubicBezTo>
                        <a:pt x="46" y="11"/>
                        <a:pt x="46" y="6"/>
                        <a:pt x="43" y="6"/>
                      </a:cubicBezTo>
                      <a:cubicBezTo>
                        <a:pt x="40" y="6"/>
                        <a:pt x="36" y="5"/>
                        <a:pt x="36" y="5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7" y="0"/>
                        <a:pt x="23" y="3"/>
                        <a:pt x="18" y="5"/>
                      </a:cubicBezTo>
                      <a:cubicBezTo>
                        <a:pt x="13" y="8"/>
                        <a:pt x="12" y="8"/>
                        <a:pt x="10" y="11"/>
                      </a:cubicBezTo>
                      <a:cubicBezTo>
                        <a:pt x="9" y="14"/>
                        <a:pt x="6" y="14"/>
                        <a:pt x="3" y="14"/>
                      </a:cubicBezTo>
                      <a:cubicBezTo>
                        <a:pt x="0" y="15"/>
                        <a:pt x="0" y="15"/>
                        <a:pt x="2" y="19"/>
                      </a:cubicBezTo>
                      <a:cubicBezTo>
                        <a:pt x="4" y="24"/>
                        <a:pt x="4" y="23"/>
                        <a:pt x="7" y="26"/>
                      </a:cubicBezTo>
                      <a:cubicBezTo>
                        <a:pt x="9" y="30"/>
                        <a:pt x="10" y="31"/>
                        <a:pt x="10" y="35"/>
                      </a:cubicBezTo>
                      <a:cubicBezTo>
                        <a:pt x="10" y="40"/>
                        <a:pt x="13" y="37"/>
                        <a:pt x="16" y="40"/>
                      </a:cubicBezTo>
                      <a:cubicBezTo>
                        <a:pt x="21" y="44"/>
                        <a:pt x="21" y="44"/>
                        <a:pt x="21" y="44"/>
                      </a:cubicBezTo>
                      <a:cubicBezTo>
                        <a:pt x="21" y="44"/>
                        <a:pt x="29" y="52"/>
                        <a:pt x="31" y="47"/>
                      </a:cubicBezTo>
                      <a:cubicBezTo>
                        <a:pt x="33" y="42"/>
                        <a:pt x="36" y="40"/>
                        <a:pt x="36" y="40"/>
                      </a:cubicBezTo>
                      <a:cubicBezTo>
                        <a:pt x="36" y="40"/>
                        <a:pt x="40" y="38"/>
                        <a:pt x="43" y="41"/>
                      </a:cubicBezTo>
                      <a:cubicBezTo>
                        <a:pt x="46" y="45"/>
                        <a:pt x="49" y="46"/>
                        <a:pt x="53" y="45"/>
                      </a:cubicBezTo>
                      <a:cubicBezTo>
                        <a:pt x="56" y="45"/>
                        <a:pt x="62" y="45"/>
                        <a:pt x="62" y="45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5" name="Freeform 449"/>
                <p:cNvSpPr>
                  <a:spLocks/>
                </p:cNvSpPr>
                <p:nvPr/>
              </p:nvSpPr>
              <p:spPr bwMode="auto">
                <a:xfrm>
                  <a:off x="3505" y="1969"/>
                  <a:ext cx="21" cy="9"/>
                </a:xfrm>
                <a:custGeom>
                  <a:avLst/>
                  <a:gdLst/>
                  <a:ahLst/>
                  <a:cxnLst>
                    <a:cxn ang="0">
                      <a:pos x="19" y="3"/>
                    </a:cxn>
                    <a:cxn ang="0">
                      <a:pos x="16" y="7"/>
                    </a:cxn>
                    <a:cxn ang="0">
                      <a:pos x="4" y="7"/>
                    </a:cxn>
                    <a:cxn ang="0">
                      <a:pos x="0" y="3"/>
                    </a:cxn>
                    <a:cxn ang="0">
                      <a:pos x="1" y="1"/>
                    </a:cxn>
                    <a:cxn ang="0">
                      <a:pos x="8" y="3"/>
                    </a:cxn>
                    <a:cxn ang="0">
                      <a:pos x="11" y="0"/>
                    </a:cxn>
                    <a:cxn ang="0">
                      <a:pos x="14" y="0"/>
                    </a:cxn>
                    <a:cxn ang="0">
                      <a:pos x="19" y="3"/>
                    </a:cxn>
                  </a:cxnLst>
                  <a:rect l="0" t="0" r="r" b="b"/>
                  <a:pathLst>
                    <a:path w="19" h="7">
                      <a:moveTo>
                        <a:pt x="19" y="3"/>
                      </a:moveTo>
                      <a:cubicBezTo>
                        <a:pt x="17" y="5"/>
                        <a:pt x="16" y="6"/>
                        <a:pt x="16" y="7"/>
                      </a:cubicBezTo>
                      <a:cubicBezTo>
                        <a:pt x="12" y="6"/>
                        <a:pt x="7" y="7"/>
                        <a:pt x="4" y="7"/>
                      </a:cubicBezTo>
                      <a:cubicBezTo>
                        <a:pt x="6" y="7"/>
                        <a:pt x="0" y="3"/>
                        <a:pt x="0" y="3"/>
                      </a:cubicBezTo>
                      <a:cubicBezTo>
                        <a:pt x="0" y="2"/>
                        <a:pt x="1" y="2"/>
                        <a:pt x="1" y="1"/>
                      </a:cubicBezTo>
                      <a:cubicBezTo>
                        <a:pt x="4" y="2"/>
                        <a:pt x="5" y="4"/>
                        <a:pt x="8" y="3"/>
                      </a:cubicBezTo>
                      <a:cubicBezTo>
                        <a:pt x="9" y="3"/>
                        <a:pt x="9" y="1"/>
                        <a:pt x="11" y="0"/>
                      </a:cubicBezTo>
                      <a:cubicBezTo>
                        <a:pt x="12" y="0"/>
                        <a:pt x="13" y="0"/>
                        <a:pt x="14" y="0"/>
                      </a:cubicBezTo>
                      <a:cubicBezTo>
                        <a:pt x="16" y="1"/>
                        <a:pt x="17" y="2"/>
                        <a:pt x="19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6" name="Freeform 450"/>
                <p:cNvSpPr>
                  <a:spLocks/>
                </p:cNvSpPr>
                <p:nvPr/>
              </p:nvSpPr>
              <p:spPr bwMode="auto">
                <a:xfrm>
                  <a:off x="3506" y="1954"/>
                  <a:ext cx="35" cy="21"/>
                </a:xfrm>
                <a:custGeom>
                  <a:avLst/>
                  <a:gdLst/>
                  <a:ahLst/>
                  <a:cxnLst>
                    <a:cxn ang="0">
                      <a:pos x="18" y="14"/>
                    </a:cxn>
                    <a:cxn ang="0">
                      <a:pos x="29" y="0"/>
                    </a:cxn>
                    <a:cxn ang="0">
                      <a:pos x="21" y="6"/>
                    </a:cxn>
                    <a:cxn ang="0">
                      <a:pos x="1" y="10"/>
                    </a:cxn>
                    <a:cxn ang="0">
                      <a:pos x="0" y="12"/>
                    </a:cxn>
                    <a:cxn ang="0">
                      <a:pos x="7" y="14"/>
                    </a:cxn>
                    <a:cxn ang="0">
                      <a:pos x="10" y="11"/>
                    </a:cxn>
                    <a:cxn ang="0">
                      <a:pos x="13" y="11"/>
                    </a:cxn>
                    <a:cxn ang="0">
                      <a:pos x="18" y="14"/>
                    </a:cxn>
                  </a:cxnLst>
                  <a:rect l="0" t="0" r="r" b="b"/>
                  <a:pathLst>
                    <a:path w="30" h="15">
                      <a:moveTo>
                        <a:pt x="18" y="14"/>
                      </a:moveTo>
                      <a:cubicBezTo>
                        <a:pt x="23" y="8"/>
                        <a:pt x="30" y="0"/>
                        <a:pt x="29" y="0"/>
                      </a:cubicBezTo>
                      <a:cubicBezTo>
                        <a:pt x="27" y="1"/>
                        <a:pt x="22" y="6"/>
                        <a:pt x="21" y="6"/>
                      </a:cubicBezTo>
                      <a:cubicBezTo>
                        <a:pt x="11" y="9"/>
                        <a:pt x="9" y="8"/>
                        <a:pt x="1" y="10"/>
                      </a:cubicBezTo>
                      <a:cubicBezTo>
                        <a:pt x="1" y="11"/>
                        <a:pt x="1" y="12"/>
                        <a:pt x="0" y="12"/>
                      </a:cubicBezTo>
                      <a:cubicBezTo>
                        <a:pt x="3" y="13"/>
                        <a:pt x="4" y="15"/>
                        <a:pt x="7" y="14"/>
                      </a:cubicBezTo>
                      <a:cubicBezTo>
                        <a:pt x="8" y="14"/>
                        <a:pt x="8" y="12"/>
                        <a:pt x="10" y="11"/>
                      </a:cubicBezTo>
                      <a:cubicBezTo>
                        <a:pt x="11" y="11"/>
                        <a:pt x="12" y="11"/>
                        <a:pt x="13" y="11"/>
                      </a:cubicBezTo>
                      <a:cubicBezTo>
                        <a:pt x="15" y="12"/>
                        <a:pt x="16" y="13"/>
                        <a:pt x="18" y="1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7" name="Freeform 451"/>
                <p:cNvSpPr>
                  <a:spLocks/>
                </p:cNvSpPr>
                <p:nvPr/>
              </p:nvSpPr>
              <p:spPr bwMode="auto">
                <a:xfrm>
                  <a:off x="1675" y="2266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7" y="8"/>
                    </a:cxn>
                    <a:cxn ang="0">
                      <a:pos x="5" y="10"/>
                    </a:cxn>
                    <a:cxn ang="0">
                      <a:pos x="11" y="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2" h="12">
                      <a:moveTo>
                        <a:pt x="5" y="0"/>
                      </a:moveTo>
                      <a:cubicBezTo>
                        <a:pt x="4" y="4"/>
                        <a:pt x="6" y="4"/>
                        <a:pt x="7" y="8"/>
                      </a:cubicBezTo>
                      <a:cubicBezTo>
                        <a:pt x="4" y="9"/>
                        <a:pt x="0" y="12"/>
                        <a:pt x="5" y="10"/>
                      </a:cubicBezTo>
                      <a:cubicBezTo>
                        <a:pt x="12" y="6"/>
                        <a:pt x="8" y="4"/>
                        <a:pt x="11" y="2"/>
                      </a:cubicBezTo>
                      <a:cubicBezTo>
                        <a:pt x="7" y="1"/>
                        <a:pt x="7" y="1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8" name="Freeform 452"/>
                <p:cNvSpPr>
                  <a:spLocks/>
                </p:cNvSpPr>
                <p:nvPr/>
              </p:nvSpPr>
              <p:spPr bwMode="auto">
                <a:xfrm>
                  <a:off x="1655" y="2241"/>
                  <a:ext cx="160" cy="80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0" y="22"/>
                    </a:cxn>
                    <a:cxn ang="0">
                      <a:pos x="10" y="20"/>
                    </a:cxn>
                    <a:cxn ang="0">
                      <a:pos x="10" y="16"/>
                    </a:cxn>
                    <a:cxn ang="0">
                      <a:pos x="22" y="6"/>
                    </a:cxn>
                    <a:cxn ang="0">
                      <a:pos x="34" y="8"/>
                    </a:cxn>
                    <a:cxn ang="0">
                      <a:pos x="38" y="14"/>
                    </a:cxn>
                    <a:cxn ang="0">
                      <a:pos x="46" y="14"/>
                    </a:cxn>
                    <a:cxn ang="0">
                      <a:pos x="48" y="18"/>
                    </a:cxn>
                    <a:cxn ang="0">
                      <a:pos x="54" y="18"/>
                    </a:cxn>
                    <a:cxn ang="0">
                      <a:pos x="62" y="28"/>
                    </a:cxn>
                    <a:cxn ang="0">
                      <a:pos x="75" y="28"/>
                    </a:cxn>
                    <a:cxn ang="0">
                      <a:pos x="75" y="34"/>
                    </a:cxn>
                    <a:cxn ang="0">
                      <a:pos x="93" y="46"/>
                    </a:cxn>
                    <a:cxn ang="0">
                      <a:pos x="87" y="58"/>
                    </a:cxn>
                    <a:cxn ang="0">
                      <a:pos x="129" y="52"/>
                    </a:cxn>
                    <a:cxn ang="0">
                      <a:pos x="127" y="44"/>
                    </a:cxn>
                    <a:cxn ang="0">
                      <a:pos x="113" y="44"/>
                    </a:cxn>
                    <a:cxn ang="0">
                      <a:pos x="111" y="34"/>
                    </a:cxn>
                    <a:cxn ang="0">
                      <a:pos x="99" y="34"/>
                    </a:cxn>
                    <a:cxn ang="0">
                      <a:pos x="97" y="28"/>
                    </a:cxn>
                    <a:cxn ang="0">
                      <a:pos x="73" y="16"/>
                    </a:cxn>
                    <a:cxn ang="0">
                      <a:pos x="68" y="16"/>
                    </a:cxn>
                    <a:cxn ang="0">
                      <a:pos x="62" y="6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129" h="58">
                      <a:moveTo>
                        <a:pt x="20" y="0"/>
                      </a:moveTo>
                      <a:cubicBezTo>
                        <a:pt x="8" y="3"/>
                        <a:pt x="3" y="14"/>
                        <a:pt x="0" y="22"/>
                      </a:cubicBezTo>
                      <a:cubicBezTo>
                        <a:pt x="4" y="20"/>
                        <a:pt x="6" y="22"/>
                        <a:pt x="10" y="20"/>
                      </a:cubicBezTo>
                      <a:cubicBezTo>
                        <a:pt x="10" y="16"/>
                        <a:pt x="10" y="16"/>
                        <a:pt x="10" y="16"/>
                      </a:cubicBezTo>
                      <a:cubicBezTo>
                        <a:pt x="16" y="12"/>
                        <a:pt x="17" y="10"/>
                        <a:pt x="22" y="6"/>
                      </a:cubicBezTo>
                      <a:cubicBezTo>
                        <a:pt x="27" y="8"/>
                        <a:pt x="29" y="6"/>
                        <a:pt x="34" y="8"/>
                      </a:cubicBezTo>
                      <a:cubicBezTo>
                        <a:pt x="35" y="9"/>
                        <a:pt x="37" y="14"/>
                        <a:pt x="38" y="14"/>
                      </a:cubicBezTo>
                      <a:cubicBezTo>
                        <a:pt x="40" y="15"/>
                        <a:pt x="43" y="13"/>
                        <a:pt x="46" y="14"/>
                      </a:cubicBezTo>
                      <a:cubicBezTo>
                        <a:pt x="48" y="18"/>
                        <a:pt x="48" y="18"/>
                        <a:pt x="48" y="18"/>
                      </a:cubicBezTo>
                      <a:cubicBezTo>
                        <a:pt x="50" y="19"/>
                        <a:pt x="52" y="17"/>
                        <a:pt x="54" y="18"/>
                      </a:cubicBezTo>
                      <a:cubicBezTo>
                        <a:pt x="55" y="18"/>
                        <a:pt x="59" y="27"/>
                        <a:pt x="62" y="28"/>
                      </a:cubicBezTo>
                      <a:cubicBezTo>
                        <a:pt x="65" y="29"/>
                        <a:pt x="72" y="26"/>
                        <a:pt x="75" y="28"/>
                      </a:cubicBezTo>
                      <a:cubicBezTo>
                        <a:pt x="76" y="28"/>
                        <a:pt x="75" y="33"/>
                        <a:pt x="75" y="34"/>
                      </a:cubicBezTo>
                      <a:cubicBezTo>
                        <a:pt x="78" y="40"/>
                        <a:pt x="87" y="43"/>
                        <a:pt x="93" y="46"/>
                      </a:cubicBezTo>
                      <a:cubicBezTo>
                        <a:pt x="91" y="50"/>
                        <a:pt x="90" y="53"/>
                        <a:pt x="87" y="58"/>
                      </a:cubicBezTo>
                      <a:cubicBezTo>
                        <a:pt x="100" y="56"/>
                        <a:pt x="116" y="53"/>
                        <a:pt x="129" y="52"/>
                      </a:cubicBezTo>
                      <a:cubicBezTo>
                        <a:pt x="127" y="44"/>
                        <a:pt x="127" y="44"/>
                        <a:pt x="127" y="44"/>
                      </a:cubicBezTo>
                      <a:cubicBezTo>
                        <a:pt x="124" y="44"/>
                        <a:pt x="116" y="45"/>
                        <a:pt x="113" y="44"/>
                      </a:cubicBezTo>
                      <a:cubicBezTo>
                        <a:pt x="111" y="34"/>
                        <a:pt x="111" y="34"/>
                        <a:pt x="111" y="34"/>
                      </a:cubicBezTo>
                      <a:cubicBezTo>
                        <a:pt x="107" y="33"/>
                        <a:pt x="104" y="34"/>
                        <a:pt x="99" y="34"/>
                      </a:cubicBezTo>
                      <a:cubicBezTo>
                        <a:pt x="98" y="31"/>
                        <a:pt x="99" y="29"/>
                        <a:pt x="97" y="28"/>
                      </a:cubicBezTo>
                      <a:cubicBezTo>
                        <a:pt x="91" y="23"/>
                        <a:pt x="81" y="18"/>
                        <a:pt x="73" y="16"/>
                      </a:cubicBezTo>
                      <a:cubicBezTo>
                        <a:pt x="72" y="16"/>
                        <a:pt x="69" y="17"/>
                        <a:pt x="68" y="16"/>
                      </a:cubicBezTo>
                      <a:cubicBezTo>
                        <a:pt x="65" y="14"/>
                        <a:pt x="64" y="7"/>
                        <a:pt x="62" y="6"/>
                      </a:cubicBezTo>
                      <a:cubicBezTo>
                        <a:pt x="57" y="4"/>
                        <a:pt x="21" y="0"/>
                        <a:pt x="20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79" name="Freeform 453"/>
                <p:cNvSpPr>
                  <a:spLocks/>
                </p:cNvSpPr>
                <p:nvPr/>
              </p:nvSpPr>
              <p:spPr bwMode="auto">
                <a:xfrm>
                  <a:off x="3203" y="1672"/>
                  <a:ext cx="106" cy="119"/>
                </a:xfrm>
                <a:custGeom>
                  <a:avLst/>
                  <a:gdLst/>
                  <a:ahLst/>
                  <a:cxnLst>
                    <a:cxn ang="0">
                      <a:pos x="66" y="86"/>
                    </a:cxn>
                    <a:cxn ang="0">
                      <a:pos x="68" y="87"/>
                    </a:cxn>
                    <a:cxn ang="0">
                      <a:pos x="70" y="84"/>
                    </a:cxn>
                    <a:cxn ang="0">
                      <a:pos x="66" y="80"/>
                    </a:cxn>
                    <a:cxn ang="0">
                      <a:pos x="62" y="76"/>
                    </a:cxn>
                    <a:cxn ang="0">
                      <a:pos x="57" y="76"/>
                    </a:cxn>
                    <a:cxn ang="0">
                      <a:pos x="52" y="67"/>
                    </a:cxn>
                    <a:cxn ang="0">
                      <a:pos x="40" y="54"/>
                    </a:cxn>
                    <a:cxn ang="0">
                      <a:pos x="41" y="50"/>
                    </a:cxn>
                    <a:cxn ang="0">
                      <a:pos x="34" y="39"/>
                    </a:cxn>
                    <a:cxn ang="0">
                      <a:pos x="33" y="34"/>
                    </a:cxn>
                    <a:cxn ang="0">
                      <a:pos x="38" y="33"/>
                    </a:cxn>
                    <a:cxn ang="0">
                      <a:pos x="43" y="36"/>
                    </a:cxn>
                    <a:cxn ang="0">
                      <a:pos x="48" y="38"/>
                    </a:cxn>
                    <a:cxn ang="0">
                      <a:pos x="60" y="36"/>
                    </a:cxn>
                    <a:cxn ang="0">
                      <a:pos x="66" y="38"/>
                    </a:cxn>
                    <a:cxn ang="0">
                      <a:pos x="69" y="41"/>
                    </a:cxn>
                    <a:cxn ang="0">
                      <a:pos x="80" y="42"/>
                    </a:cxn>
                    <a:cxn ang="0">
                      <a:pos x="80" y="35"/>
                    </a:cxn>
                    <a:cxn ang="0">
                      <a:pos x="81" y="28"/>
                    </a:cxn>
                    <a:cxn ang="0">
                      <a:pos x="80" y="29"/>
                    </a:cxn>
                    <a:cxn ang="0">
                      <a:pos x="71" y="27"/>
                    </a:cxn>
                    <a:cxn ang="0">
                      <a:pos x="60" y="21"/>
                    </a:cxn>
                    <a:cxn ang="0">
                      <a:pos x="51" y="9"/>
                    </a:cxn>
                    <a:cxn ang="0">
                      <a:pos x="42" y="0"/>
                    </a:cxn>
                    <a:cxn ang="0">
                      <a:pos x="39" y="4"/>
                    </a:cxn>
                    <a:cxn ang="0">
                      <a:pos x="34" y="7"/>
                    </a:cxn>
                    <a:cxn ang="0">
                      <a:pos x="30" y="10"/>
                    </a:cxn>
                    <a:cxn ang="0">
                      <a:pos x="24" y="22"/>
                    </a:cxn>
                    <a:cxn ang="0">
                      <a:pos x="19" y="19"/>
                    </a:cxn>
                    <a:cxn ang="0">
                      <a:pos x="18" y="27"/>
                    </a:cxn>
                    <a:cxn ang="0">
                      <a:pos x="2" y="32"/>
                    </a:cxn>
                    <a:cxn ang="0">
                      <a:pos x="4" y="44"/>
                    </a:cxn>
                    <a:cxn ang="0">
                      <a:pos x="8" y="40"/>
                    </a:cxn>
                    <a:cxn ang="0">
                      <a:pos x="14" y="38"/>
                    </a:cxn>
                    <a:cxn ang="0">
                      <a:pos x="16" y="31"/>
                    </a:cxn>
                    <a:cxn ang="0">
                      <a:pos x="20" y="34"/>
                    </a:cxn>
                    <a:cxn ang="0">
                      <a:pos x="18" y="46"/>
                    </a:cxn>
                    <a:cxn ang="0">
                      <a:pos x="26" y="52"/>
                    </a:cxn>
                    <a:cxn ang="0">
                      <a:pos x="24" y="58"/>
                    </a:cxn>
                    <a:cxn ang="0">
                      <a:pos x="36" y="66"/>
                    </a:cxn>
                    <a:cxn ang="0">
                      <a:pos x="44" y="66"/>
                    </a:cxn>
                    <a:cxn ang="0">
                      <a:pos x="52" y="76"/>
                    </a:cxn>
                    <a:cxn ang="0">
                      <a:pos x="64" y="80"/>
                    </a:cxn>
                    <a:cxn ang="0">
                      <a:pos x="66" y="86"/>
                    </a:cxn>
                  </a:cxnLst>
                  <a:rect l="0" t="0" r="r" b="b"/>
                  <a:pathLst>
                    <a:path w="86" h="87">
                      <a:moveTo>
                        <a:pt x="66" y="86"/>
                      </a:moveTo>
                      <a:cubicBezTo>
                        <a:pt x="68" y="87"/>
                        <a:pt x="68" y="87"/>
                        <a:pt x="68" y="87"/>
                      </a:cubicBezTo>
                      <a:cubicBezTo>
                        <a:pt x="70" y="84"/>
                        <a:pt x="70" y="84"/>
                        <a:pt x="70" y="84"/>
                      </a:cubicBezTo>
                      <a:cubicBezTo>
                        <a:pt x="70" y="84"/>
                        <a:pt x="67" y="82"/>
                        <a:pt x="66" y="80"/>
                      </a:cubicBezTo>
                      <a:cubicBezTo>
                        <a:pt x="64" y="78"/>
                        <a:pt x="62" y="76"/>
                        <a:pt x="62" y="76"/>
                      </a:cubicBezTo>
                      <a:cubicBezTo>
                        <a:pt x="62" y="76"/>
                        <a:pt x="59" y="78"/>
                        <a:pt x="57" y="76"/>
                      </a:cubicBezTo>
                      <a:cubicBezTo>
                        <a:pt x="56" y="74"/>
                        <a:pt x="60" y="74"/>
                        <a:pt x="52" y="67"/>
                      </a:cubicBezTo>
                      <a:cubicBezTo>
                        <a:pt x="49" y="64"/>
                        <a:pt x="43" y="58"/>
                        <a:pt x="40" y="54"/>
                      </a:cubicBezTo>
                      <a:cubicBezTo>
                        <a:pt x="38" y="50"/>
                        <a:pt x="41" y="54"/>
                        <a:pt x="41" y="50"/>
                      </a:cubicBezTo>
                      <a:cubicBezTo>
                        <a:pt x="40" y="45"/>
                        <a:pt x="34" y="39"/>
                        <a:pt x="34" y="39"/>
                      </a:cubicBezTo>
                      <a:cubicBezTo>
                        <a:pt x="34" y="39"/>
                        <a:pt x="33" y="37"/>
                        <a:pt x="33" y="34"/>
                      </a:cubicBezTo>
                      <a:cubicBezTo>
                        <a:pt x="33" y="31"/>
                        <a:pt x="37" y="31"/>
                        <a:pt x="38" y="33"/>
                      </a:cubicBezTo>
                      <a:cubicBezTo>
                        <a:pt x="39" y="34"/>
                        <a:pt x="41" y="38"/>
                        <a:pt x="43" y="36"/>
                      </a:cubicBezTo>
                      <a:cubicBezTo>
                        <a:pt x="44" y="34"/>
                        <a:pt x="46" y="36"/>
                        <a:pt x="48" y="38"/>
                      </a:cubicBezTo>
                      <a:cubicBezTo>
                        <a:pt x="50" y="40"/>
                        <a:pt x="57" y="34"/>
                        <a:pt x="60" y="36"/>
                      </a:cubicBezTo>
                      <a:cubicBezTo>
                        <a:pt x="63" y="37"/>
                        <a:pt x="66" y="38"/>
                        <a:pt x="66" y="38"/>
                      </a:cubicBezTo>
                      <a:cubicBezTo>
                        <a:pt x="66" y="38"/>
                        <a:pt x="68" y="37"/>
                        <a:pt x="69" y="41"/>
                      </a:cubicBezTo>
                      <a:cubicBezTo>
                        <a:pt x="70" y="44"/>
                        <a:pt x="80" y="42"/>
                        <a:pt x="80" y="42"/>
                      </a:cubicBezTo>
                      <a:cubicBezTo>
                        <a:pt x="80" y="42"/>
                        <a:pt x="86" y="38"/>
                        <a:pt x="80" y="35"/>
                      </a:cubicBezTo>
                      <a:cubicBezTo>
                        <a:pt x="78" y="33"/>
                        <a:pt x="81" y="28"/>
                        <a:pt x="81" y="28"/>
                      </a:cubicBezTo>
                      <a:cubicBezTo>
                        <a:pt x="80" y="29"/>
                        <a:pt x="80" y="29"/>
                        <a:pt x="80" y="29"/>
                      </a:cubicBezTo>
                      <a:cubicBezTo>
                        <a:pt x="80" y="29"/>
                        <a:pt x="74" y="30"/>
                        <a:pt x="71" y="27"/>
                      </a:cubicBezTo>
                      <a:cubicBezTo>
                        <a:pt x="68" y="25"/>
                        <a:pt x="65" y="25"/>
                        <a:pt x="60" y="21"/>
                      </a:cubicBezTo>
                      <a:cubicBezTo>
                        <a:pt x="55" y="18"/>
                        <a:pt x="52" y="13"/>
                        <a:pt x="51" y="9"/>
                      </a:cubicBezTo>
                      <a:cubicBezTo>
                        <a:pt x="51" y="5"/>
                        <a:pt x="42" y="0"/>
                        <a:pt x="42" y="0"/>
                      </a:cubicBezTo>
                      <a:cubicBezTo>
                        <a:pt x="42" y="0"/>
                        <a:pt x="39" y="2"/>
                        <a:pt x="39" y="4"/>
                      </a:cubicBezTo>
                      <a:cubicBezTo>
                        <a:pt x="39" y="7"/>
                        <a:pt x="37" y="7"/>
                        <a:pt x="34" y="7"/>
                      </a:cubicBezTo>
                      <a:cubicBezTo>
                        <a:pt x="30" y="7"/>
                        <a:pt x="31" y="5"/>
                        <a:pt x="30" y="10"/>
                      </a:cubicBezTo>
                      <a:cubicBezTo>
                        <a:pt x="29" y="14"/>
                        <a:pt x="27" y="21"/>
                        <a:pt x="24" y="22"/>
                      </a:cubicBezTo>
                      <a:cubicBezTo>
                        <a:pt x="20" y="22"/>
                        <a:pt x="19" y="14"/>
                        <a:pt x="19" y="19"/>
                      </a:cubicBezTo>
                      <a:cubicBezTo>
                        <a:pt x="19" y="24"/>
                        <a:pt x="20" y="24"/>
                        <a:pt x="18" y="27"/>
                      </a:cubicBezTo>
                      <a:cubicBezTo>
                        <a:pt x="17" y="30"/>
                        <a:pt x="2" y="32"/>
                        <a:pt x="2" y="32"/>
                      </a:cubicBezTo>
                      <a:cubicBezTo>
                        <a:pt x="7" y="35"/>
                        <a:pt x="0" y="40"/>
                        <a:pt x="4" y="44"/>
                      </a:cubicBezTo>
                      <a:cubicBezTo>
                        <a:pt x="4" y="44"/>
                        <a:pt x="13" y="43"/>
                        <a:pt x="8" y="40"/>
                      </a:cubicBezTo>
                      <a:cubicBezTo>
                        <a:pt x="9" y="39"/>
                        <a:pt x="12" y="39"/>
                        <a:pt x="14" y="38"/>
                      </a:cubicBezTo>
                      <a:cubicBezTo>
                        <a:pt x="15" y="34"/>
                        <a:pt x="15" y="32"/>
                        <a:pt x="16" y="31"/>
                      </a:cubicBezTo>
                      <a:cubicBezTo>
                        <a:pt x="17" y="33"/>
                        <a:pt x="19" y="33"/>
                        <a:pt x="20" y="34"/>
                      </a:cubicBezTo>
                      <a:cubicBezTo>
                        <a:pt x="19" y="39"/>
                        <a:pt x="17" y="42"/>
                        <a:pt x="18" y="46"/>
                      </a:cubicBezTo>
                      <a:cubicBezTo>
                        <a:pt x="26" y="52"/>
                        <a:pt x="26" y="52"/>
                        <a:pt x="26" y="52"/>
                      </a:cubicBezTo>
                      <a:cubicBezTo>
                        <a:pt x="27" y="56"/>
                        <a:pt x="23" y="57"/>
                        <a:pt x="24" y="58"/>
                      </a:cubicBezTo>
                      <a:cubicBezTo>
                        <a:pt x="24" y="59"/>
                        <a:pt x="36" y="66"/>
                        <a:pt x="36" y="66"/>
                      </a:cubicBezTo>
                      <a:cubicBezTo>
                        <a:pt x="38" y="67"/>
                        <a:pt x="42" y="65"/>
                        <a:pt x="44" y="66"/>
                      </a:cubicBezTo>
                      <a:cubicBezTo>
                        <a:pt x="47" y="68"/>
                        <a:pt x="49" y="74"/>
                        <a:pt x="52" y="76"/>
                      </a:cubicBezTo>
                      <a:cubicBezTo>
                        <a:pt x="55" y="78"/>
                        <a:pt x="61" y="78"/>
                        <a:pt x="64" y="80"/>
                      </a:cubicBezTo>
                      <a:cubicBezTo>
                        <a:pt x="65" y="81"/>
                        <a:pt x="65" y="85"/>
                        <a:pt x="66" y="8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0" name="Freeform 454"/>
                <p:cNvSpPr>
                  <a:spLocks/>
                </p:cNvSpPr>
                <p:nvPr/>
              </p:nvSpPr>
              <p:spPr bwMode="auto">
                <a:xfrm>
                  <a:off x="1634" y="2502"/>
                  <a:ext cx="53" cy="73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0" y="1"/>
                    </a:cxn>
                    <a:cxn ang="0">
                      <a:pos x="0" y="25"/>
                    </a:cxn>
                    <a:cxn ang="0">
                      <a:pos x="6" y="31"/>
                    </a:cxn>
                    <a:cxn ang="0">
                      <a:pos x="12" y="29"/>
                    </a:cxn>
                    <a:cxn ang="0">
                      <a:pos x="14" y="23"/>
                    </a:cxn>
                    <a:cxn ang="0">
                      <a:pos x="30" y="37"/>
                    </a:cxn>
                    <a:cxn ang="0">
                      <a:pos x="30" y="46"/>
                    </a:cxn>
                    <a:cxn ang="0">
                      <a:pos x="30" y="50"/>
                    </a:cxn>
                    <a:cxn ang="0">
                      <a:pos x="32" y="44"/>
                    </a:cxn>
                    <a:cxn ang="0">
                      <a:pos x="36" y="44"/>
                    </a:cxn>
                    <a:cxn ang="0">
                      <a:pos x="38" y="52"/>
                    </a:cxn>
                    <a:cxn ang="0">
                      <a:pos x="39" y="46"/>
                    </a:cxn>
                    <a:cxn ang="0">
                      <a:pos x="37" y="37"/>
                    </a:cxn>
                    <a:cxn ang="0">
                      <a:pos x="37" y="31"/>
                    </a:cxn>
                    <a:cxn ang="0">
                      <a:pos x="40" y="31"/>
                    </a:cxn>
                    <a:cxn ang="0">
                      <a:pos x="43" y="30"/>
                    </a:cxn>
                    <a:cxn ang="0">
                      <a:pos x="40" y="23"/>
                    </a:cxn>
                    <a:cxn ang="0">
                      <a:pos x="27" y="8"/>
                    </a:cxn>
                    <a:cxn ang="0">
                      <a:pos x="24" y="8"/>
                    </a:cxn>
                    <a:cxn ang="0">
                      <a:pos x="20" y="5"/>
                    </a:cxn>
                    <a:cxn ang="0">
                      <a:pos x="15" y="5"/>
                    </a:cxn>
                    <a:cxn ang="0">
                      <a:pos x="16" y="7"/>
                    </a:cxn>
                    <a:cxn ang="0">
                      <a:pos x="6" y="5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43" h="53">
                      <a:moveTo>
                        <a:pt x="4" y="1"/>
                      </a:move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6" y="9"/>
                        <a:pt x="2" y="16"/>
                        <a:pt x="0" y="25"/>
                      </a:cubicBezTo>
                      <a:cubicBezTo>
                        <a:pt x="4" y="26"/>
                        <a:pt x="5" y="30"/>
                        <a:pt x="6" y="31"/>
                      </a:cubicBezTo>
                      <a:cubicBezTo>
                        <a:pt x="12" y="29"/>
                        <a:pt x="12" y="29"/>
                        <a:pt x="12" y="29"/>
                      </a:cubicBezTo>
                      <a:cubicBezTo>
                        <a:pt x="13" y="24"/>
                        <a:pt x="11" y="25"/>
                        <a:pt x="14" y="23"/>
                      </a:cubicBezTo>
                      <a:cubicBezTo>
                        <a:pt x="19" y="30"/>
                        <a:pt x="22" y="32"/>
                        <a:pt x="30" y="37"/>
                      </a:cubicBezTo>
                      <a:cubicBezTo>
                        <a:pt x="29" y="43"/>
                        <a:pt x="29" y="43"/>
                        <a:pt x="30" y="46"/>
                      </a:cubicBezTo>
                      <a:cubicBezTo>
                        <a:pt x="30" y="50"/>
                        <a:pt x="30" y="50"/>
                        <a:pt x="30" y="50"/>
                      </a:cubicBezTo>
                      <a:cubicBezTo>
                        <a:pt x="33" y="53"/>
                        <a:pt x="32" y="46"/>
                        <a:pt x="32" y="44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8" y="52"/>
                        <a:pt x="38" y="52"/>
                        <a:pt x="38" y="52"/>
                      </a:cubicBezTo>
                      <a:cubicBezTo>
                        <a:pt x="38" y="52"/>
                        <a:pt x="39" y="48"/>
                        <a:pt x="39" y="46"/>
                      </a:cubicBezTo>
                      <a:cubicBezTo>
                        <a:pt x="40" y="43"/>
                        <a:pt x="35" y="41"/>
                        <a:pt x="37" y="37"/>
                      </a:cubicBezTo>
                      <a:cubicBezTo>
                        <a:pt x="38" y="34"/>
                        <a:pt x="37" y="31"/>
                        <a:pt x="37" y="31"/>
                      </a:cubicBezTo>
                      <a:cubicBezTo>
                        <a:pt x="40" y="31"/>
                        <a:pt x="40" y="31"/>
                        <a:pt x="40" y="31"/>
                      </a:cubicBezTo>
                      <a:cubicBezTo>
                        <a:pt x="43" y="30"/>
                        <a:pt x="43" y="30"/>
                        <a:pt x="43" y="30"/>
                      </a:cubicBezTo>
                      <a:cubicBezTo>
                        <a:pt x="42" y="27"/>
                        <a:pt x="40" y="24"/>
                        <a:pt x="40" y="23"/>
                      </a:cubicBezTo>
                      <a:cubicBezTo>
                        <a:pt x="37" y="18"/>
                        <a:pt x="31" y="13"/>
                        <a:pt x="27" y="8"/>
                      </a:cubicBezTo>
                      <a:cubicBezTo>
                        <a:pt x="27" y="8"/>
                        <a:pt x="28" y="8"/>
                        <a:pt x="24" y="8"/>
                      </a:cubicBezTo>
                      <a:cubicBezTo>
                        <a:pt x="21" y="8"/>
                        <a:pt x="20" y="5"/>
                        <a:pt x="20" y="5"/>
                      </a:cubicBezTo>
                      <a:cubicBezTo>
                        <a:pt x="20" y="5"/>
                        <a:pt x="18" y="4"/>
                        <a:pt x="15" y="5"/>
                      </a:cubicBezTo>
                      <a:cubicBezTo>
                        <a:pt x="15" y="6"/>
                        <a:pt x="16" y="6"/>
                        <a:pt x="16" y="7"/>
                      </a:cubicBezTo>
                      <a:cubicBezTo>
                        <a:pt x="13" y="6"/>
                        <a:pt x="11" y="4"/>
                        <a:pt x="6" y="5"/>
                      </a:cubicBezTo>
                      <a:cubicBezTo>
                        <a:pt x="6" y="5"/>
                        <a:pt x="5" y="3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1" name="Freeform 455"/>
                <p:cNvSpPr>
                  <a:spLocks/>
                </p:cNvSpPr>
                <p:nvPr/>
              </p:nvSpPr>
              <p:spPr bwMode="auto">
                <a:xfrm>
                  <a:off x="3167" y="2673"/>
                  <a:ext cx="119" cy="183"/>
                </a:xfrm>
                <a:custGeom>
                  <a:avLst/>
                  <a:gdLst/>
                  <a:ahLst/>
                  <a:cxnLst>
                    <a:cxn ang="0">
                      <a:pos x="7" y="134"/>
                    </a:cxn>
                    <a:cxn ang="0">
                      <a:pos x="17" y="130"/>
                    </a:cxn>
                    <a:cxn ang="0">
                      <a:pos x="20" y="127"/>
                    </a:cxn>
                    <a:cxn ang="0">
                      <a:pos x="26" y="128"/>
                    </a:cxn>
                    <a:cxn ang="0">
                      <a:pos x="29" y="128"/>
                    </a:cxn>
                    <a:cxn ang="0">
                      <a:pos x="38" y="128"/>
                    </a:cxn>
                    <a:cxn ang="0">
                      <a:pos x="39" y="121"/>
                    </a:cxn>
                    <a:cxn ang="0">
                      <a:pos x="43" y="122"/>
                    </a:cxn>
                    <a:cxn ang="0">
                      <a:pos x="50" y="121"/>
                    </a:cxn>
                    <a:cxn ang="0">
                      <a:pos x="49" y="130"/>
                    </a:cxn>
                    <a:cxn ang="0">
                      <a:pos x="57" y="129"/>
                    </a:cxn>
                    <a:cxn ang="0">
                      <a:pos x="64" y="127"/>
                    </a:cxn>
                    <a:cxn ang="0">
                      <a:pos x="70" y="125"/>
                    </a:cxn>
                    <a:cxn ang="0">
                      <a:pos x="71" y="115"/>
                    </a:cxn>
                    <a:cxn ang="0">
                      <a:pos x="75" y="110"/>
                    </a:cxn>
                    <a:cxn ang="0">
                      <a:pos x="77" y="103"/>
                    </a:cxn>
                    <a:cxn ang="0">
                      <a:pos x="73" y="92"/>
                    </a:cxn>
                    <a:cxn ang="0">
                      <a:pos x="78" y="82"/>
                    </a:cxn>
                    <a:cxn ang="0">
                      <a:pos x="83" y="74"/>
                    </a:cxn>
                    <a:cxn ang="0">
                      <a:pos x="87" y="61"/>
                    </a:cxn>
                    <a:cxn ang="0">
                      <a:pos x="90" y="46"/>
                    </a:cxn>
                    <a:cxn ang="0">
                      <a:pos x="89" y="37"/>
                    </a:cxn>
                    <a:cxn ang="0">
                      <a:pos x="90" y="24"/>
                    </a:cxn>
                    <a:cxn ang="0">
                      <a:pos x="95" y="15"/>
                    </a:cxn>
                    <a:cxn ang="0">
                      <a:pos x="97" y="0"/>
                    </a:cxn>
                    <a:cxn ang="0">
                      <a:pos x="88" y="2"/>
                    </a:cxn>
                    <a:cxn ang="0">
                      <a:pos x="82" y="2"/>
                    </a:cxn>
                    <a:cxn ang="0">
                      <a:pos x="78" y="7"/>
                    </a:cxn>
                    <a:cxn ang="0">
                      <a:pos x="71" y="11"/>
                    </a:cxn>
                    <a:cxn ang="0">
                      <a:pos x="68" y="17"/>
                    </a:cxn>
                    <a:cxn ang="0">
                      <a:pos x="71" y="24"/>
                    </a:cxn>
                    <a:cxn ang="0">
                      <a:pos x="64" y="22"/>
                    </a:cxn>
                    <a:cxn ang="0">
                      <a:pos x="56" y="22"/>
                    </a:cxn>
                    <a:cxn ang="0">
                      <a:pos x="51" y="20"/>
                    </a:cxn>
                    <a:cxn ang="0">
                      <a:pos x="42" y="18"/>
                    </a:cxn>
                    <a:cxn ang="0">
                      <a:pos x="31" y="18"/>
                    </a:cxn>
                    <a:cxn ang="0">
                      <a:pos x="32" y="28"/>
                    </a:cxn>
                    <a:cxn ang="0">
                      <a:pos x="34" y="33"/>
                    </a:cxn>
                    <a:cxn ang="0">
                      <a:pos x="41" y="32"/>
                    </a:cxn>
                    <a:cxn ang="0">
                      <a:pos x="48" y="34"/>
                    </a:cxn>
                    <a:cxn ang="0">
                      <a:pos x="48" y="44"/>
                    </a:cxn>
                    <a:cxn ang="0">
                      <a:pos x="41" y="44"/>
                    </a:cxn>
                    <a:cxn ang="0">
                      <a:pos x="36" y="48"/>
                    </a:cxn>
                    <a:cxn ang="0">
                      <a:pos x="37" y="56"/>
                    </a:cxn>
                    <a:cxn ang="0">
                      <a:pos x="35" y="57"/>
                    </a:cxn>
                    <a:cxn ang="0">
                      <a:pos x="41" y="63"/>
                    </a:cxn>
                    <a:cxn ang="0">
                      <a:pos x="41" y="70"/>
                    </a:cxn>
                    <a:cxn ang="0">
                      <a:pos x="42" y="77"/>
                    </a:cxn>
                    <a:cxn ang="0">
                      <a:pos x="42" y="84"/>
                    </a:cxn>
                    <a:cxn ang="0">
                      <a:pos x="44" y="92"/>
                    </a:cxn>
                    <a:cxn ang="0">
                      <a:pos x="41" y="98"/>
                    </a:cxn>
                    <a:cxn ang="0">
                      <a:pos x="35" y="91"/>
                    </a:cxn>
                    <a:cxn ang="0">
                      <a:pos x="26" y="93"/>
                    </a:cxn>
                    <a:cxn ang="0">
                      <a:pos x="22" y="89"/>
                    </a:cxn>
                    <a:cxn ang="0">
                      <a:pos x="21" y="94"/>
                    </a:cxn>
                    <a:cxn ang="0">
                      <a:pos x="13" y="97"/>
                    </a:cxn>
                    <a:cxn ang="0">
                      <a:pos x="12" y="101"/>
                    </a:cxn>
                    <a:cxn ang="0">
                      <a:pos x="15" y="111"/>
                    </a:cxn>
                    <a:cxn ang="0">
                      <a:pos x="12" y="116"/>
                    </a:cxn>
                    <a:cxn ang="0">
                      <a:pos x="5" y="114"/>
                    </a:cxn>
                    <a:cxn ang="0">
                      <a:pos x="0" y="124"/>
                    </a:cxn>
                    <a:cxn ang="0">
                      <a:pos x="6" y="129"/>
                    </a:cxn>
                    <a:cxn ang="0">
                      <a:pos x="7" y="134"/>
                    </a:cxn>
                  </a:cxnLst>
                  <a:rect l="0" t="0" r="r" b="b"/>
                  <a:pathLst>
                    <a:path w="97" h="134">
                      <a:moveTo>
                        <a:pt x="7" y="134"/>
                      </a:moveTo>
                      <a:cubicBezTo>
                        <a:pt x="7" y="134"/>
                        <a:pt x="11" y="130"/>
                        <a:pt x="17" y="130"/>
                      </a:cubicBezTo>
                      <a:cubicBezTo>
                        <a:pt x="22" y="130"/>
                        <a:pt x="16" y="131"/>
                        <a:pt x="20" y="127"/>
                      </a:cubicBezTo>
                      <a:cubicBezTo>
                        <a:pt x="24" y="124"/>
                        <a:pt x="26" y="128"/>
                        <a:pt x="26" y="128"/>
                      </a:cubicBezTo>
                      <a:cubicBezTo>
                        <a:pt x="26" y="128"/>
                        <a:pt x="28" y="130"/>
                        <a:pt x="29" y="128"/>
                      </a:cubicBezTo>
                      <a:cubicBezTo>
                        <a:pt x="31" y="126"/>
                        <a:pt x="35" y="128"/>
                        <a:pt x="38" y="128"/>
                      </a:cubicBezTo>
                      <a:cubicBezTo>
                        <a:pt x="41" y="128"/>
                        <a:pt x="39" y="121"/>
                        <a:pt x="39" y="121"/>
                      </a:cubicBezTo>
                      <a:cubicBezTo>
                        <a:pt x="39" y="121"/>
                        <a:pt x="40" y="122"/>
                        <a:pt x="43" y="122"/>
                      </a:cubicBezTo>
                      <a:cubicBezTo>
                        <a:pt x="46" y="123"/>
                        <a:pt x="50" y="121"/>
                        <a:pt x="50" y="121"/>
                      </a:cubicBezTo>
                      <a:cubicBezTo>
                        <a:pt x="49" y="130"/>
                        <a:pt x="49" y="130"/>
                        <a:pt x="49" y="130"/>
                      </a:cubicBezTo>
                      <a:cubicBezTo>
                        <a:pt x="49" y="130"/>
                        <a:pt x="54" y="129"/>
                        <a:pt x="57" y="129"/>
                      </a:cubicBezTo>
                      <a:cubicBezTo>
                        <a:pt x="60" y="129"/>
                        <a:pt x="61" y="129"/>
                        <a:pt x="64" y="127"/>
                      </a:cubicBezTo>
                      <a:cubicBezTo>
                        <a:pt x="67" y="125"/>
                        <a:pt x="69" y="127"/>
                        <a:pt x="70" y="125"/>
                      </a:cubicBezTo>
                      <a:cubicBezTo>
                        <a:pt x="71" y="123"/>
                        <a:pt x="72" y="120"/>
                        <a:pt x="71" y="115"/>
                      </a:cubicBezTo>
                      <a:cubicBezTo>
                        <a:pt x="71" y="111"/>
                        <a:pt x="73" y="115"/>
                        <a:pt x="75" y="110"/>
                      </a:cubicBezTo>
                      <a:cubicBezTo>
                        <a:pt x="77" y="104"/>
                        <a:pt x="76" y="108"/>
                        <a:pt x="77" y="103"/>
                      </a:cubicBezTo>
                      <a:cubicBezTo>
                        <a:pt x="77" y="98"/>
                        <a:pt x="74" y="97"/>
                        <a:pt x="73" y="92"/>
                      </a:cubicBezTo>
                      <a:cubicBezTo>
                        <a:pt x="73" y="87"/>
                        <a:pt x="75" y="86"/>
                        <a:pt x="78" y="82"/>
                      </a:cubicBezTo>
                      <a:cubicBezTo>
                        <a:pt x="80" y="78"/>
                        <a:pt x="83" y="80"/>
                        <a:pt x="83" y="74"/>
                      </a:cubicBezTo>
                      <a:cubicBezTo>
                        <a:pt x="83" y="69"/>
                        <a:pt x="83" y="66"/>
                        <a:pt x="87" y="61"/>
                      </a:cubicBezTo>
                      <a:cubicBezTo>
                        <a:pt x="90" y="56"/>
                        <a:pt x="90" y="53"/>
                        <a:pt x="90" y="46"/>
                      </a:cubicBezTo>
                      <a:cubicBezTo>
                        <a:pt x="90" y="40"/>
                        <a:pt x="89" y="41"/>
                        <a:pt x="89" y="37"/>
                      </a:cubicBezTo>
                      <a:cubicBezTo>
                        <a:pt x="89" y="32"/>
                        <a:pt x="90" y="30"/>
                        <a:pt x="90" y="24"/>
                      </a:cubicBezTo>
                      <a:cubicBezTo>
                        <a:pt x="90" y="17"/>
                        <a:pt x="93" y="17"/>
                        <a:pt x="95" y="15"/>
                      </a:cubicBezTo>
                      <a:cubicBezTo>
                        <a:pt x="97" y="13"/>
                        <a:pt x="97" y="0"/>
                        <a:pt x="97" y="0"/>
                      </a:cubicBezTo>
                      <a:cubicBezTo>
                        <a:pt x="97" y="0"/>
                        <a:pt x="92" y="1"/>
                        <a:pt x="88" y="2"/>
                      </a:cubicBezTo>
                      <a:cubicBezTo>
                        <a:pt x="85" y="3"/>
                        <a:pt x="86" y="1"/>
                        <a:pt x="82" y="2"/>
                      </a:cubicBezTo>
                      <a:cubicBezTo>
                        <a:pt x="78" y="3"/>
                        <a:pt x="79" y="3"/>
                        <a:pt x="78" y="7"/>
                      </a:cubicBezTo>
                      <a:cubicBezTo>
                        <a:pt x="76" y="11"/>
                        <a:pt x="71" y="11"/>
                        <a:pt x="71" y="11"/>
                      </a:cubicBezTo>
                      <a:cubicBezTo>
                        <a:pt x="71" y="11"/>
                        <a:pt x="68" y="15"/>
                        <a:pt x="68" y="17"/>
                      </a:cubicBezTo>
                      <a:cubicBezTo>
                        <a:pt x="69" y="20"/>
                        <a:pt x="71" y="24"/>
                        <a:pt x="71" y="24"/>
                      </a:cubicBezTo>
                      <a:cubicBezTo>
                        <a:pt x="71" y="24"/>
                        <a:pt x="67" y="23"/>
                        <a:pt x="64" y="22"/>
                      </a:cubicBezTo>
                      <a:cubicBezTo>
                        <a:pt x="60" y="22"/>
                        <a:pt x="58" y="22"/>
                        <a:pt x="56" y="22"/>
                      </a:cubicBezTo>
                      <a:cubicBezTo>
                        <a:pt x="53" y="22"/>
                        <a:pt x="53" y="22"/>
                        <a:pt x="51" y="20"/>
                      </a:cubicBezTo>
                      <a:cubicBezTo>
                        <a:pt x="49" y="18"/>
                        <a:pt x="45" y="17"/>
                        <a:pt x="42" y="18"/>
                      </a:cubicBezTo>
                      <a:cubicBezTo>
                        <a:pt x="31" y="18"/>
                        <a:pt x="31" y="18"/>
                        <a:pt x="31" y="18"/>
                      </a:cubicBezTo>
                      <a:cubicBezTo>
                        <a:pt x="31" y="18"/>
                        <a:pt x="31" y="26"/>
                        <a:pt x="32" y="28"/>
                      </a:cubicBezTo>
                      <a:cubicBezTo>
                        <a:pt x="33" y="30"/>
                        <a:pt x="30" y="34"/>
                        <a:pt x="34" y="33"/>
                      </a:cubicBezTo>
                      <a:cubicBezTo>
                        <a:pt x="37" y="32"/>
                        <a:pt x="38" y="32"/>
                        <a:pt x="41" y="32"/>
                      </a:cubicBezTo>
                      <a:cubicBezTo>
                        <a:pt x="43" y="32"/>
                        <a:pt x="48" y="34"/>
                        <a:pt x="48" y="34"/>
                      </a:cubicBezTo>
                      <a:cubicBezTo>
                        <a:pt x="48" y="44"/>
                        <a:pt x="48" y="44"/>
                        <a:pt x="48" y="44"/>
                      </a:cubicBezTo>
                      <a:cubicBezTo>
                        <a:pt x="48" y="44"/>
                        <a:pt x="45" y="43"/>
                        <a:pt x="41" y="44"/>
                      </a:cubicBezTo>
                      <a:cubicBezTo>
                        <a:pt x="38" y="45"/>
                        <a:pt x="36" y="45"/>
                        <a:pt x="36" y="48"/>
                      </a:cubicBezTo>
                      <a:cubicBezTo>
                        <a:pt x="36" y="52"/>
                        <a:pt x="37" y="56"/>
                        <a:pt x="37" y="56"/>
                      </a:cubicBezTo>
                      <a:cubicBezTo>
                        <a:pt x="37" y="56"/>
                        <a:pt x="33" y="56"/>
                        <a:pt x="35" y="57"/>
                      </a:cubicBezTo>
                      <a:cubicBezTo>
                        <a:pt x="37" y="58"/>
                        <a:pt x="40" y="61"/>
                        <a:pt x="41" y="63"/>
                      </a:cubicBezTo>
                      <a:cubicBezTo>
                        <a:pt x="41" y="65"/>
                        <a:pt x="42" y="67"/>
                        <a:pt x="41" y="70"/>
                      </a:cubicBezTo>
                      <a:cubicBezTo>
                        <a:pt x="40" y="75"/>
                        <a:pt x="40" y="74"/>
                        <a:pt x="42" y="77"/>
                      </a:cubicBezTo>
                      <a:cubicBezTo>
                        <a:pt x="44" y="80"/>
                        <a:pt x="39" y="83"/>
                        <a:pt x="42" y="84"/>
                      </a:cubicBezTo>
                      <a:cubicBezTo>
                        <a:pt x="44" y="86"/>
                        <a:pt x="46" y="86"/>
                        <a:pt x="44" y="92"/>
                      </a:cubicBezTo>
                      <a:cubicBezTo>
                        <a:pt x="43" y="98"/>
                        <a:pt x="43" y="100"/>
                        <a:pt x="41" y="98"/>
                      </a:cubicBezTo>
                      <a:cubicBezTo>
                        <a:pt x="38" y="96"/>
                        <a:pt x="38" y="91"/>
                        <a:pt x="35" y="91"/>
                      </a:cubicBezTo>
                      <a:cubicBezTo>
                        <a:pt x="31" y="90"/>
                        <a:pt x="26" y="93"/>
                        <a:pt x="26" y="93"/>
                      </a:cubicBezTo>
                      <a:cubicBezTo>
                        <a:pt x="26" y="93"/>
                        <a:pt x="25" y="90"/>
                        <a:pt x="22" y="89"/>
                      </a:cubicBezTo>
                      <a:cubicBezTo>
                        <a:pt x="18" y="88"/>
                        <a:pt x="24" y="93"/>
                        <a:pt x="21" y="94"/>
                      </a:cubicBezTo>
                      <a:cubicBezTo>
                        <a:pt x="18" y="95"/>
                        <a:pt x="11" y="92"/>
                        <a:pt x="13" y="97"/>
                      </a:cubicBezTo>
                      <a:cubicBezTo>
                        <a:pt x="15" y="101"/>
                        <a:pt x="14" y="98"/>
                        <a:pt x="12" y="101"/>
                      </a:cubicBezTo>
                      <a:cubicBezTo>
                        <a:pt x="10" y="103"/>
                        <a:pt x="14" y="106"/>
                        <a:pt x="15" y="111"/>
                      </a:cubicBezTo>
                      <a:cubicBezTo>
                        <a:pt x="15" y="115"/>
                        <a:pt x="17" y="118"/>
                        <a:pt x="12" y="116"/>
                      </a:cubicBezTo>
                      <a:cubicBezTo>
                        <a:pt x="8" y="115"/>
                        <a:pt x="8" y="114"/>
                        <a:pt x="5" y="114"/>
                      </a:cubicBezTo>
                      <a:cubicBezTo>
                        <a:pt x="1" y="114"/>
                        <a:pt x="0" y="124"/>
                        <a:pt x="0" y="124"/>
                      </a:cubicBezTo>
                      <a:cubicBezTo>
                        <a:pt x="3" y="126"/>
                        <a:pt x="5" y="127"/>
                        <a:pt x="6" y="129"/>
                      </a:cubicBezTo>
                      <a:cubicBezTo>
                        <a:pt x="8" y="133"/>
                        <a:pt x="5" y="131"/>
                        <a:pt x="7" y="13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2" name="Freeform 456"/>
                <p:cNvSpPr>
                  <a:spLocks/>
                </p:cNvSpPr>
                <p:nvPr/>
              </p:nvSpPr>
              <p:spPr bwMode="auto">
                <a:xfrm>
                  <a:off x="1736" y="2495"/>
                  <a:ext cx="205" cy="356"/>
                </a:xfrm>
                <a:custGeom>
                  <a:avLst/>
                  <a:gdLst/>
                  <a:ahLst/>
                  <a:cxnLst>
                    <a:cxn ang="0">
                      <a:pos x="7" y="175"/>
                    </a:cxn>
                    <a:cxn ang="0">
                      <a:pos x="18" y="184"/>
                    </a:cxn>
                    <a:cxn ang="0">
                      <a:pos x="34" y="191"/>
                    </a:cxn>
                    <a:cxn ang="0">
                      <a:pos x="48" y="196"/>
                    </a:cxn>
                    <a:cxn ang="0">
                      <a:pos x="57" y="202"/>
                    </a:cxn>
                    <a:cxn ang="0">
                      <a:pos x="69" y="215"/>
                    </a:cxn>
                    <a:cxn ang="0">
                      <a:pos x="77" y="220"/>
                    </a:cxn>
                    <a:cxn ang="0">
                      <a:pos x="88" y="227"/>
                    </a:cxn>
                    <a:cxn ang="0">
                      <a:pos x="98" y="225"/>
                    </a:cxn>
                    <a:cxn ang="0">
                      <a:pos x="114" y="232"/>
                    </a:cxn>
                    <a:cxn ang="0">
                      <a:pos x="108" y="257"/>
                    </a:cxn>
                    <a:cxn ang="0">
                      <a:pos x="126" y="222"/>
                    </a:cxn>
                    <a:cxn ang="0">
                      <a:pos x="117" y="208"/>
                    </a:cxn>
                    <a:cxn ang="0">
                      <a:pos x="127" y="202"/>
                    </a:cxn>
                    <a:cxn ang="0">
                      <a:pos x="124" y="196"/>
                    </a:cxn>
                    <a:cxn ang="0">
                      <a:pos x="120" y="187"/>
                    </a:cxn>
                    <a:cxn ang="0">
                      <a:pos x="144" y="184"/>
                    </a:cxn>
                    <a:cxn ang="0">
                      <a:pos x="149" y="181"/>
                    </a:cxn>
                    <a:cxn ang="0">
                      <a:pos x="155" y="173"/>
                    </a:cxn>
                    <a:cxn ang="0">
                      <a:pos x="160" y="180"/>
                    </a:cxn>
                    <a:cxn ang="0">
                      <a:pos x="166" y="173"/>
                    </a:cxn>
                    <a:cxn ang="0">
                      <a:pos x="159" y="164"/>
                    </a:cxn>
                    <a:cxn ang="0">
                      <a:pos x="163" y="152"/>
                    </a:cxn>
                    <a:cxn ang="0">
                      <a:pos x="154" y="134"/>
                    </a:cxn>
                    <a:cxn ang="0">
                      <a:pos x="140" y="116"/>
                    </a:cxn>
                    <a:cxn ang="0">
                      <a:pos x="143" y="101"/>
                    </a:cxn>
                    <a:cxn ang="0">
                      <a:pos x="125" y="100"/>
                    </a:cxn>
                    <a:cxn ang="0">
                      <a:pos x="111" y="87"/>
                    </a:cxn>
                    <a:cxn ang="0">
                      <a:pos x="91" y="85"/>
                    </a:cxn>
                    <a:cxn ang="0">
                      <a:pos x="83" y="69"/>
                    </a:cxn>
                    <a:cxn ang="0">
                      <a:pos x="80" y="53"/>
                    </a:cxn>
                    <a:cxn ang="0">
                      <a:pos x="73" y="49"/>
                    </a:cxn>
                    <a:cxn ang="0">
                      <a:pos x="76" y="29"/>
                    </a:cxn>
                    <a:cxn ang="0">
                      <a:pos x="86" y="14"/>
                    </a:cxn>
                    <a:cxn ang="0">
                      <a:pos x="100" y="3"/>
                    </a:cxn>
                    <a:cxn ang="0">
                      <a:pos x="91" y="2"/>
                    </a:cxn>
                    <a:cxn ang="0">
                      <a:pos x="75" y="18"/>
                    </a:cxn>
                    <a:cxn ang="0">
                      <a:pos x="63" y="24"/>
                    </a:cxn>
                    <a:cxn ang="0">
                      <a:pos x="53" y="22"/>
                    </a:cxn>
                    <a:cxn ang="0">
                      <a:pos x="47" y="38"/>
                    </a:cxn>
                    <a:cxn ang="0">
                      <a:pos x="41" y="46"/>
                    </a:cxn>
                    <a:cxn ang="0">
                      <a:pos x="35" y="63"/>
                    </a:cxn>
                    <a:cxn ang="0">
                      <a:pos x="27" y="63"/>
                    </a:cxn>
                    <a:cxn ang="0">
                      <a:pos x="27" y="75"/>
                    </a:cxn>
                    <a:cxn ang="0">
                      <a:pos x="27" y="97"/>
                    </a:cxn>
                    <a:cxn ang="0">
                      <a:pos x="27" y="135"/>
                    </a:cxn>
                    <a:cxn ang="0">
                      <a:pos x="9" y="163"/>
                    </a:cxn>
                    <a:cxn ang="0">
                      <a:pos x="3" y="169"/>
                    </a:cxn>
                  </a:cxnLst>
                  <a:rect l="0" t="0" r="r" b="b"/>
                  <a:pathLst>
                    <a:path w="166" h="259">
                      <a:moveTo>
                        <a:pt x="3" y="169"/>
                      </a:moveTo>
                      <a:cubicBezTo>
                        <a:pt x="3" y="169"/>
                        <a:pt x="4" y="173"/>
                        <a:pt x="7" y="175"/>
                      </a:cubicBezTo>
                      <a:cubicBezTo>
                        <a:pt x="10" y="177"/>
                        <a:pt x="15" y="178"/>
                        <a:pt x="15" y="178"/>
                      </a:cubicBezTo>
                      <a:cubicBezTo>
                        <a:pt x="15" y="178"/>
                        <a:pt x="18" y="181"/>
                        <a:pt x="18" y="184"/>
                      </a:cubicBezTo>
                      <a:cubicBezTo>
                        <a:pt x="19" y="186"/>
                        <a:pt x="22" y="188"/>
                        <a:pt x="22" y="188"/>
                      </a:cubicBezTo>
                      <a:cubicBezTo>
                        <a:pt x="34" y="191"/>
                        <a:pt x="34" y="191"/>
                        <a:pt x="34" y="191"/>
                      </a:cubicBezTo>
                      <a:cubicBezTo>
                        <a:pt x="34" y="191"/>
                        <a:pt x="36" y="187"/>
                        <a:pt x="37" y="190"/>
                      </a:cubicBezTo>
                      <a:cubicBezTo>
                        <a:pt x="39" y="193"/>
                        <a:pt x="48" y="196"/>
                        <a:pt x="48" y="196"/>
                      </a:cubicBezTo>
                      <a:cubicBezTo>
                        <a:pt x="54" y="196"/>
                        <a:pt x="54" y="196"/>
                        <a:pt x="54" y="196"/>
                      </a:cubicBezTo>
                      <a:cubicBezTo>
                        <a:pt x="54" y="196"/>
                        <a:pt x="54" y="202"/>
                        <a:pt x="57" y="202"/>
                      </a:cubicBezTo>
                      <a:cubicBezTo>
                        <a:pt x="59" y="202"/>
                        <a:pt x="63" y="207"/>
                        <a:pt x="63" y="210"/>
                      </a:cubicBezTo>
                      <a:cubicBezTo>
                        <a:pt x="62" y="212"/>
                        <a:pt x="69" y="215"/>
                        <a:pt x="69" y="215"/>
                      </a:cubicBezTo>
                      <a:cubicBezTo>
                        <a:pt x="76" y="216"/>
                        <a:pt x="76" y="216"/>
                        <a:pt x="76" y="216"/>
                      </a:cubicBezTo>
                      <a:cubicBezTo>
                        <a:pt x="77" y="220"/>
                        <a:pt x="77" y="220"/>
                        <a:pt x="77" y="220"/>
                      </a:cubicBezTo>
                      <a:cubicBezTo>
                        <a:pt x="77" y="220"/>
                        <a:pt x="78" y="225"/>
                        <a:pt x="81" y="225"/>
                      </a:cubicBezTo>
                      <a:cubicBezTo>
                        <a:pt x="83" y="225"/>
                        <a:pt x="88" y="227"/>
                        <a:pt x="88" y="227"/>
                      </a:cubicBezTo>
                      <a:cubicBezTo>
                        <a:pt x="89" y="223"/>
                        <a:pt x="89" y="223"/>
                        <a:pt x="89" y="223"/>
                      </a:cubicBezTo>
                      <a:cubicBezTo>
                        <a:pt x="89" y="223"/>
                        <a:pt x="97" y="222"/>
                        <a:pt x="98" y="225"/>
                      </a:cubicBezTo>
                      <a:cubicBezTo>
                        <a:pt x="100" y="227"/>
                        <a:pt x="105" y="228"/>
                        <a:pt x="108" y="228"/>
                      </a:cubicBezTo>
                      <a:cubicBezTo>
                        <a:pt x="112" y="228"/>
                        <a:pt x="114" y="232"/>
                        <a:pt x="114" y="232"/>
                      </a:cubicBezTo>
                      <a:cubicBezTo>
                        <a:pt x="101" y="257"/>
                        <a:pt x="101" y="257"/>
                        <a:pt x="101" y="257"/>
                      </a:cubicBezTo>
                      <a:cubicBezTo>
                        <a:pt x="108" y="257"/>
                        <a:pt x="108" y="257"/>
                        <a:pt x="108" y="257"/>
                      </a:cubicBezTo>
                      <a:cubicBezTo>
                        <a:pt x="112" y="259"/>
                        <a:pt x="112" y="259"/>
                        <a:pt x="112" y="259"/>
                      </a:cubicBezTo>
                      <a:cubicBezTo>
                        <a:pt x="112" y="259"/>
                        <a:pt x="125" y="226"/>
                        <a:pt x="126" y="222"/>
                      </a:cubicBezTo>
                      <a:cubicBezTo>
                        <a:pt x="126" y="219"/>
                        <a:pt x="127" y="216"/>
                        <a:pt x="125" y="212"/>
                      </a:cubicBezTo>
                      <a:cubicBezTo>
                        <a:pt x="124" y="210"/>
                        <a:pt x="117" y="208"/>
                        <a:pt x="117" y="208"/>
                      </a:cubicBezTo>
                      <a:cubicBezTo>
                        <a:pt x="117" y="203"/>
                        <a:pt x="117" y="203"/>
                        <a:pt x="117" y="203"/>
                      </a:cubicBezTo>
                      <a:cubicBezTo>
                        <a:pt x="127" y="202"/>
                        <a:pt x="127" y="202"/>
                        <a:pt x="127" y="202"/>
                      </a:cubicBezTo>
                      <a:cubicBezTo>
                        <a:pt x="127" y="198"/>
                        <a:pt x="127" y="198"/>
                        <a:pt x="127" y="198"/>
                      </a:cubicBezTo>
                      <a:cubicBezTo>
                        <a:pt x="124" y="196"/>
                        <a:pt x="124" y="196"/>
                        <a:pt x="124" y="196"/>
                      </a:cubicBezTo>
                      <a:cubicBezTo>
                        <a:pt x="120" y="196"/>
                        <a:pt x="120" y="196"/>
                        <a:pt x="120" y="196"/>
                      </a:cubicBezTo>
                      <a:cubicBezTo>
                        <a:pt x="120" y="187"/>
                        <a:pt x="120" y="187"/>
                        <a:pt x="120" y="187"/>
                      </a:cubicBezTo>
                      <a:cubicBezTo>
                        <a:pt x="120" y="187"/>
                        <a:pt x="123" y="186"/>
                        <a:pt x="127" y="186"/>
                      </a:cubicBezTo>
                      <a:cubicBezTo>
                        <a:pt x="131" y="186"/>
                        <a:pt x="144" y="184"/>
                        <a:pt x="144" y="184"/>
                      </a:cubicBezTo>
                      <a:cubicBezTo>
                        <a:pt x="144" y="178"/>
                        <a:pt x="144" y="178"/>
                        <a:pt x="144" y="178"/>
                      </a:cubicBezTo>
                      <a:cubicBezTo>
                        <a:pt x="149" y="181"/>
                        <a:pt x="149" y="181"/>
                        <a:pt x="149" y="181"/>
                      </a:cubicBezTo>
                      <a:cubicBezTo>
                        <a:pt x="153" y="180"/>
                        <a:pt x="153" y="180"/>
                        <a:pt x="153" y="180"/>
                      </a:cubicBezTo>
                      <a:cubicBezTo>
                        <a:pt x="155" y="173"/>
                        <a:pt x="155" y="173"/>
                        <a:pt x="155" y="173"/>
                      </a:cubicBezTo>
                      <a:cubicBezTo>
                        <a:pt x="159" y="174"/>
                        <a:pt x="159" y="174"/>
                        <a:pt x="159" y="174"/>
                      </a:cubicBezTo>
                      <a:cubicBezTo>
                        <a:pt x="160" y="180"/>
                        <a:pt x="160" y="180"/>
                        <a:pt x="160" y="180"/>
                      </a:cubicBezTo>
                      <a:cubicBezTo>
                        <a:pt x="165" y="181"/>
                        <a:pt x="165" y="181"/>
                        <a:pt x="165" y="181"/>
                      </a:cubicBezTo>
                      <a:cubicBezTo>
                        <a:pt x="166" y="173"/>
                        <a:pt x="166" y="173"/>
                        <a:pt x="166" y="173"/>
                      </a:cubicBezTo>
                      <a:cubicBezTo>
                        <a:pt x="166" y="173"/>
                        <a:pt x="164" y="171"/>
                        <a:pt x="162" y="168"/>
                      </a:cubicBezTo>
                      <a:cubicBezTo>
                        <a:pt x="161" y="165"/>
                        <a:pt x="163" y="161"/>
                        <a:pt x="159" y="164"/>
                      </a:cubicBezTo>
                      <a:cubicBezTo>
                        <a:pt x="156" y="167"/>
                        <a:pt x="157" y="158"/>
                        <a:pt x="157" y="158"/>
                      </a:cubicBezTo>
                      <a:cubicBezTo>
                        <a:pt x="157" y="158"/>
                        <a:pt x="162" y="155"/>
                        <a:pt x="163" y="152"/>
                      </a:cubicBezTo>
                      <a:cubicBezTo>
                        <a:pt x="164" y="149"/>
                        <a:pt x="166" y="142"/>
                        <a:pt x="166" y="142"/>
                      </a:cubicBezTo>
                      <a:cubicBezTo>
                        <a:pt x="166" y="142"/>
                        <a:pt x="156" y="137"/>
                        <a:pt x="154" y="134"/>
                      </a:cubicBezTo>
                      <a:cubicBezTo>
                        <a:pt x="152" y="132"/>
                        <a:pt x="147" y="129"/>
                        <a:pt x="147" y="126"/>
                      </a:cubicBezTo>
                      <a:cubicBezTo>
                        <a:pt x="146" y="124"/>
                        <a:pt x="141" y="122"/>
                        <a:pt x="140" y="116"/>
                      </a:cubicBezTo>
                      <a:cubicBezTo>
                        <a:pt x="139" y="111"/>
                        <a:pt x="142" y="109"/>
                        <a:pt x="142" y="109"/>
                      </a:cubicBezTo>
                      <a:cubicBezTo>
                        <a:pt x="143" y="101"/>
                        <a:pt x="143" y="101"/>
                        <a:pt x="143" y="101"/>
                      </a:cubicBezTo>
                      <a:cubicBezTo>
                        <a:pt x="143" y="101"/>
                        <a:pt x="139" y="100"/>
                        <a:pt x="135" y="100"/>
                      </a:cubicBezTo>
                      <a:cubicBezTo>
                        <a:pt x="131" y="100"/>
                        <a:pt x="125" y="100"/>
                        <a:pt x="125" y="100"/>
                      </a:cubicBezTo>
                      <a:cubicBezTo>
                        <a:pt x="125" y="100"/>
                        <a:pt x="121" y="93"/>
                        <a:pt x="119" y="90"/>
                      </a:cubicBezTo>
                      <a:cubicBezTo>
                        <a:pt x="117" y="87"/>
                        <a:pt x="114" y="86"/>
                        <a:pt x="111" y="87"/>
                      </a:cubicBezTo>
                      <a:cubicBezTo>
                        <a:pt x="107" y="88"/>
                        <a:pt x="100" y="87"/>
                        <a:pt x="100" y="87"/>
                      </a:cubicBezTo>
                      <a:cubicBezTo>
                        <a:pt x="91" y="85"/>
                        <a:pt x="91" y="85"/>
                        <a:pt x="91" y="85"/>
                      </a:cubicBezTo>
                      <a:cubicBezTo>
                        <a:pt x="91" y="85"/>
                        <a:pt x="91" y="82"/>
                        <a:pt x="88" y="78"/>
                      </a:cubicBezTo>
                      <a:cubicBezTo>
                        <a:pt x="86" y="73"/>
                        <a:pt x="84" y="72"/>
                        <a:pt x="83" y="69"/>
                      </a:cubicBezTo>
                      <a:cubicBezTo>
                        <a:pt x="83" y="65"/>
                        <a:pt x="86" y="65"/>
                        <a:pt x="86" y="65"/>
                      </a:cubicBezTo>
                      <a:cubicBezTo>
                        <a:pt x="80" y="53"/>
                        <a:pt x="80" y="53"/>
                        <a:pt x="80" y="53"/>
                      </a:cubicBezTo>
                      <a:cubicBezTo>
                        <a:pt x="75" y="54"/>
                        <a:pt x="75" y="54"/>
                        <a:pt x="75" y="54"/>
                      </a:cubicBezTo>
                      <a:cubicBezTo>
                        <a:pt x="75" y="54"/>
                        <a:pt x="70" y="56"/>
                        <a:pt x="73" y="49"/>
                      </a:cubicBezTo>
                      <a:cubicBezTo>
                        <a:pt x="77" y="42"/>
                        <a:pt x="73" y="42"/>
                        <a:pt x="76" y="38"/>
                      </a:cubicBezTo>
                      <a:cubicBezTo>
                        <a:pt x="78" y="34"/>
                        <a:pt x="76" y="29"/>
                        <a:pt x="76" y="29"/>
                      </a:cubicBezTo>
                      <a:cubicBezTo>
                        <a:pt x="81" y="27"/>
                        <a:pt x="81" y="27"/>
                        <a:pt x="81" y="27"/>
                      </a:cubicBezTo>
                      <a:cubicBezTo>
                        <a:pt x="86" y="14"/>
                        <a:pt x="86" y="14"/>
                        <a:pt x="86" y="14"/>
                      </a:cubicBezTo>
                      <a:cubicBezTo>
                        <a:pt x="94" y="7"/>
                        <a:pt x="94" y="7"/>
                        <a:pt x="94" y="7"/>
                      </a:cubicBezTo>
                      <a:cubicBezTo>
                        <a:pt x="94" y="7"/>
                        <a:pt x="98" y="5"/>
                        <a:pt x="100" y="3"/>
                      </a:cubicBezTo>
                      <a:cubicBezTo>
                        <a:pt x="100" y="2"/>
                        <a:pt x="99" y="0"/>
                        <a:pt x="99" y="0"/>
                      </a:cubicBezTo>
                      <a:cubicBezTo>
                        <a:pt x="94" y="1"/>
                        <a:pt x="94" y="0"/>
                        <a:pt x="91" y="2"/>
                      </a:cubicBezTo>
                      <a:cubicBezTo>
                        <a:pt x="91" y="6"/>
                        <a:pt x="91" y="6"/>
                        <a:pt x="91" y="6"/>
                      </a:cubicBezTo>
                      <a:cubicBezTo>
                        <a:pt x="90" y="7"/>
                        <a:pt x="76" y="17"/>
                        <a:pt x="75" y="18"/>
                      </a:cubicBezTo>
                      <a:cubicBezTo>
                        <a:pt x="73" y="18"/>
                        <a:pt x="69" y="14"/>
                        <a:pt x="65" y="16"/>
                      </a:cubicBezTo>
                      <a:cubicBezTo>
                        <a:pt x="63" y="17"/>
                        <a:pt x="64" y="20"/>
                        <a:pt x="63" y="24"/>
                      </a:cubicBezTo>
                      <a:cubicBezTo>
                        <a:pt x="63" y="24"/>
                        <a:pt x="61" y="23"/>
                        <a:pt x="61" y="22"/>
                      </a:cubicBezTo>
                      <a:cubicBezTo>
                        <a:pt x="61" y="21"/>
                        <a:pt x="55" y="22"/>
                        <a:pt x="53" y="22"/>
                      </a:cubicBezTo>
                      <a:cubicBezTo>
                        <a:pt x="52" y="27"/>
                        <a:pt x="52" y="31"/>
                        <a:pt x="51" y="38"/>
                      </a:cubicBezTo>
                      <a:cubicBezTo>
                        <a:pt x="47" y="38"/>
                        <a:pt x="47" y="38"/>
                        <a:pt x="47" y="38"/>
                      </a:cubicBezTo>
                      <a:cubicBezTo>
                        <a:pt x="46" y="40"/>
                        <a:pt x="48" y="44"/>
                        <a:pt x="47" y="46"/>
                      </a:cubicBezTo>
                      <a:cubicBezTo>
                        <a:pt x="47" y="46"/>
                        <a:pt x="42" y="46"/>
                        <a:pt x="41" y="46"/>
                      </a:cubicBezTo>
                      <a:cubicBezTo>
                        <a:pt x="40" y="48"/>
                        <a:pt x="36" y="54"/>
                        <a:pt x="35" y="55"/>
                      </a:cubicBezTo>
                      <a:cubicBezTo>
                        <a:pt x="34" y="58"/>
                        <a:pt x="36" y="61"/>
                        <a:pt x="35" y="63"/>
                      </a:cubicBezTo>
                      <a:cubicBezTo>
                        <a:pt x="33" y="62"/>
                        <a:pt x="30" y="60"/>
                        <a:pt x="28" y="58"/>
                      </a:cubicBezTo>
                      <a:cubicBezTo>
                        <a:pt x="27" y="63"/>
                        <a:pt x="27" y="63"/>
                        <a:pt x="27" y="63"/>
                      </a:cubicBezTo>
                      <a:cubicBezTo>
                        <a:pt x="27" y="63"/>
                        <a:pt x="30" y="65"/>
                        <a:pt x="30" y="69"/>
                      </a:cubicBezTo>
                      <a:cubicBezTo>
                        <a:pt x="30" y="72"/>
                        <a:pt x="27" y="75"/>
                        <a:pt x="27" y="75"/>
                      </a:cubicBezTo>
                      <a:cubicBezTo>
                        <a:pt x="25" y="79"/>
                        <a:pt x="25" y="79"/>
                        <a:pt x="25" y="79"/>
                      </a:cubicBezTo>
                      <a:cubicBezTo>
                        <a:pt x="26" y="85"/>
                        <a:pt x="25" y="96"/>
                        <a:pt x="27" y="97"/>
                      </a:cubicBezTo>
                      <a:cubicBezTo>
                        <a:pt x="24" y="107"/>
                        <a:pt x="24" y="118"/>
                        <a:pt x="19" y="131"/>
                      </a:cubicBezTo>
                      <a:cubicBezTo>
                        <a:pt x="22" y="132"/>
                        <a:pt x="25" y="133"/>
                        <a:pt x="27" y="135"/>
                      </a:cubicBezTo>
                      <a:cubicBezTo>
                        <a:pt x="23" y="142"/>
                        <a:pt x="16" y="147"/>
                        <a:pt x="7" y="151"/>
                      </a:cubicBezTo>
                      <a:cubicBezTo>
                        <a:pt x="13" y="154"/>
                        <a:pt x="0" y="158"/>
                        <a:pt x="9" y="163"/>
                      </a:cubicBezTo>
                      <a:cubicBezTo>
                        <a:pt x="8" y="164"/>
                        <a:pt x="3" y="163"/>
                        <a:pt x="2" y="163"/>
                      </a:cubicBezTo>
                      <a:cubicBezTo>
                        <a:pt x="1" y="163"/>
                        <a:pt x="3" y="167"/>
                        <a:pt x="3" y="16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3" name="Freeform 457"/>
                <p:cNvSpPr>
                  <a:spLocks/>
                </p:cNvSpPr>
                <p:nvPr/>
              </p:nvSpPr>
              <p:spPr bwMode="auto">
                <a:xfrm>
                  <a:off x="4148" y="1494"/>
                  <a:ext cx="974" cy="822"/>
                </a:xfrm>
                <a:custGeom>
                  <a:avLst/>
                  <a:gdLst/>
                  <a:ahLst/>
                  <a:cxnLst>
                    <a:cxn ang="0">
                      <a:pos x="785" y="142"/>
                    </a:cxn>
                    <a:cxn ang="0">
                      <a:pos x="791" y="103"/>
                    </a:cxn>
                    <a:cxn ang="0">
                      <a:pos x="765" y="111"/>
                    </a:cxn>
                    <a:cxn ang="0">
                      <a:pos x="740" y="93"/>
                    </a:cxn>
                    <a:cxn ang="0">
                      <a:pos x="707" y="67"/>
                    </a:cxn>
                    <a:cxn ang="0">
                      <a:pos x="683" y="21"/>
                    </a:cxn>
                    <a:cxn ang="0">
                      <a:pos x="640" y="1"/>
                    </a:cxn>
                    <a:cxn ang="0">
                      <a:pos x="608" y="24"/>
                    </a:cxn>
                    <a:cxn ang="0">
                      <a:pos x="602" y="59"/>
                    </a:cxn>
                    <a:cxn ang="0">
                      <a:pos x="553" y="90"/>
                    </a:cxn>
                    <a:cxn ang="0">
                      <a:pos x="581" y="108"/>
                    </a:cxn>
                    <a:cxn ang="0">
                      <a:pos x="582" y="140"/>
                    </a:cxn>
                    <a:cxn ang="0">
                      <a:pos x="531" y="158"/>
                    </a:cxn>
                    <a:cxn ang="0">
                      <a:pos x="490" y="172"/>
                    </a:cxn>
                    <a:cxn ang="0">
                      <a:pos x="461" y="210"/>
                    </a:cxn>
                    <a:cxn ang="0">
                      <a:pos x="403" y="226"/>
                    </a:cxn>
                    <a:cxn ang="0">
                      <a:pos x="332" y="209"/>
                    </a:cxn>
                    <a:cxn ang="0">
                      <a:pos x="286" y="181"/>
                    </a:cxn>
                    <a:cxn ang="0">
                      <a:pos x="244" y="156"/>
                    </a:cxn>
                    <a:cxn ang="0">
                      <a:pos x="220" y="114"/>
                    </a:cxn>
                    <a:cxn ang="0">
                      <a:pos x="194" y="87"/>
                    </a:cxn>
                    <a:cxn ang="0">
                      <a:pos x="144" y="119"/>
                    </a:cxn>
                    <a:cxn ang="0">
                      <a:pos x="125" y="157"/>
                    </a:cxn>
                    <a:cxn ang="0">
                      <a:pos x="95" y="182"/>
                    </a:cxn>
                    <a:cxn ang="0">
                      <a:pos x="67" y="229"/>
                    </a:cxn>
                    <a:cxn ang="0">
                      <a:pos x="8" y="258"/>
                    </a:cxn>
                    <a:cxn ang="0">
                      <a:pos x="15" y="278"/>
                    </a:cxn>
                    <a:cxn ang="0">
                      <a:pos x="15" y="309"/>
                    </a:cxn>
                    <a:cxn ang="0">
                      <a:pos x="56" y="325"/>
                    </a:cxn>
                    <a:cxn ang="0">
                      <a:pos x="78" y="346"/>
                    </a:cxn>
                    <a:cxn ang="0">
                      <a:pos x="68" y="376"/>
                    </a:cxn>
                    <a:cxn ang="0">
                      <a:pos x="77" y="407"/>
                    </a:cxn>
                    <a:cxn ang="0">
                      <a:pos x="104" y="432"/>
                    </a:cxn>
                    <a:cxn ang="0">
                      <a:pos x="143" y="441"/>
                    </a:cxn>
                    <a:cxn ang="0">
                      <a:pos x="175" y="469"/>
                    </a:cxn>
                    <a:cxn ang="0">
                      <a:pos x="219" y="463"/>
                    </a:cxn>
                    <a:cxn ang="0">
                      <a:pos x="266" y="458"/>
                    </a:cxn>
                    <a:cxn ang="0">
                      <a:pos x="296" y="468"/>
                    </a:cxn>
                    <a:cxn ang="0">
                      <a:pos x="321" y="479"/>
                    </a:cxn>
                    <a:cxn ang="0">
                      <a:pos x="327" y="514"/>
                    </a:cxn>
                    <a:cxn ang="0">
                      <a:pos x="325" y="541"/>
                    </a:cxn>
                    <a:cxn ang="0">
                      <a:pos x="344" y="550"/>
                    </a:cxn>
                    <a:cxn ang="0">
                      <a:pos x="353" y="577"/>
                    </a:cxn>
                    <a:cxn ang="0">
                      <a:pos x="377" y="550"/>
                    </a:cxn>
                    <a:cxn ang="0">
                      <a:pos x="419" y="553"/>
                    </a:cxn>
                    <a:cxn ang="0">
                      <a:pos x="447" y="574"/>
                    </a:cxn>
                    <a:cxn ang="0">
                      <a:pos x="491" y="579"/>
                    </a:cxn>
                    <a:cxn ang="0">
                      <a:pos x="553" y="557"/>
                    </a:cxn>
                    <a:cxn ang="0">
                      <a:pos x="590" y="517"/>
                    </a:cxn>
                    <a:cxn ang="0">
                      <a:pos x="604" y="485"/>
                    </a:cxn>
                    <a:cxn ang="0">
                      <a:pos x="622" y="446"/>
                    </a:cxn>
                    <a:cxn ang="0">
                      <a:pos x="618" y="402"/>
                    </a:cxn>
                    <a:cxn ang="0">
                      <a:pos x="596" y="342"/>
                    </a:cxn>
                    <a:cxn ang="0">
                      <a:pos x="608" y="297"/>
                    </a:cxn>
                    <a:cxn ang="0">
                      <a:pos x="608" y="257"/>
                    </a:cxn>
                    <a:cxn ang="0">
                      <a:pos x="672" y="250"/>
                    </a:cxn>
                    <a:cxn ang="0">
                      <a:pos x="702" y="219"/>
                    </a:cxn>
                    <a:cxn ang="0">
                      <a:pos x="728" y="207"/>
                    </a:cxn>
                    <a:cxn ang="0">
                      <a:pos x="748" y="192"/>
                    </a:cxn>
                    <a:cxn ang="0">
                      <a:pos x="757" y="156"/>
                    </a:cxn>
                  </a:cxnLst>
                  <a:rect l="0" t="0" r="r" b="b"/>
                  <a:pathLst>
                    <a:path w="794" h="597">
                      <a:moveTo>
                        <a:pt x="762" y="160"/>
                      </a:moveTo>
                      <a:cubicBezTo>
                        <a:pt x="765" y="162"/>
                        <a:pt x="765" y="162"/>
                        <a:pt x="765" y="162"/>
                      </a:cubicBezTo>
                      <a:cubicBezTo>
                        <a:pt x="768" y="158"/>
                        <a:pt x="768" y="158"/>
                        <a:pt x="768" y="158"/>
                      </a:cubicBezTo>
                      <a:cubicBezTo>
                        <a:pt x="774" y="154"/>
                        <a:pt x="774" y="154"/>
                        <a:pt x="774" y="154"/>
                      </a:cubicBezTo>
                      <a:cubicBezTo>
                        <a:pt x="776" y="150"/>
                        <a:pt x="776" y="150"/>
                        <a:pt x="776" y="150"/>
                      </a:cubicBezTo>
                      <a:cubicBezTo>
                        <a:pt x="780" y="148"/>
                        <a:pt x="780" y="148"/>
                        <a:pt x="780" y="148"/>
                      </a:cubicBezTo>
                      <a:cubicBezTo>
                        <a:pt x="785" y="142"/>
                        <a:pt x="785" y="142"/>
                        <a:pt x="785" y="142"/>
                      </a:cubicBezTo>
                      <a:cubicBezTo>
                        <a:pt x="788" y="136"/>
                        <a:pt x="788" y="136"/>
                        <a:pt x="788" y="136"/>
                      </a:cubicBezTo>
                      <a:cubicBezTo>
                        <a:pt x="790" y="126"/>
                        <a:pt x="790" y="126"/>
                        <a:pt x="790" y="126"/>
                      </a:cubicBezTo>
                      <a:cubicBezTo>
                        <a:pt x="789" y="122"/>
                        <a:pt x="789" y="122"/>
                        <a:pt x="789" y="122"/>
                      </a:cubicBezTo>
                      <a:cubicBezTo>
                        <a:pt x="793" y="118"/>
                        <a:pt x="793" y="118"/>
                        <a:pt x="793" y="118"/>
                      </a:cubicBezTo>
                      <a:cubicBezTo>
                        <a:pt x="794" y="111"/>
                        <a:pt x="794" y="111"/>
                        <a:pt x="794" y="111"/>
                      </a:cubicBezTo>
                      <a:cubicBezTo>
                        <a:pt x="791" y="108"/>
                        <a:pt x="791" y="108"/>
                        <a:pt x="791" y="108"/>
                      </a:cubicBezTo>
                      <a:cubicBezTo>
                        <a:pt x="791" y="103"/>
                        <a:pt x="791" y="103"/>
                        <a:pt x="791" y="103"/>
                      </a:cubicBezTo>
                      <a:cubicBezTo>
                        <a:pt x="794" y="95"/>
                        <a:pt x="794" y="95"/>
                        <a:pt x="794" y="95"/>
                      </a:cubicBezTo>
                      <a:cubicBezTo>
                        <a:pt x="787" y="98"/>
                        <a:pt x="787" y="98"/>
                        <a:pt x="787" y="98"/>
                      </a:cubicBezTo>
                      <a:cubicBezTo>
                        <a:pt x="784" y="102"/>
                        <a:pt x="784" y="102"/>
                        <a:pt x="784" y="102"/>
                      </a:cubicBezTo>
                      <a:cubicBezTo>
                        <a:pt x="779" y="104"/>
                        <a:pt x="779" y="104"/>
                        <a:pt x="779" y="104"/>
                      </a:cubicBezTo>
                      <a:cubicBezTo>
                        <a:pt x="774" y="104"/>
                        <a:pt x="774" y="104"/>
                        <a:pt x="774" y="104"/>
                      </a:cubicBezTo>
                      <a:cubicBezTo>
                        <a:pt x="769" y="107"/>
                        <a:pt x="769" y="107"/>
                        <a:pt x="769" y="107"/>
                      </a:cubicBezTo>
                      <a:cubicBezTo>
                        <a:pt x="765" y="111"/>
                        <a:pt x="765" y="111"/>
                        <a:pt x="765" y="111"/>
                      </a:cubicBezTo>
                      <a:cubicBezTo>
                        <a:pt x="760" y="114"/>
                        <a:pt x="760" y="114"/>
                        <a:pt x="760" y="114"/>
                      </a:cubicBezTo>
                      <a:cubicBezTo>
                        <a:pt x="756" y="115"/>
                        <a:pt x="756" y="115"/>
                        <a:pt x="756" y="115"/>
                      </a:cubicBezTo>
                      <a:cubicBezTo>
                        <a:pt x="750" y="112"/>
                        <a:pt x="750" y="112"/>
                        <a:pt x="750" y="112"/>
                      </a:cubicBezTo>
                      <a:cubicBezTo>
                        <a:pt x="744" y="109"/>
                        <a:pt x="744" y="109"/>
                        <a:pt x="744" y="109"/>
                      </a:cubicBezTo>
                      <a:cubicBezTo>
                        <a:pt x="741" y="104"/>
                        <a:pt x="741" y="104"/>
                        <a:pt x="741" y="104"/>
                      </a:cubicBezTo>
                      <a:cubicBezTo>
                        <a:pt x="743" y="98"/>
                        <a:pt x="743" y="98"/>
                        <a:pt x="743" y="98"/>
                      </a:cubicBezTo>
                      <a:cubicBezTo>
                        <a:pt x="740" y="93"/>
                        <a:pt x="740" y="93"/>
                        <a:pt x="740" y="93"/>
                      </a:cubicBezTo>
                      <a:cubicBezTo>
                        <a:pt x="734" y="87"/>
                        <a:pt x="734" y="87"/>
                        <a:pt x="734" y="87"/>
                      </a:cubicBezTo>
                      <a:cubicBezTo>
                        <a:pt x="732" y="80"/>
                        <a:pt x="732" y="80"/>
                        <a:pt x="732" y="80"/>
                      </a:cubicBezTo>
                      <a:cubicBezTo>
                        <a:pt x="730" y="75"/>
                        <a:pt x="730" y="75"/>
                        <a:pt x="730" y="75"/>
                      </a:cubicBezTo>
                      <a:cubicBezTo>
                        <a:pt x="726" y="71"/>
                        <a:pt x="726" y="71"/>
                        <a:pt x="726" y="71"/>
                      </a:cubicBezTo>
                      <a:cubicBezTo>
                        <a:pt x="718" y="68"/>
                        <a:pt x="718" y="68"/>
                        <a:pt x="718" y="68"/>
                      </a:cubicBezTo>
                      <a:cubicBezTo>
                        <a:pt x="713" y="67"/>
                        <a:pt x="713" y="67"/>
                        <a:pt x="713" y="67"/>
                      </a:cubicBezTo>
                      <a:cubicBezTo>
                        <a:pt x="707" y="67"/>
                        <a:pt x="707" y="67"/>
                        <a:pt x="707" y="67"/>
                      </a:cubicBezTo>
                      <a:cubicBezTo>
                        <a:pt x="703" y="64"/>
                        <a:pt x="703" y="64"/>
                        <a:pt x="703" y="64"/>
                      </a:cubicBezTo>
                      <a:cubicBezTo>
                        <a:pt x="699" y="55"/>
                        <a:pt x="699" y="55"/>
                        <a:pt x="699" y="55"/>
                      </a:cubicBezTo>
                      <a:cubicBezTo>
                        <a:pt x="693" y="46"/>
                        <a:pt x="693" y="46"/>
                        <a:pt x="693" y="46"/>
                      </a:cubicBezTo>
                      <a:cubicBezTo>
                        <a:pt x="691" y="38"/>
                        <a:pt x="691" y="38"/>
                        <a:pt x="691" y="38"/>
                      </a:cubicBezTo>
                      <a:cubicBezTo>
                        <a:pt x="691" y="33"/>
                        <a:pt x="691" y="33"/>
                        <a:pt x="691" y="33"/>
                      </a:cubicBezTo>
                      <a:cubicBezTo>
                        <a:pt x="687" y="25"/>
                        <a:pt x="687" y="25"/>
                        <a:pt x="687" y="25"/>
                      </a:cubicBezTo>
                      <a:cubicBezTo>
                        <a:pt x="683" y="21"/>
                        <a:pt x="683" y="21"/>
                        <a:pt x="683" y="21"/>
                      </a:cubicBezTo>
                      <a:cubicBezTo>
                        <a:pt x="676" y="16"/>
                        <a:pt x="676" y="16"/>
                        <a:pt x="676" y="16"/>
                      </a:cubicBezTo>
                      <a:cubicBezTo>
                        <a:pt x="667" y="14"/>
                        <a:pt x="667" y="14"/>
                        <a:pt x="667" y="14"/>
                      </a:cubicBezTo>
                      <a:cubicBezTo>
                        <a:pt x="662" y="9"/>
                        <a:pt x="662" y="9"/>
                        <a:pt x="662" y="9"/>
                      </a:cubicBezTo>
                      <a:cubicBezTo>
                        <a:pt x="658" y="4"/>
                        <a:pt x="658" y="4"/>
                        <a:pt x="658" y="4"/>
                      </a:cubicBezTo>
                      <a:cubicBezTo>
                        <a:pt x="652" y="1"/>
                        <a:pt x="652" y="1"/>
                        <a:pt x="652" y="1"/>
                      </a:cubicBezTo>
                      <a:cubicBezTo>
                        <a:pt x="644" y="0"/>
                        <a:pt x="644" y="0"/>
                        <a:pt x="644" y="0"/>
                      </a:cubicBezTo>
                      <a:cubicBezTo>
                        <a:pt x="640" y="1"/>
                        <a:pt x="640" y="1"/>
                        <a:pt x="640" y="1"/>
                      </a:cubicBezTo>
                      <a:cubicBezTo>
                        <a:pt x="633" y="4"/>
                        <a:pt x="633" y="4"/>
                        <a:pt x="633" y="4"/>
                      </a:cubicBezTo>
                      <a:cubicBezTo>
                        <a:pt x="626" y="4"/>
                        <a:pt x="626" y="4"/>
                        <a:pt x="626" y="4"/>
                      </a:cubicBezTo>
                      <a:cubicBezTo>
                        <a:pt x="621" y="8"/>
                        <a:pt x="621" y="8"/>
                        <a:pt x="621" y="8"/>
                      </a:cubicBezTo>
                      <a:cubicBezTo>
                        <a:pt x="615" y="12"/>
                        <a:pt x="615" y="12"/>
                        <a:pt x="615" y="12"/>
                      </a:cubicBezTo>
                      <a:cubicBezTo>
                        <a:pt x="611" y="18"/>
                        <a:pt x="611" y="18"/>
                        <a:pt x="611" y="18"/>
                      </a:cubicBezTo>
                      <a:cubicBezTo>
                        <a:pt x="609" y="20"/>
                        <a:pt x="609" y="20"/>
                        <a:pt x="609" y="20"/>
                      </a:cubicBezTo>
                      <a:cubicBezTo>
                        <a:pt x="608" y="24"/>
                        <a:pt x="608" y="24"/>
                        <a:pt x="608" y="24"/>
                      </a:cubicBezTo>
                      <a:cubicBezTo>
                        <a:pt x="612" y="23"/>
                        <a:pt x="612" y="23"/>
                        <a:pt x="612" y="23"/>
                      </a:cubicBezTo>
                      <a:cubicBezTo>
                        <a:pt x="613" y="30"/>
                        <a:pt x="613" y="30"/>
                        <a:pt x="613" y="30"/>
                      </a:cubicBezTo>
                      <a:cubicBezTo>
                        <a:pt x="612" y="36"/>
                        <a:pt x="612" y="36"/>
                        <a:pt x="612" y="36"/>
                      </a:cubicBezTo>
                      <a:cubicBezTo>
                        <a:pt x="609" y="39"/>
                        <a:pt x="609" y="39"/>
                        <a:pt x="609" y="39"/>
                      </a:cubicBezTo>
                      <a:cubicBezTo>
                        <a:pt x="610" y="46"/>
                        <a:pt x="610" y="46"/>
                        <a:pt x="610" y="46"/>
                      </a:cubicBezTo>
                      <a:cubicBezTo>
                        <a:pt x="605" y="53"/>
                        <a:pt x="605" y="53"/>
                        <a:pt x="605" y="53"/>
                      </a:cubicBez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2" y="59"/>
                        <a:pt x="591" y="66"/>
                        <a:pt x="596" y="68"/>
                      </a:cubicBezTo>
                      <a:cubicBezTo>
                        <a:pt x="597" y="71"/>
                        <a:pt x="587" y="74"/>
                        <a:pt x="587" y="74"/>
                      </a:cubicBezTo>
                      <a:cubicBezTo>
                        <a:pt x="579" y="81"/>
                        <a:pt x="579" y="81"/>
                        <a:pt x="579" y="81"/>
                      </a:cubicBezTo>
                      <a:cubicBezTo>
                        <a:pt x="573" y="77"/>
                        <a:pt x="573" y="77"/>
                        <a:pt x="573" y="77"/>
                      </a:cubicBezTo>
                      <a:cubicBezTo>
                        <a:pt x="565" y="72"/>
                        <a:pt x="565" y="72"/>
                        <a:pt x="565" y="72"/>
                      </a:cubicBezTo>
                      <a:cubicBezTo>
                        <a:pt x="558" y="75"/>
                        <a:pt x="558" y="75"/>
                        <a:pt x="558" y="75"/>
                      </a:cubicBezTo>
                      <a:cubicBezTo>
                        <a:pt x="553" y="90"/>
                        <a:pt x="553" y="90"/>
                        <a:pt x="553" y="90"/>
                      </a:cubicBezTo>
                      <a:cubicBezTo>
                        <a:pt x="553" y="90"/>
                        <a:pt x="553" y="93"/>
                        <a:pt x="555" y="95"/>
                      </a:cubicBezTo>
                      <a:cubicBezTo>
                        <a:pt x="555" y="100"/>
                        <a:pt x="551" y="106"/>
                        <a:pt x="551" y="106"/>
                      </a:cubicBezTo>
                      <a:cubicBezTo>
                        <a:pt x="550" y="112"/>
                        <a:pt x="550" y="112"/>
                        <a:pt x="550" y="112"/>
                      </a:cubicBezTo>
                      <a:cubicBezTo>
                        <a:pt x="560" y="115"/>
                        <a:pt x="560" y="115"/>
                        <a:pt x="560" y="115"/>
                      </a:cubicBezTo>
                      <a:cubicBezTo>
                        <a:pt x="569" y="114"/>
                        <a:pt x="569" y="114"/>
                        <a:pt x="569" y="114"/>
                      </a:cubicBezTo>
                      <a:cubicBezTo>
                        <a:pt x="576" y="107"/>
                        <a:pt x="576" y="107"/>
                        <a:pt x="576" y="107"/>
                      </a:cubicBezTo>
                      <a:cubicBezTo>
                        <a:pt x="581" y="108"/>
                        <a:pt x="581" y="108"/>
                        <a:pt x="581" y="108"/>
                      </a:cubicBezTo>
                      <a:cubicBezTo>
                        <a:pt x="584" y="112"/>
                        <a:pt x="584" y="112"/>
                        <a:pt x="584" y="112"/>
                      </a:cubicBezTo>
                      <a:cubicBezTo>
                        <a:pt x="589" y="118"/>
                        <a:pt x="589" y="118"/>
                        <a:pt x="589" y="118"/>
                      </a:cubicBezTo>
                      <a:cubicBezTo>
                        <a:pt x="599" y="121"/>
                        <a:pt x="599" y="121"/>
                        <a:pt x="599" y="121"/>
                      </a:cubicBezTo>
                      <a:cubicBezTo>
                        <a:pt x="604" y="126"/>
                        <a:pt x="604" y="126"/>
                        <a:pt x="604" y="126"/>
                      </a:cubicBezTo>
                      <a:cubicBezTo>
                        <a:pt x="602" y="132"/>
                        <a:pt x="602" y="132"/>
                        <a:pt x="602" y="132"/>
                      </a:cubicBezTo>
                      <a:cubicBezTo>
                        <a:pt x="602" y="132"/>
                        <a:pt x="594" y="130"/>
                        <a:pt x="590" y="133"/>
                      </a:cubicBezTo>
                      <a:cubicBezTo>
                        <a:pt x="586" y="133"/>
                        <a:pt x="582" y="140"/>
                        <a:pt x="582" y="140"/>
                      </a:cubicBezTo>
                      <a:cubicBezTo>
                        <a:pt x="573" y="138"/>
                        <a:pt x="573" y="138"/>
                        <a:pt x="573" y="138"/>
                      </a:cubicBezTo>
                      <a:cubicBezTo>
                        <a:pt x="564" y="145"/>
                        <a:pt x="564" y="145"/>
                        <a:pt x="564" y="145"/>
                      </a:cubicBezTo>
                      <a:cubicBezTo>
                        <a:pt x="559" y="142"/>
                        <a:pt x="559" y="142"/>
                        <a:pt x="559" y="142"/>
                      </a:cubicBezTo>
                      <a:cubicBezTo>
                        <a:pt x="555" y="143"/>
                        <a:pt x="555" y="143"/>
                        <a:pt x="555" y="143"/>
                      </a:cubicBezTo>
                      <a:cubicBezTo>
                        <a:pt x="553" y="149"/>
                        <a:pt x="553" y="149"/>
                        <a:pt x="553" y="149"/>
                      </a:cubicBezTo>
                      <a:cubicBezTo>
                        <a:pt x="549" y="153"/>
                        <a:pt x="549" y="153"/>
                        <a:pt x="549" y="153"/>
                      </a:cubicBezTo>
                      <a:cubicBezTo>
                        <a:pt x="531" y="158"/>
                        <a:pt x="531" y="158"/>
                        <a:pt x="531" y="158"/>
                      </a:cubicBezTo>
                      <a:cubicBezTo>
                        <a:pt x="529" y="167"/>
                        <a:pt x="529" y="167"/>
                        <a:pt x="529" y="167"/>
                      </a:cubicBezTo>
                      <a:cubicBezTo>
                        <a:pt x="519" y="172"/>
                        <a:pt x="519" y="172"/>
                        <a:pt x="519" y="172"/>
                      </a:cubicBezTo>
                      <a:cubicBezTo>
                        <a:pt x="511" y="170"/>
                        <a:pt x="511" y="170"/>
                        <a:pt x="511" y="170"/>
                      </a:cubicBezTo>
                      <a:cubicBezTo>
                        <a:pt x="505" y="163"/>
                        <a:pt x="505" y="163"/>
                        <a:pt x="505" y="163"/>
                      </a:cubicBezTo>
                      <a:cubicBezTo>
                        <a:pt x="498" y="162"/>
                        <a:pt x="498" y="162"/>
                        <a:pt x="498" y="162"/>
                      </a:cubicBezTo>
                      <a:cubicBezTo>
                        <a:pt x="493" y="165"/>
                        <a:pt x="493" y="165"/>
                        <a:pt x="493" y="165"/>
                      </a:cubicBezTo>
                      <a:cubicBezTo>
                        <a:pt x="490" y="172"/>
                        <a:pt x="490" y="172"/>
                        <a:pt x="490" y="172"/>
                      </a:cubicBezTo>
                      <a:cubicBezTo>
                        <a:pt x="490" y="179"/>
                        <a:pt x="490" y="179"/>
                        <a:pt x="490" y="179"/>
                      </a:cubicBezTo>
                      <a:cubicBezTo>
                        <a:pt x="491" y="187"/>
                        <a:pt x="491" y="187"/>
                        <a:pt x="491" y="187"/>
                      </a:cubicBezTo>
                      <a:cubicBezTo>
                        <a:pt x="494" y="194"/>
                        <a:pt x="494" y="194"/>
                        <a:pt x="494" y="194"/>
                      </a:cubicBezTo>
                      <a:cubicBezTo>
                        <a:pt x="490" y="200"/>
                        <a:pt x="490" y="200"/>
                        <a:pt x="490" y="200"/>
                      </a:cubicBezTo>
                      <a:cubicBezTo>
                        <a:pt x="484" y="204"/>
                        <a:pt x="484" y="204"/>
                        <a:pt x="484" y="204"/>
                      </a:cubicBezTo>
                      <a:cubicBezTo>
                        <a:pt x="473" y="206"/>
                        <a:pt x="473" y="206"/>
                        <a:pt x="473" y="206"/>
                      </a:cubicBezTo>
                      <a:cubicBezTo>
                        <a:pt x="461" y="210"/>
                        <a:pt x="461" y="210"/>
                        <a:pt x="461" y="210"/>
                      </a:cubicBezTo>
                      <a:cubicBezTo>
                        <a:pt x="449" y="209"/>
                        <a:pt x="449" y="209"/>
                        <a:pt x="449" y="209"/>
                      </a:cubicBezTo>
                      <a:cubicBezTo>
                        <a:pt x="441" y="211"/>
                        <a:pt x="441" y="211"/>
                        <a:pt x="441" y="211"/>
                      </a:cubicBezTo>
                      <a:cubicBezTo>
                        <a:pt x="437" y="212"/>
                        <a:pt x="437" y="212"/>
                        <a:pt x="437" y="212"/>
                      </a:cubicBezTo>
                      <a:cubicBezTo>
                        <a:pt x="430" y="219"/>
                        <a:pt x="430" y="219"/>
                        <a:pt x="430" y="219"/>
                      </a:cubicBezTo>
                      <a:cubicBezTo>
                        <a:pt x="421" y="222"/>
                        <a:pt x="421" y="222"/>
                        <a:pt x="421" y="222"/>
                      </a:cubicBezTo>
                      <a:cubicBezTo>
                        <a:pt x="412" y="222"/>
                        <a:pt x="412" y="222"/>
                        <a:pt x="412" y="222"/>
                      </a:cubicBezTo>
                      <a:cubicBezTo>
                        <a:pt x="403" y="226"/>
                        <a:pt x="403" y="226"/>
                        <a:pt x="403" y="226"/>
                      </a:cubicBezTo>
                      <a:cubicBezTo>
                        <a:pt x="390" y="226"/>
                        <a:pt x="390" y="226"/>
                        <a:pt x="390" y="226"/>
                      </a:cubicBezTo>
                      <a:cubicBezTo>
                        <a:pt x="383" y="221"/>
                        <a:pt x="383" y="221"/>
                        <a:pt x="383" y="221"/>
                      </a:cubicBezTo>
                      <a:cubicBezTo>
                        <a:pt x="377" y="214"/>
                        <a:pt x="377" y="214"/>
                        <a:pt x="377" y="214"/>
                      </a:cubicBezTo>
                      <a:cubicBezTo>
                        <a:pt x="374" y="212"/>
                        <a:pt x="374" y="212"/>
                        <a:pt x="374" y="212"/>
                      </a:cubicBezTo>
                      <a:cubicBezTo>
                        <a:pt x="353" y="211"/>
                        <a:pt x="353" y="211"/>
                        <a:pt x="353" y="211"/>
                      </a:cubicBezTo>
                      <a:cubicBezTo>
                        <a:pt x="343" y="210"/>
                        <a:pt x="343" y="210"/>
                        <a:pt x="343" y="210"/>
                      </a:cubicBezTo>
                      <a:cubicBezTo>
                        <a:pt x="332" y="209"/>
                        <a:pt x="332" y="209"/>
                        <a:pt x="332" y="209"/>
                      </a:cubicBezTo>
                      <a:cubicBezTo>
                        <a:pt x="322" y="210"/>
                        <a:pt x="322" y="210"/>
                        <a:pt x="322" y="210"/>
                      </a:cubicBezTo>
                      <a:cubicBezTo>
                        <a:pt x="314" y="209"/>
                        <a:pt x="314" y="209"/>
                        <a:pt x="314" y="209"/>
                      </a:cubicBezTo>
                      <a:cubicBezTo>
                        <a:pt x="307" y="205"/>
                        <a:pt x="307" y="205"/>
                        <a:pt x="307" y="205"/>
                      </a:cubicBezTo>
                      <a:cubicBezTo>
                        <a:pt x="301" y="197"/>
                        <a:pt x="301" y="197"/>
                        <a:pt x="301" y="197"/>
                      </a:cubicBezTo>
                      <a:cubicBezTo>
                        <a:pt x="293" y="192"/>
                        <a:pt x="293" y="192"/>
                        <a:pt x="293" y="192"/>
                      </a:cubicBezTo>
                      <a:cubicBezTo>
                        <a:pt x="288" y="188"/>
                        <a:pt x="288" y="188"/>
                        <a:pt x="288" y="188"/>
                      </a:cubicBezTo>
                      <a:cubicBezTo>
                        <a:pt x="286" y="181"/>
                        <a:pt x="286" y="181"/>
                        <a:pt x="286" y="181"/>
                      </a:cubicBezTo>
                      <a:cubicBezTo>
                        <a:pt x="280" y="175"/>
                        <a:pt x="280" y="175"/>
                        <a:pt x="280" y="175"/>
                      </a:cubicBezTo>
                      <a:cubicBezTo>
                        <a:pt x="273" y="172"/>
                        <a:pt x="273" y="172"/>
                        <a:pt x="273" y="172"/>
                      </a:cubicBezTo>
                      <a:cubicBezTo>
                        <a:pt x="269" y="169"/>
                        <a:pt x="269" y="169"/>
                        <a:pt x="269" y="169"/>
                      </a:cubicBezTo>
                      <a:cubicBezTo>
                        <a:pt x="262" y="165"/>
                        <a:pt x="262" y="165"/>
                        <a:pt x="262" y="165"/>
                      </a:cubicBezTo>
                      <a:cubicBezTo>
                        <a:pt x="253" y="164"/>
                        <a:pt x="253" y="164"/>
                        <a:pt x="253" y="164"/>
                      </a:cubicBezTo>
                      <a:cubicBezTo>
                        <a:pt x="246" y="162"/>
                        <a:pt x="246" y="162"/>
                        <a:pt x="246" y="162"/>
                      </a:cubicBezTo>
                      <a:cubicBezTo>
                        <a:pt x="244" y="156"/>
                        <a:pt x="244" y="156"/>
                        <a:pt x="244" y="156"/>
                      </a:cubicBezTo>
                      <a:cubicBezTo>
                        <a:pt x="246" y="148"/>
                        <a:pt x="246" y="148"/>
                        <a:pt x="246" y="148"/>
                      </a:cubicBezTo>
                      <a:cubicBezTo>
                        <a:pt x="248" y="142"/>
                        <a:pt x="248" y="142"/>
                        <a:pt x="248" y="142"/>
                      </a:cubicBezTo>
                      <a:cubicBezTo>
                        <a:pt x="243" y="135"/>
                        <a:pt x="243" y="135"/>
                        <a:pt x="243" y="135"/>
                      </a:cubicBezTo>
                      <a:cubicBezTo>
                        <a:pt x="236" y="132"/>
                        <a:pt x="236" y="132"/>
                        <a:pt x="236" y="132"/>
                      </a:cubicBezTo>
                      <a:cubicBezTo>
                        <a:pt x="236" y="127"/>
                        <a:pt x="236" y="127"/>
                        <a:pt x="236" y="127"/>
                      </a:cubicBezTo>
                      <a:cubicBezTo>
                        <a:pt x="228" y="119"/>
                        <a:pt x="228" y="119"/>
                        <a:pt x="228" y="119"/>
                      </a:cubicBezTo>
                      <a:cubicBezTo>
                        <a:pt x="220" y="114"/>
                        <a:pt x="220" y="114"/>
                        <a:pt x="220" y="114"/>
                      </a:cubicBezTo>
                      <a:cubicBezTo>
                        <a:pt x="213" y="115"/>
                        <a:pt x="213" y="115"/>
                        <a:pt x="213" y="115"/>
                      </a:cubicBezTo>
                      <a:cubicBezTo>
                        <a:pt x="206" y="114"/>
                        <a:pt x="206" y="114"/>
                        <a:pt x="206" y="114"/>
                      </a:cubicBezTo>
                      <a:cubicBezTo>
                        <a:pt x="201" y="110"/>
                        <a:pt x="201" y="110"/>
                        <a:pt x="201" y="110"/>
                      </a:cubicBezTo>
                      <a:cubicBezTo>
                        <a:pt x="201" y="105"/>
                        <a:pt x="201" y="105"/>
                        <a:pt x="201" y="105"/>
                      </a:cubicBezTo>
                      <a:cubicBezTo>
                        <a:pt x="198" y="95"/>
                        <a:pt x="198" y="95"/>
                        <a:pt x="198" y="95"/>
                      </a:cubicBezTo>
                      <a:cubicBezTo>
                        <a:pt x="200" y="83"/>
                        <a:pt x="200" y="83"/>
                        <a:pt x="200" y="83"/>
                      </a:cubicBezTo>
                      <a:cubicBezTo>
                        <a:pt x="194" y="87"/>
                        <a:pt x="194" y="87"/>
                        <a:pt x="194" y="87"/>
                      </a:cubicBezTo>
                      <a:cubicBezTo>
                        <a:pt x="175" y="90"/>
                        <a:pt x="175" y="90"/>
                        <a:pt x="175" y="90"/>
                      </a:cubicBezTo>
                      <a:cubicBezTo>
                        <a:pt x="169" y="95"/>
                        <a:pt x="169" y="95"/>
                        <a:pt x="169" y="95"/>
                      </a:cubicBezTo>
                      <a:cubicBezTo>
                        <a:pt x="165" y="101"/>
                        <a:pt x="165" y="101"/>
                        <a:pt x="165" y="101"/>
                      </a:cubicBezTo>
                      <a:cubicBezTo>
                        <a:pt x="157" y="104"/>
                        <a:pt x="157" y="104"/>
                        <a:pt x="157" y="104"/>
                      </a:cubicBezTo>
                      <a:cubicBezTo>
                        <a:pt x="156" y="108"/>
                        <a:pt x="156" y="108"/>
                        <a:pt x="156" y="108"/>
                      </a:cubicBezTo>
                      <a:cubicBezTo>
                        <a:pt x="154" y="114"/>
                        <a:pt x="154" y="114"/>
                        <a:pt x="154" y="114"/>
                      </a:cubicBezTo>
                      <a:cubicBezTo>
                        <a:pt x="144" y="119"/>
                        <a:pt x="144" y="119"/>
                        <a:pt x="144" y="119"/>
                      </a:cubicBezTo>
                      <a:cubicBezTo>
                        <a:pt x="136" y="119"/>
                        <a:pt x="136" y="119"/>
                        <a:pt x="136" y="119"/>
                      </a:cubicBezTo>
                      <a:cubicBezTo>
                        <a:pt x="131" y="123"/>
                        <a:pt x="131" y="123"/>
                        <a:pt x="131" y="123"/>
                      </a:cubicBezTo>
                      <a:cubicBezTo>
                        <a:pt x="127" y="130"/>
                        <a:pt x="127" y="130"/>
                        <a:pt x="127" y="130"/>
                      </a:cubicBezTo>
                      <a:cubicBezTo>
                        <a:pt x="122" y="135"/>
                        <a:pt x="122" y="135"/>
                        <a:pt x="122" y="135"/>
                      </a:cubicBezTo>
                      <a:cubicBezTo>
                        <a:pt x="119" y="144"/>
                        <a:pt x="119" y="144"/>
                        <a:pt x="119" y="144"/>
                      </a:cubicBezTo>
                      <a:cubicBezTo>
                        <a:pt x="121" y="153"/>
                        <a:pt x="121" y="153"/>
                        <a:pt x="121" y="153"/>
                      </a:cubicBezTo>
                      <a:cubicBezTo>
                        <a:pt x="125" y="157"/>
                        <a:pt x="125" y="157"/>
                        <a:pt x="125" y="157"/>
                      </a:cubicBezTo>
                      <a:cubicBezTo>
                        <a:pt x="122" y="162"/>
                        <a:pt x="122" y="162"/>
                        <a:pt x="122" y="162"/>
                      </a:cubicBezTo>
                      <a:cubicBezTo>
                        <a:pt x="110" y="162"/>
                        <a:pt x="110" y="162"/>
                        <a:pt x="110" y="162"/>
                      </a:cubicBezTo>
                      <a:cubicBezTo>
                        <a:pt x="99" y="166"/>
                        <a:pt x="99" y="166"/>
                        <a:pt x="99" y="166"/>
                      </a:cubicBezTo>
                      <a:cubicBezTo>
                        <a:pt x="89" y="168"/>
                        <a:pt x="89" y="168"/>
                        <a:pt x="89" y="168"/>
                      </a:cubicBezTo>
                      <a:cubicBezTo>
                        <a:pt x="86" y="171"/>
                        <a:pt x="86" y="171"/>
                        <a:pt x="86" y="171"/>
                      </a:cubicBezTo>
                      <a:cubicBezTo>
                        <a:pt x="88" y="176"/>
                        <a:pt x="88" y="176"/>
                        <a:pt x="88" y="176"/>
                      </a:cubicBezTo>
                      <a:cubicBezTo>
                        <a:pt x="95" y="182"/>
                        <a:pt x="95" y="182"/>
                        <a:pt x="95" y="182"/>
                      </a:cubicBezTo>
                      <a:cubicBezTo>
                        <a:pt x="98" y="188"/>
                        <a:pt x="98" y="188"/>
                        <a:pt x="98" y="188"/>
                      </a:cubicBezTo>
                      <a:cubicBezTo>
                        <a:pt x="92" y="199"/>
                        <a:pt x="92" y="199"/>
                        <a:pt x="92" y="199"/>
                      </a:cubicBezTo>
                      <a:cubicBezTo>
                        <a:pt x="92" y="210"/>
                        <a:pt x="92" y="210"/>
                        <a:pt x="92" y="210"/>
                      </a:cubicBezTo>
                      <a:cubicBezTo>
                        <a:pt x="88" y="212"/>
                        <a:pt x="86" y="212"/>
                        <a:pt x="82" y="215"/>
                      </a:cubicBezTo>
                      <a:cubicBezTo>
                        <a:pt x="79" y="217"/>
                        <a:pt x="79" y="219"/>
                        <a:pt x="76" y="221"/>
                      </a:cubicBezTo>
                      <a:cubicBezTo>
                        <a:pt x="74" y="222"/>
                        <a:pt x="71" y="221"/>
                        <a:pt x="69" y="223"/>
                      </a:cubicBezTo>
                      <a:cubicBezTo>
                        <a:pt x="68" y="225"/>
                        <a:pt x="67" y="227"/>
                        <a:pt x="67" y="229"/>
                      </a:cubicBezTo>
                      <a:cubicBezTo>
                        <a:pt x="67" y="233"/>
                        <a:pt x="51" y="229"/>
                        <a:pt x="46" y="237"/>
                      </a:cubicBezTo>
                      <a:cubicBezTo>
                        <a:pt x="43" y="241"/>
                        <a:pt x="46" y="245"/>
                        <a:pt x="43" y="248"/>
                      </a:cubicBezTo>
                      <a:cubicBezTo>
                        <a:pt x="40" y="251"/>
                        <a:pt x="36" y="249"/>
                        <a:pt x="32" y="251"/>
                      </a:cubicBezTo>
                      <a:cubicBezTo>
                        <a:pt x="29" y="252"/>
                        <a:pt x="28" y="255"/>
                        <a:pt x="26" y="254"/>
                      </a:cubicBezTo>
                      <a:cubicBezTo>
                        <a:pt x="23" y="254"/>
                        <a:pt x="24" y="249"/>
                        <a:pt x="21" y="248"/>
                      </a:cubicBezTo>
                      <a:cubicBezTo>
                        <a:pt x="17" y="247"/>
                        <a:pt x="16" y="250"/>
                        <a:pt x="13" y="252"/>
                      </a:cubicBezTo>
                      <a:cubicBezTo>
                        <a:pt x="11" y="254"/>
                        <a:pt x="11" y="256"/>
                        <a:pt x="8" y="258"/>
                      </a:cubicBezTo>
                      <a:cubicBezTo>
                        <a:pt x="7" y="259"/>
                        <a:pt x="5" y="259"/>
                        <a:pt x="4" y="260"/>
                      </a:cubicBezTo>
                      <a:cubicBezTo>
                        <a:pt x="2" y="261"/>
                        <a:pt x="1" y="262"/>
                        <a:pt x="0" y="264"/>
                      </a:cubicBezTo>
                      <a:cubicBezTo>
                        <a:pt x="1" y="271"/>
                        <a:pt x="1" y="271"/>
                        <a:pt x="1" y="271"/>
                      </a:cubicBezTo>
                      <a:cubicBezTo>
                        <a:pt x="0" y="275"/>
                        <a:pt x="0" y="275"/>
                        <a:pt x="0" y="275"/>
                      </a:cubicBezTo>
                      <a:cubicBezTo>
                        <a:pt x="4" y="279"/>
                        <a:pt x="4" y="279"/>
                        <a:pt x="4" y="279"/>
                      </a:cubicBezTo>
                      <a:cubicBezTo>
                        <a:pt x="13" y="275"/>
                        <a:pt x="13" y="275"/>
                        <a:pt x="13" y="275"/>
                      </a:cubicBezTo>
                      <a:cubicBezTo>
                        <a:pt x="15" y="278"/>
                        <a:pt x="15" y="278"/>
                        <a:pt x="15" y="278"/>
                      </a:cubicBezTo>
                      <a:cubicBezTo>
                        <a:pt x="14" y="281"/>
                        <a:pt x="14" y="281"/>
                        <a:pt x="14" y="281"/>
                      </a:cubicBezTo>
                      <a:cubicBezTo>
                        <a:pt x="12" y="287"/>
                        <a:pt x="12" y="287"/>
                        <a:pt x="12" y="287"/>
                      </a:cubicBezTo>
                      <a:cubicBezTo>
                        <a:pt x="16" y="294"/>
                        <a:pt x="16" y="294"/>
                        <a:pt x="16" y="294"/>
                      </a:cubicBezTo>
                      <a:cubicBezTo>
                        <a:pt x="16" y="301"/>
                        <a:pt x="16" y="301"/>
                        <a:pt x="16" y="301"/>
                      </a:cubicBezTo>
                      <a:cubicBezTo>
                        <a:pt x="19" y="303"/>
                        <a:pt x="19" y="303"/>
                        <a:pt x="19" y="303"/>
                      </a:cubicBezTo>
                      <a:cubicBezTo>
                        <a:pt x="20" y="308"/>
                        <a:pt x="20" y="308"/>
                        <a:pt x="20" y="308"/>
                      </a:cubicBezTo>
                      <a:cubicBezTo>
                        <a:pt x="15" y="309"/>
                        <a:pt x="15" y="309"/>
                        <a:pt x="15" y="309"/>
                      </a:cubicBezTo>
                      <a:cubicBezTo>
                        <a:pt x="15" y="314"/>
                        <a:pt x="15" y="314"/>
                        <a:pt x="15" y="314"/>
                      </a:cubicBezTo>
                      <a:cubicBezTo>
                        <a:pt x="24" y="314"/>
                        <a:pt x="24" y="314"/>
                        <a:pt x="24" y="314"/>
                      </a:cubicBezTo>
                      <a:cubicBezTo>
                        <a:pt x="39" y="323"/>
                        <a:pt x="39" y="323"/>
                        <a:pt x="39" y="323"/>
                      </a:cubicBezTo>
                      <a:cubicBezTo>
                        <a:pt x="42" y="327"/>
                        <a:pt x="42" y="327"/>
                        <a:pt x="42" y="327"/>
                      </a:cubicBezTo>
                      <a:cubicBezTo>
                        <a:pt x="47" y="332"/>
                        <a:pt x="47" y="332"/>
                        <a:pt x="47" y="332"/>
                      </a:cubicBezTo>
                      <a:cubicBezTo>
                        <a:pt x="53" y="328"/>
                        <a:pt x="53" y="328"/>
                        <a:pt x="53" y="328"/>
                      </a:cubicBezTo>
                      <a:cubicBezTo>
                        <a:pt x="56" y="325"/>
                        <a:pt x="56" y="325"/>
                        <a:pt x="56" y="325"/>
                      </a:cubicBezTo>
                      <a:cubicBezTo>
                        <a:pt x="61" y="325"/>
                        <a:pt x="61" y="325"/>
                        <a:pt x="61" y="325"/>
                      </a:cubicBezTo>
                      <a:cubicBezTo>
                        <a:pt x="67" y="327"/>
                        <a:pt x="67" y="327"/>
                        <a:pt x="67" y="327"/>
                      </a:cubicBezTo>
                      <a:cubicBezTo>
                        <a:pt x="73" y="327"/>
                        <a:pt x="73" y="327"/>
                        <a:pt x="73" y="327"/>
                      </a:cubicBezTo>
                      <a:cubicBezTo>
                        <a:pt x="76" y="333"/>
                        <a:pt x="76" y="333"/>
                        <a:pt x="76" y="333"/>
                      </a:cubicBezTo>
                      <a:cubicBezTo>
                        <a:pt x="79" y="337"/>
                        <a:pt x="79" y="337"/>
                        <a:pt x="79" y="337"/>
                      </a:cubicBezTo>
                      <a:cubicBezTo>
                        <a:pt x="81" y="343"/>
                        <a:pt x="81" y="343"/>
                        <a:pt x="81" y="343"/>
                      </a:cubicBezTo>
                      <a:cubicBezTo>
                        <a:pt x="78" y="346"/>
                        <a:pt x="78" y="346"/>
                        <a:pt x="78" y="346"/>
                      </a:cubicBezTo>
                      <a:cubicBezTo>
                        <a:pt x="77" y="351"/>
                        <a:pt x="77" y="351"/>
                        <a:pt x="77" y="351"/>
                      </a:cubicBezTo>
                      <a:cubicBezTo>
                        <a:pt x="74" y="355"/>
                        <a:pt x="74" y="355"/>
                        <a:pt x="74" y="355"/>
                      </a:cubicBezTo>
                      <a:cubicBezTo>
                        <a:pt x="71" y="358"/>
                        <a:pt x="71" y="358"/>
                        <a:pt x="71" y="358"/>
                      </a:cubicBezTo>
                      <a:cubicBezTo>
                        <a:pt x="68" y="364"/>
                        <a:pt x="68" y="364"/>
                        <a:pt x="68" y="364"/>
                      </a:cubicBezTo>
                      <a:cubicBezTo>
                        <a:pt x="65" y="367"/>
                        <a:pt x="65" y="367"/>
                        <a:pt x="65" y="367"/>
                      </a:cubicBezTo>
                      <a:cubicBezTo>
                        <a:pt x="63" y="372"/>
                        <a:pt x="63" y="372"/>
                        <a:pt x="63" y="372"/>
                      </a:cubicBezTo>
                      <a:cubicBezTo>
                        <a:pt x="68" y="376"/>
                        <a:pt x="68" y="376"/>
                        <a:pt x="68" y="376"/>
                      </a:cubicBezTo>
                      <a:cubicBezTo>
                        <a:pt x="71" y="381"/>
                        <a:pt x="71" y="381"/>
                        <a:pt x="71" y="381"/>
                      </a:cubicBezTo>
                      <a:cubicBezTo>
                        <a:pt x="70" y="390"/>
                        <a:pt x="70" y="390"/>
                        <a:pt x="70" y="390"/>
                      </a:cubicBezTo>
                      <a:cubicBezTo>
                        <a:pt x="75" y="392"/>
                        <a:pt x="75" y="392"/>
                        <a:pt x="75" y="392"/>
                      </a:cubicBezTo>
                      <a:cubicBezTo>
                        <a:pt x="78" y="392"/>
                        <a:pt x="78" y="392"/>
                        <a:pt x="78" y="392"/>
                      </a:cubicBezTo>
                      <a:cubicBezTo>
                        <a:pt x="78" y="397"/>
                        <a:pt x="78" y="397"/>
                        <a:pt x="78" y="397"/>
                      </a:cubicBezTo>
                      <a:cubicBezTo>
                        <a:pt x="76" y="404"/>
                        <a:pt x="76" y="404"/>
                        <a:pt x="76" y="404"/>
                      </a:cubicBezTo>
                      <a:cubicBezTo>
                        <a:pt x="77" y="407"/>
                        <a:pt x="77" y="407"/>
                        <a:pt x="77" y="407"/>
                      </a:cubicBezTo>
                      <a:cubicBezTo>
                        <a:pt x="74" y="411"/>
                        <a:pt x="74" y="411"/>
                        <a:pt x="74" y="411"/>
                      </a:cubicBezTo>
                      <a:cubicBezTo>
                        <a:pt x="77" y="416"/>
                        <a:pt x="77" y="416"/>
                        <a:pt x="77" y="416"/>
                      </a:cubicBezTo>
                      <a:cubicBezTo>
                        <a:pt x="83" y="419"/>
                        <a:pt x="83" y="419"/>
                        <a:pt x="83" y="419"/>
                      </a:cubicBezTo>
                      <a:cubicBezTo>
                        <a:pt x="88" y="422"/>
                        <a:pt x="88" y="422"/>
                        <a:pt x="88" y="422"/>
                      </a:cubicBezTo>
                      <a:cubicBezTo>
                        <a:pt x="95" y="424"/>
                        <a:pt x="95" y="424"/>
                        <a:pt x="95" y="424"/>
                      </a:cubicBezTo>
                      <a:cubicBezTo>
                        <a:pt x="100" y="428"/>
                        <a:pt x="100" y="428"/>
                        <a:pt x="100" y="428"/>
                      </a:cubicBezTo>
                      <a:cubicBezTo>
                        <a:pt x="104" y="432"/>
                        <a:pt x="104" y="432"/>
                        <a:pt x="104" y="432"/>
                      </a:cubicBezTo>
                      <a:cubicBezTo>
                        <a:pt x="108" y="431"/>
                        <a:pt x="108" y="431"/>
                        <a:pt x="108" y="431"/>
                      </a:cubicBezTo>
                      <a:cubicBezTo>
                        <a:pt x="113" y="432"/>
                        <a:pt x="113" y="432"/>
                        <a:pt x="113" y="432"/>
                      </a:cubicBezTo>
                      <a:cubicBezTo>
                        <a:pt x="120" y="432"/>
                        <a:pt x="120" y="432"/>
                        <a:pt x="120" y="432"/>
                      </a:cubicBezTo>
                      <a:cubicBezTo>
                        <a:pt x="124" y="433"/>
                        <a:pt x="124" y="433"/>
                        <a:pt x="124" y="433"/>
                      </a:cubicBezTo>
                      <a:cubicBezTo>
                        <a:pt x="130" y="442"/>
                        <a:pt x="130" y="442"/>
                        <a:pt x="130" y="442"/>
                      </a:cubicBezTo>
                      <a:cubicBezTo>
                        <a:pt x="136" y="443"/>
                        <a:pt x="136" y="443"/>
                        <a:pt x="136" y="443"/>
                      </a:cubicBezTo>
                      <a:cubicBezTo>
                        <a:pt x="143" y="441"/>
                        <a:pt x="143" y="441"/>
                        <a:pt x="143" y="441"/>
                      </a:cubicBezTo>
                      <a:cubicBezTo>
                        <a:pt x="147" y="445"/>
                        <a:pt x="147" y="445"/>
                        <a:pt x="147" y="445"/>
                      </a:cubicBezTo>
                      <a:cubicBezTo>
                        <a:pt x="147" y="450"/>
                        <a:pt x="147" y="450"/>
                        <a:pt x="147" y="450"/>
                      </a:cubicBezTo>
                      <a:cubicBezTo>
                        <a:pt x="154" y="454"/>
                        <a:pt x="154" y="454"/>
                        <a:pt x="154" y="454"/>
                      </a:cubicBezTo>
                      <a:cubicBezTo>
                        <a:pt x="160" y="460"/>
                        <a:pt x="160" y="460"/>
                        <a:pt x="160" y="460"/>
                      </a:cubicBezTo>
                      <a:cubicBezTo>
                        <a:pt x="163" y="465"/>
                        <a:pt x="163" y="465"/>
                        <a:pt x="163" y="465"/>
                      </a:cubicBezTo>
                      <a:cubicBezTo>
                        <a:pt x="169" y="465"/>
                        <a:pt x="169" y="465"/>
                        <a:pt x="169" y="465"/>
                      </a:cubicBezTo>
                      <a:cubicBezTo>
                        <a:pt x="175" y="469"/>
                        <a:pt x="175" y="469"/>
                        <a:pt x="175" y="469"/>
                      </a:cubicBezTo>
                      <a:cubicBezTo>
                        <a:pt x="186" y="470"/>
                        <a:pt x="186" y="470"/>
                        <a:pt x="186" y="470"/>
                      </a:cubicBezTo>
                      <a:cubicBezTo>
                        <a:pt x="196" y="471"/>
                        <a:pt x="196" y="471"/>
                        <a:pt x="196" y="471"/>
                      </a:cubicBezTo>
                      <a:cubicBezTo>
                        <a:pt x="201" y="469"/>
                        <a:pt x="201" y="469"/>
                        <a:pt x="201" y="469"/>
                      </a:cubicBezTo>
                      <a:cubicBezTo>
                        <a:pt x="205" y="469"/>
                        <a:pt x="205" y="469"/>
                        <a:pt x="205" y="469"/>
                      </a:cubicBezTo>
                      <a:cubicBezTo>
                        <a:pt x="209" y="476"/>
                        <a:pt x="209" y="476"/>
                        <a:pt x="209" y="476"/>
                      </a:cubicBezTo>
                      <a:cubicBezTo>
                        <a:pt x="215" y="466"/>
                        <a:pt x="215" y="466"/>
                        <a:pt x="215" y="466"/>
                      </a:cubicBezTo>
                      <a:cubicBezTo>
                        <a:pt x="219" y="463"/>
                        <a:pt x="219" y="463"/>
                        <a:pt x="219" y="463"/>
                      </a:cubicBezTo>
                      <a:cubicBezTo>
                        <a:pt x="226" y="463"/>
                        <a:pt x="226" y="463"/>
                        <a:pt x="226" y="463"/>
                      </a:cubicBezTo>
                      <a:cubicBezTo>
                        <a:pt x="233" y="465"/>
                        <a:pt x="233" y="465"/>
                        <a:pt x="233" y="465"/>
                      </a:cubicBezTo>
                      <a:cubicBezTo>
                        <a:pt x="239" y="465"/>
                        <a:pt x="239" y="465"/>
                        <a:pt x="239" y="465"/>
                      </a:cubicBezTo>
                      <a:cubicBezTo>
                        <a:pt x="246" y="467"/>
                        <a:pt x="246" y="467"/>
                        <a:pt x="246" y="467"/>
                      </a:cubicBezTo>
                      <a:cubicBezTo>
                        <a:pt x="254" y="465"/>
                        <a:pt x="254" y="465"/>
                        <a:pt x="254" y="465"/>
                      </a:cubicBezTo>
                      <a:cubicBezTo>
                        <a:pt x="261" y="462"/>
                        <a:pt x="261" y="462"/>
                        <a:pt x="261" y="462"/>
                      </a:cubicBezTo>
                      <a:cubicBezTo>
                        <a:pt x="266" y="458"/>
                        <a:pt x="266" y="458"/>
                        <a:pt x="266" y="458"/>
                      </a:cubicBezTo>
                      <a:cubicBezTo>
                        <a:pt x="272" y="458"/>
                        <a:pt x="272" y="458"/>
                        <a:pt x="272" y="458"/>
                      </a:cubicBezTo>
                      <a:cubicBezTo>
                        <a:pt x="277" y="459"/>
                        <a:pt x="277" y="459"/>
                        <a:pt x="277" y="459"/>
                      </a:cubicBezTo>
                      <a:cubicBezTo>
                        <a:pt x="281" y="455"/>
                        <a:pt x="281" y="455"/>
                        <a:pt x="281" y="455"/>
                      </a:cubicBezTo>
                      <a:cubicBezTo>
                        <a:pt x="287" y="455"/>
                        <a:pt x="287" y="455"/>
                        <a:pt x="287" y="455"/>
                      </a:cubicBezTo>
                      <a:cubicBezTo>
                        <a:pt x="294" y="458"/>
                        <a:pt x="294" y="458"/>
                        <a:pt x="294" y="458"/>
                      </a:cubicBezTo>
                      <a:cubicBezTo>
                        <a:pt x="293" y="465"/>
                        <a:pt x="293" y="465"/>
                        <a:pt x="293" y="465"/>
                      </a:cubicBezTo>
                      <a:cubicBezTo>
                        <a:pt x="296" y="468"/>
                        <a:pt x="296" y="468"/>
                        <a:pt x="296" y="468"/>
                      </a:cubicBezTo>
                      <a:cubicBezTo>
                        <a:pt x="301" y="467"/>
                        <a:pt x="301" y="467"/>
                        <a:pt x="301" y="467"/>
                      </a:cubicBezTo>
                      <a:cubicBezTo>
                        <a:pt x="304" y="468"/>
                        <a:pt x="304" y="468"/>
                        <a:pt x="304" y="468"/>
                      </a:cubicBezTo>
                      <a:cubicBezTo>
                        <a:pt x="309" y="470"/>
                        <a:pt x="309" y="470"/>
                        <a:pt x="309" y="470"/>
                      </a:cubicBezTo>
                      <a:cubicBezTo>
                        <a:pt x="313" y="471"/>
                        <a:pt x="313" y="471"/>
                        <a:pt x="313" y="471"/>
                      </a:cubicBezTo>
                      <a:cubicBezTo>
                        <a:pt x="316" y="476"/>
                        <a:pt x="316" y="476"/>
                        <a:pt x="316" y="476"/>
                      </a:cubicBezTo>
                      <a:cubicBezTo>
                        <a:pt x="317" y="480"/>
                        <a:pt x="317" y="480"/>
                        <a:pt x="317" y="480"/>
                      </a:cubicBezTo>
                      <a:cubicBezTo>
                        <a:pt x="321" y="479"/>
                        <a:pt x="321" y="479"/>
                        <a:pt x="321" y="479"/>
                      </a:cubicBezTo>
                      <a:cubicBezTo>
                        <a:pt x="325" y="479"/>
                        <a:pt x="325" y="479"/>
                        <a:pt x="325" y="479"/>
                      </a:cubicBezTo>
                      <a:cubicBezTo>
                        <a:pt x="327" y="485"/>
                        <a:pt x="327" y="485"/>
                        <a:pt x="327" y="485"/>
                      </a:cubicBezTo>
                      <a:cubicBezTo>
                        <a:pt x="329" y="489"/>
                        <a:pt x="329" y="489"/>
                        <a:pt x="329" y="489"/>
                      </a:cubicBezTo>
                      <a:cubicBezTo>
                        <a:pt x="327" y="496"/>
                        <a:pt x="327" y="496"/>
                        <a:pt x="327" y="496"/>
                      </a:cubicBezTo>
                      <a:cubicBezTo>
                        <a:pt x="329" y="501"/>
                        <a:pt x="329" y="501"/>
                        <a:pt x="329" y="501"/>
                      </a:cubicBezTo>
                      <a:cubicBezTo>
                        <a:pt x="329" y="505"/>
                        <a:pt x="329" y="505"/>
                        <a:pt x="329" y="505"/>
                      </a:cubicBezTo>
                      <a:cubicBezTo>
                        <a:pt x="327" y="514"/>
                        <a:pt x="327" y="514"/>
                        <a:pt x="327" y="514"/>
                      </a:cubicBezTo>
                      <a:cubicBezTo>
                        <a:pt x="324" y="520"/>
                        <a:pt x="324" y="520"/>
                        <a:pt x="324" y="520"/>
                      </a:cubicBezTo>
                      <a:cubicBezTo>
                        <a:pt x="319" y="526"/>
                        <a:pt x="319" y="526"/>
                        <a:pt x="319" y="526"/>
                      </a:cubicBezTo>
                      <a:cubicBezTo>
                        <a:pt x="319" y="530"/>
                        <a:pt x="319" y="530"/>
                        <a:pt x="319" y="530"/>
                      </a:cubicBezTo>
                      <a:cubicBezTo>
                        <a:pt x="322" y="534"/>
                        <a:pt x="322" y="534"/>
                        <a:pt x="322" y="534"/>
                      </a:cubicBezTo>
                      <a:cubicBezTo>
                        <a:pt x="322" y="539"/>
                        <a:pt x="322" y="539"/>
                        <a:pt x="322" y="539"/>
                      </a:cubicBezTo>
                      <a:cubicBezTo>
                        <a:pt x="322" y="541"/>
                        <a:pt x="322" y="541"/>
                        <a:pt x="322" y="541"/>
                      </a:cubicBezTo>
                      <a:cubicBezTo>
                        <a:pt x="325" y="541"/>
                        <a:pt x="325" y="541"/>
                        <a:pt x="325" y="541"/>
                      </a:cubicBezTo>
                      <a:cubicBezTo>
                        <a:pt x="327" y="538"/>
                        <a:pt x="327" y="538"/>
                        <a:pt x="327" y="538"/>
                      </a:cubicBezTo>
                      <a:cubicBezTo>
                        <a:pt x="332" y="536"/>
                        <a:pt x="332" y="536"/>
                        <a:pt x="332" y="536"/>
                      </a:cubicBezTo>
                      <a:cubicBezTo>
                        <a:pt x="337" y="536"/>
                        <a:pt x="337" y="536"/>
                        <a:pt x="337" y="536"/>
                      </a:cubicBezTo>
                      <a:cubicBezTo>
                        <a:pt x="339" y="540"/>
                        <a:pt x="339" y="540"/>
                        <a:pt x="339" y="540"/>
                      </a:cubicBezTo>
                      <a:cubicBezTo>
                        <a:pt x="338" y="544"/>
                        <a:pt x="338" y="544"/>
                        <a:pt x="338" y="544"/>
                      </a:cubicBezTo>
                      <a:cubicBezTo>
                        <a:pt x="340" y="550"/>
                        <a:pt x="340" y="550"/>
                        <a:pt x="340" y="550"/>
                      </a:cubicBezTo>
                      <a:cubicBezTo>
                        <a:pt x="344" y="550"/>
                        <a:pt x="344" y="550"/>
                        <a:pt x="344" y="550"/>
                      </a:cubicBezTo>
                      <a:cubicBezTo>
                        <a:pt x="345" y="552"/>
                        <a:pt x="345" y="552"/>
                        <a:pt x="345" y="552"/>
                      </a:cubicBezTo>
                      <a:cubicBezTo>
                        <a:pt x="341" y="560"/>
                        <a:pt x="341" y="560"/>
                        <a:pt x="341" y="560"/>
                      </a:cubicBezTo>
                      <a:cubicBezTo>
                        <a:pt x="341" y="563"/>
                        <a:pt x="341" y="563"/>
                        <a:pt x="341" y="563"/>
                      </a:cubicBezTo>
                      <a:cubicBezTo>
                        <a:pt x="346" y="564"/>
                        <a:pt x="346" y="564"/>
                        <a:pt x="346" y="564"/>
                      </a:cubicBezTo>
                      <a:cubicBezTo>
                        <a:pt x="350" y="565"/>
                        <a:pt x="350" y="565"/>
                        <a:pt x="350" y="565"/>
                      </a:cubicBezTo>
                      <a:cubicBezTo>
                        <a:pt x="352" y="572"/>
                        <a:pt x="352" y="572"/>
                        <a:pt x="352" y="572"/>
                      </a:cubicBezTo>
                      <a:cubicBezTo>
                        <a:pt x="353" y="577"/>
                        <a:pt x="353" y="577"/>
                        <a:pt x="353" y="577"/>
                      </a:cubicBezTo>
                      <a:cubicBezTo>
                        <a:pt x="363" y="580"/>
                        <a:pt x="363" y="580"/>
                        <a:pt x="363" y="580"/>
                      </a:cubicBezTo>
                      <a:cubicBezTo>
                        <a:pt x="366" y="580"/>
                        <a:pt x="366" y="580"/>
                        <a:pt x="366" y="580"/>
                      </a:cubicBezTo>
                      <a:cubicBezTo>
                        <a:pt x="372" y="577"/>
                        <a:pt x="372" y="577"/>
                        <a:pt x="372" y="577"/>
                      </a:cubicBezTo>
                      <a:cubicBezTo>
                        <a:pt x="373" y="570"/>
                        <a:pt x="373" y="570"/>
                        <a:pt x="373" y="570"/>
                      </a:cubicBezTo>
                      <a:cubicBezTo>
                        <a:pt x="368" y="557"/>
                        <a:pt x="368" y="557"/>
                        <a:pt x="368" y="557"/>
                      </a:cubicBezTo>
                      <a:cubicBezTo>
                        <a:pt x="370" y="552"/>
                        <a:pt x="370" y="552"/>
                        <a:pt x="370" y="552"/>
                      </a:cubicBezTo>
                      <a:cubicBezTo>
                        <a:pt x="377" y="550"/>
                        <a:pt x="377" y="550"/>
                        <a:pt x="377" y="550"/>
                      </a:cubicBezTo>
                      <a:cubicBezTo>
                        <a:pt x="384" y="557"/>
                        <a:pt x="384" y="557"/>
                        <a:pt x="384" y="557"/>
                      </a:cubicBezTo>
                      <a:cubicBezTo>
                        <a:pt x="390" y="554"/>
                        <a:pt x="390" y="554"/>
                        <a:pt x="390" y="554"/>
                      </a:cubicBezTo>
                      <a:cubicBezTo>
                        <a:pt x="396" y="559"/>
                        <a:pt x="396" y="559"/>
                        <a:pt x="396" y="559"/>
                      </a:cubicBezTo>
                      <a:cubicBezTo>
                        <a:pt x="401" y="555"/>
                        <a:pt x="401" y="555"/>
                        <a:pt x="401" y="555"/>
                      </a:cubicBezTo>
                      <a:cubicBezTo>
                        <a:pt x="410" y="554"/>
                        <a:pt x="410" y="554"/>
                        <a:pt x="410" y="554"/>
                      </a:cubicBezTo>
                      <a:cubicBezTo>
                        <a:pt x="413" y="551"/>
                        <a:pt x="413" y="551"/>
                        <a:pt x="413" y="551"/>
                      </a:cubicBezTo>
                      <a:cubicBezTo>
                        <a:pt x="419" y="553"/>
                        <a:pt x="419" y="553"/>
                        <a:pt x="419" y="553"/>
                      </a:cubicBezTo>
                      <a:cubicBezTo>
                        <a:pt x="426" y="559"/>
                        <a:pt x="426" y="559"/>
                        <a:pt x="426" y="559"/>
                      </a:cubicBezTo>
                      <a:cubicBezTo>
                        <a:pt x="429" y="560"/>
                        <a:pt x="429" y="560"/>
                        <a:pt x="429" y="560"/>
                      </a:cubicBezTo>
                      <a:cubicBezTo>
                        <a:pt x="430" y="563"/>
                        <a:pt x="430" y="563"/>
                        <a:pt x="430" y="563"/>
                      </a:cubicBezTo>
                      <a:cubicBezTo>
                        <a:pt x="427" y="568"/>
                        <a:pt x="427" y="568"/>
                        <a:pt x="427" y="568"/>
                      </a:cubicBezTo>
                      <a:cubicBezTo>
                        <a:pt x="434" y="576"/>
                        <a:pt x="434" y="576"/>
                        <a:pt x="434" y="576"/>
                      </a:cubicBezTo>
                      <a:cubicBezTo>
                        <a:pt x="439" y="574"/>
                        <a:pt x="439" y="574"/>
                        <a:pt x="439" y="574"/>
                      </a:cubicBezTo>
                      <a:cubicBezTo>
                        <a:pt x="447" y="574"/>
                        <a:pt x="447" y="574"/>
                        <a:pt x="447" y="574"/>
                      </a:cubicBezTo>
                      <a:cubicBezTo>
                        <a:pt x="452" y="576"/>
                        <a:pt x="452" y="576"/>
                        <a:pt x="452" y="576"/>
                      </a:cubicBezTo>
                      <a:cubicBezTo>
                        <a:pt x="458" y="574"/>
                        <a:pt x="465" y="573"/>
                        <a:pt x="473" y="573"/>
                      </a:cubicBezTo>
                      <a:cubicBezTo>
                        <a:pt x="470" y="585"/>
                        <a:pt x="471" y="586"/>
                        <a:pt x="477" y="597"/>
                      </a:cubicBezTo>
                      <a:cubicBezTo>
                        <a:pt x="479" y="596"/>
                        <a:pt x="480" y="593"/>
                        <a:pt x="483" y="595"/>
                      </a:cubicBezTo>
                      <a:cubicBezTo>
                        <a:pt x="483" y="594"/>
                        <a:pt x="483" y="589"/>
                        <a:pt x="483" y="589"/>
                      </a:cubicBezTo>
                      <a:cubicBezTo>
                        <a:pt x="481" y="590"/>
                        <a:pt x="480" y="585"/>
                        <a:pt x="479" y="585"/>
                      </a:cubicBezTo>
                      <a:cubicBezTo>
                        <a:pt x="483" y="582"/>
                        <a:pt x="486" y="582"/>
                        <a:pt x="491" y="579"/>
                      </a:cubicBezTo>
                      <a:cubicBezTo>
                        <a:pt x="492" y="578"/>
                        <a:pt x="493" y="574"/>
                        <a:pt x="495" y="573"/>
                      </a:cubicBezTo>
                      <a:cubicBezTo>
                        <a:pt x="501" y="569"/>
                        <a:pt x="509" y="572"/>
                        <a:pt x="517" y="569"/>
                      </a:cubicBezTo>
                      <a:cubicBezTo>
                        <a:pt x="520" y="567"/>
                        <a:pt x="522" y="560"/>
                        <a:pt x="525" y="557"/>
                      </a:cubicBezTo>
                      <a:cubicBezTo>
                        <a:pt x="531" y="563"/>
                        <a:pt x="531" y="563"/>
                        <a:pt x="531" y="563"/>
                      </a:cubicBezTo>
                      <a:cubicBezTo>
                        <a:pt x="532" y="563"/>
                        <a:pt x="537" y="559"/>
                        <a:pt x="537" y="559"/>
                      </a:cubicBezTo>
                      <a:cubicBezTo>
                        <a:pt x="539" y="559"/>
                        <a:pt x="544" y="557"/>
                        <a:pt x="545" y="557"/>
                      </a:cubicBezTo>
                      <a:cubicBezTo>
                        <a:pt x="547" y="556"/>
                        <a:pt x="550" y="557"/>
                        <a:pt x="553" y="557"/>
                      </a:cubicBezTo>
                      <a:cubicBezTo>
                        <a:pt x="556" y="555"/>
                        <a:pt x="556" y="555"/>
                        <a:pt x="556" y="555"/>
                      </a:cubicBezTo>
                      <a:cubicBezTo>
                        <a:pt x="557" y="554"/>
                        <a:pt x="556" y="546"/>
                        <a:pt x="556" y="545"/>
                      </a:cubicBezTo>
                      <a:cubicBezTo>
                        <a:pt x="563" y="542"/>
                        <a:pt x="570" y="538"/>
                        <a:pt x="576" y="535"/>
                      </a:cubicBezTo>
                      <a:cubicBezTo>
                        <a:pt x="576" y="534"/>
                        <a:pt x="576" y="527"/>
                        <a:pt x="576" y="527"/>
                      </a:cubicBezTo>
                      <a:cubicBezTo>
                        <a:pt x="580" y="524"/>
                        <a:pt x="587" y="528"/>
                        <a:pt x="590" y="525"/>
                      </a:cubicBezTo>
                      <a:cubicBezTo>
                        <a:pt x="588" y="519"/>
                        <a:pt x="588" y="519"/>
                        <a:pt x="588" y="519"/>
                      </a:cubicBezTo>
                      <a:cubicBezTo>
                        <a:pt x="588" y="519"/>
                        <a:pt x="597" y="516"/>
                        <a:pt x="590" y="517"/>
                      </a:cubicBezTo>
                      <a:cubicBezTo>
                        <a:pt x="590" y="513"/>
                        <a:pt x="590" y="513"/>
                        <a:pt x="590" y="513"/>
                      </a:cubicBezTo>
                      <a:cubicBezTo>
                        <a:pt x="592" y="513"/>
                        <a:pt x="597" y="514"/>
                        <a:pt x="598" y="513"/>
                      </a:cubicBezTo>
                      <a:cubicBezTo>
                        <a:pt x="598" y="507"/>
                        <a:pt x="599" y="501"/>
                        <a:pt x="598" y="499"/>
                      </a:cubicBezTo>
                      <a:cubicBezTo>
                        <a:pt x="598" y="498"/>
                        <a:pt x="594" y="498"/>
                        <a:pt x="594" y="495"/>
                      </a:cubicBezTo>
                      <a:cubicBezTo>
                        <a:pt x="596" y="495"/>
                        <a:pt x="596" y="495"/>
                        <a:pt x="596" y="495"/>
                      </a:cubicBezTo>
                      <a:cubicBezTo>
                        <a:pt x="597" y="493"/>
                        <a:pt x="596" y="488"/>
                        <a:pt x="598" y="485"/>
                      </a:cubicBezTo>
                      <a:cubicBezTo>
                        <a:pt x="599" y="485"/>
                        <a:pt x="603" y="486"/>
                        <a:pt x="604" y="485"/>
                      </a:cubicBezTo>
                      <a:cubicBezTo>
                        <a:pt x="606" y="485"/>
                        <a:pt x="608" y="478"/>
                        <a:pt x="610" y="477"/>
                      </a:cubicBezTo>
                      <a:cubicBezTo>
                        <a:pt x="612" y="477"/>
                        <a:pt x="612" y="477"/>
                        <a:pt x="612" y="477"/>
                      </a:cubicBezTo>
                      <a:cubicBezTo>
                        <a:pt x="613" y="476"/>
                        <a:pt x="611" y="471"/>
                        <a:pt x="612" y="469"/>
                      </a:cubicBezTo>
                      <a:cubicBezTo>
                        <a:pt x="613" y="468"/>
                        <a:pt x="616" y="464"/>
                        <a:pt x="618" y="462"/>
                      </a:cubicBezTo>
                      <a:cubicBezTo>
                        <a:pt x="622" y="462"/>
                        <a:pt x="620" y="464"/>
                        <a:pt x="624" y="462"/>
                      </a:cubicBezTo>
                      <a:cubicBezTo>
                        <a:pt x="623" y="458"/>
                        <a:pt x="622" y="453"/>
                        <a:pt x="622" y="454"/>
                      </a:cubicBezTo>
                      <a:cubicBezTo>
                        <a:pt x="623" y="453"/>
                        <a:pt x="622" y="447"/>
                        <a:pt x="622" y="446"/>
                      </a:cubicBezTo>
                      <a:cubicBezTo>
                        <a:pt x="622" y="446"/>
                        <a:pt x="628" y="446"/>
                        <a:pt x="628" y="446"/>
                      </a:cubicBezTo>
                      <a:cubicBezTo>
                        <a:pt x="632" y="435"/>
                        <a:pt x="626" y="439"/>
                        <a:pt x="626" y="439"/>
                      </a:cubicBezTo>
                      <a:cubicBezTo>
                        <a:pt x="626" y="439"/>
                        <a:pt x="627" y="438"/>
                        <a:pt x="632" y="434"/>
                      </a:cubicBezTo>
                      <a:cubicBezTo>
                        <a:pt x="631" y="433"/>
                        <a:pt x="627" y="428"/>
                        <a:pt x="626" y="428"/>
                      </a:cubicBezTo>
                      <a:cubicBezTo>
                        <a:pt x="624" y="427"/>
                        <a:pt x="617" y="429"/>
                        <a:pt x="618" y="430"/>
                      </a:cubicBezTo>
                      <a:cubicBezTo>
                        <a:pt x="616" y="431"/>
                        <a:pt x="615" y="426"/>
                        <a:pt x="614" y="426"/>
                      </a:cubicBezTo>
                      <a:cubicBezTo>
                        <a:pt x="629" y="417"/>
                        <a:pt x="633" y="415"/>
                        <a:pt x="618" y="402"/>
                      </a:cubicBezTo>
                      <a:cubicBezTo>
                        <a:pt x="622" y="402"/>
                        <a:pt x="622" y="402"/>
                        <a:pt x="622" y="402"/>
                      </a:cubicBezTo>
                      <a:cubicBezTo>
                        <a:pt x="622" y="402"/>
                        <a:pt x="622" y="396"/>
                        <a:pt x="622" y="396"/>
                      </a:cubicBezTo>
                      <a:cubicBezTo>
                        <a:pt x="619" y="391"/>
                        <a:pt x="610" y="385"/>
                        <a:pt x="608" y="380"/>
                      </a:cubicBezTo>
                      <a:cubicBezTo>
                        <a:pt x="607" y="378"/>
                        <a:pt x="609" y="374"/>
                        <a:pt x="608" y="372"/>
                      </a:cubicBezTo>
                      <a:cubicBezTo>
                        <a:pt x="607" y="370"/>
                        <a:pt x="604" y="371"/>
                        <a:pt x="602" y="370"/>
                      </a:cubicBezTo>
                      <a:cubicBezTo>
                        <a:pt x="599" y="368"/>
                        <a:pt x="607" y="368"/>
                        <a:pt x="604" y="366"/>
                      </a:cubicBezTo>
                      <a:cubicBezTo>
                        <a:pt x="599" y="363"/>
                        <a:pt x="593" y="353"/>
                        <a:pt x="596" y="342"/>
                      </a:cubicBezTo>
                      <a:cubicBezTo>
                        <a:pt x="597" y="338"/>
                        <a:pt x="604" y="337"/>
                        <a:pt x="606" y="334"/>
                      </a:cubicBezTo>
                      <a:cubicBezTo>
                        <a:pt x="607" y="333"/>
                        <a:pt x="605" y="331"/>
                        <a:pt x="604" y="330"/>
                      </a:cubicBezTo>
                      <a:cubicBezTo>
                        <a:pt x="609" y="326"/>
                        <a:pt x="616" y="318"/>
                        <a:pt x="622" y="314"/>
                      </a:cubicBezTo>
                      <a:cubicBezTo>
                        <a:pt x="625" y="313"/>
                        <a:pt x="636" y="312"/>
                        <a:pt x="638" y="311"/>
                      </a:cubicBezTo>
                      <a:cubicBezTo>
                        <a:pt x="640" y="309"/>
                        <a:pt x="638" y="302"/>
                        <a:pt x="640" y="301"/>
                      </a:cubicBezTo>
                      <a:cubicBezTo>
                        <a:pt x="634" y="301"/>
                        <a:pt x="629" y="301"/>
                        <a:pt x="622" y="301"/>
                      </a:cubicBezTo>
                      <a:cubicBezTo>
                        <a:pt x="621" y="300"/>
                        <a:pt x="616" y="295"/>
                        <a:pt x="608" y="297"/>
                      </a:cubicBezTo>
                      <a:cubicBezTo>
                        <a:pt x="605" y="297"/>
                        <a:pt x="601" y="306"/>
                        <a:pt x="598" y="307"/>
                      </a:cubicBezTo>
                      <a:cubicBezTo>
                        <a:pt x="593" y="308"/>
                        <a:pt x="593" y="307"/>
                        <a:pt x="588" y="309"/>
                      </a:cubicBezTo>
                      <a:cubicBezTo>
                        <a:pt x="584" y="297"/>
                        <a:pt x="577" y="289"/>
                        <a:pt x="572" y="279"/>
                      </a:cubicBezTo>
                      <a:cubicBezTo>
                        <a:pt x="576" y="277"/>
                        <a:pt x="574" y="274"/>
                        <a:pt x="576" y="273"/>
                      </a:cubicBezTo>
                      <a:cubicBezTo>
                        <a:pt x="581" y="271"/>
                        <a:pt x="586" y="275"/>
                        <a:pt x="590" y="273"/>
                      </a:cubicBezTo>
                      <a:cubicBezTo>
                        <a:pt x="592" y="272"/>
                        <a:pt x="593" y="264"/>
                        <a:pt x="594" y="263"/>
                      </a:cubicBezTo>
                      <a:cubicBezTo>
                        <a:pt x="598" y="260"/>
                        <a:pt x="604" y="260"/>
                        <a:pt x="608" y="257"/>
                      </a:cubicBezTo>
                      <a:cubicBezTo>
                        <a:pt x="611" y="254"/>
                        <a:pt x="618" y="241"/>
                        <a:pt x="620" y="237"/>
                      </a:cubicBezTo>
                      <a:cubicBezTo>
                        <a:pt x="642" y="243"/>
                        <a:pt x="635" y="242"/>
                        <a:pt x="628" y="257"/>
                      </a:cubicBezTo>
                      <a:cubicBezTo>
                        <a:pt x="627" y="258"/>
                        <a:pt x="617" y="278"/>
                        <a:pt x="628" y="269"/>
                      </a:cubicBezTo>
                      <a:cubicBezTo>
                        <a:pt x="627" y="269"/>
                        <a:pt x="622" y="281"/>
                        <a:pt x="626" y="279"/>
                      </a:cubicBezTo>
                      <a:cubicBezTo>
                        <a:pt x="633" y="275"/>
                        <a:pt x="645" y="255"/>
                        <a:pt x="658" y="257"/>
                      </a:cubicBezTo>
                      <a:cubicBezTo>
                        <a:pt x="659" y="257"/>
                        <a:pt x="661" y="262"/>
                        <a:pt x="667" y="260"/>
                      </a:cubicBezTo>
                      <a:cubicBezTo>
                        <a:pt x="672" y="250"/>
                        <a:pt x="672" y="250"/>
                        <a:pt x="672" y="250"/>
                      </a:cubicBezTo>
                      <a:cubicBezTo>
                        <a:pt x="677" y="245"/>
                        <a:pt x="677" y="245"/>
                        <a:pt x="677" y="245"/>
                      </a:cubicBezTo>
                      <a:cubicBezTo>
                        <a:pt x="682" y="236"/>
                        <a:pt x="682" y="236"/>
                        <a:pt x="682" y="236"/>
                      </a:cubicBezTo>
                      <a:cubicBezTo>
                        <a:pt x="686" y="230"/>
                        <a:pt x="686" y="230"/>
                        <a:pt x="686" y="230"/>
                      </a:cubicBezTo>
                      <a:cubicBezTo>
                        <a:pt x="694" y="224"/>
                        <a:pt x="694" y="224"/>
                        <a:pt x="694" y="224"/>
                      </a:cubicBezTo>
                      <a:cubicBezTo>
                        <a:pt x="693" y="216"/>
                        <a:pt x="693" y="216"/>
                        <a:pt x="693" y="216"/>
                      </a:cubicBezTo>
                      <a:cubicBezTo>
                        <a:pt x="699" y="214"/>
                        <a:pt x="699" y="214"/>
                        <a:pt x="699" y="214"/>
                      </a:cubicBezTo>
                      <a:cubicBezTo>
                        <a:pt x="702" y="219"/>
                        <a:pt x="702" y="219"/>
                        <a:pt x="702" y="219"/>
                      </a:cubicBezTo>
                      <a:cubicBezTo>
                        <a:pt x="707" y="221"/>
                        <a:pt x="707" y="221"/>
                        <a:pt x="707" y="221"/>
                      </a:cubicBezTo>
                      <a:cubicBezTo>
                        <a:pt x="715" y="222"/>
                        <a:pt x="715" y="222"/>
                        <a:pt x="715" y="222"/>
                      </a:cubicBezTo>
                      <a:cubicBezTo>
                        <a:pt x="715" y="217"/>
                        <a:pt x="715" y="217"/>
                        <a:pt x="715" y="217"/>
                      </a:cubicBezTo>
                      <a:cubicBezTo>
                        <a:pt x="714" y="213"/>
                        <a:pt x="714" y="213"/>
                        <a:pt x="714" y="213"/>
                      </a:cubicBezTo>
                      <a:cubicBezTo>
                        <a:pt x="719" y="209"/>
                        <a:pt x="719" y="209"/>
                        <a:pt x="719" y="209"/>
                      </a:cubicBezTo>
                      <a:cubicBezTo>
                        <a:pt x="725" y="210"/>
                        <a:pt x="725" y="210"/>
                        <a:pt x="725" y="210"/>
                      </a:cubicBezTo>
                      <a:cubicBezTo>
                        <a:pt x="728" y="207"/>
                        <a:pt x="728" y="207"/>
                        <a:pt x="728" y="207"/>
                      </a:cubicBezTo>
                      <a:cubicBezTo>
                        <a:pt x="728" y="204"/>
                        <a:pt x="728" y="204"/>
                        <a:pt x="728" y="204"/>
                      </a:cubicBezTo>
                      <a:cubicBezTo>
                        <a:pt x="734" y="201"/>
                        <a:pt x="734" y="201"/>
                        <a:pt x="734" y="201"/>
                      </a:cubicBezTo>
                      <a:cubicBezTo>
                        <a:pt x="735" y="192"/>
                        <a:pt x="735" y="192"/>
                        <a:pt x="735" y="192"/>
                      </a:cubicBezTo>
                      <a:cubicBezTo>
                        <a:pt x="743" y="204"/>
                        <a:pt x="743" y="204"/>
                        <a:pt x="743" y="204"/>
                      </a:cubicBezTo>
                      <a:cubicBezTo>
                        <a:pt x="746" y="200"/>
                        <a:pt x="746" y="200"/>
                        <a:pt x="746" y="200"/>
                      </a:cubicBezTo>
                      <a:cubicBezTo>
                        <a:pt x="745" y="195"/>
                        <a:pt x="745" y="195"/>
                        <a:pt x="745" y="195"/>
                      </a:cubicBezTo>
                      <a:cubicBezTo>
                        <a:pt x="748" y="192"/>
                        <a:pt x="748" y="192"/>
                        <a:pt x="748" y="192"/>
                      </a:cubicBezTo>
                      <a:cubicBezTo>
                        <a:pt x="749" y="186"/>
                        <a:pt x="749" y="186"/>
                        <a:pt x="749" y="186"/>
                      </a:cubicBezTo>
                      <a:cubicBezTo>
                        <a:pt x="748" y="177"/>
                        <a:pt x="748" y="177"/>
                        <a:pt x="748" y="177"/>
                      </a:cubicBezTo>
                      <a:cubicBezTo>
                        <a:pt x="750" y="170"/>
                        <a:pt x="750" y="170"/>
                        <a:pt x="750" y="170"/>
                      </a:cubicBezTo>
                      <a:cubicBezTo>
                        <a:pt x="750" y="165"/>
                        <a:pt x="750" y="165"/>
                        <a:pt x="750" y="165"/>
                      </a:cubicBezTo>
                      <a:cubicBezTo>
                        <a:pt x="754" y="162"/>
                        <a:pt x="754" y="162"/>
                        <a:pt x="754" y="162"/>
                      </a:cubicBezTo>
                      <a:cubicBezTo>
                        <a:pt x="757" y="159"/>
                        <a:pt x="757" y="159"/>
                        <a:pt x="757" y="159"/>
                      </a:cubicBezTo>
                      <a:cubicBezTo>
                        <a:pt x="757" y="159"/>
                        <a:pt x="753" y="153"/>
                        <a:pt x="757" y="156"/>
                      </a:cubicBezTo>
                      <a:cubicBezTo>
                        <a:pt x="761" y="157"/>
                        <a:pt x="762" y="158"/>
                        <a:pt x="762" y="16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4" name="Freeform 458"/>
                <p:cNvSpPr>
                  <a:spLocks/>
                </p:cNvSpPr>
                <p:nvPr/>
              </p:nvSpPr>
              <p:spPr bwMode="auto">
                <a:xfrm>
                  <a:off x="4787" y="2252"/>
                  <a:ext cx="8" cy="9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6" h="6">
                      <a:moveTo>
                        <a:pt x="4" y="2"/>
                      </a:moveTo>
                      <a:cubicBezTo>
                        <a:pt x="6" y="3"/>
                        <a:pt x="2" y="6"/>
                        <a:pt x="2" y="6"/>
                      </a:cubicBezTo>
                      <a:cubicBezTo>
                        <a:pt x="2" y="5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5" name="Freeform 459"/>
                <p:cNvSpPr>
                  <a:spLocks/>
                </p:cNvSpPr>
                <p:nvPr/>
              </p:nvSpPr>
              <p:spPr bwMode="auto">
                <a:xfrm>
                  <a:off x="4709" y="2318"/>
                  <a:ext cx="50" cy="49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0" y="16"/>
                    </a:cxn>
                    <a:cxn ang="0">
                      <a:pos x="18" y="33"/>
                    </a:cxn>
                    <a:cxn ang="0">
                      <a:pos x="32" y="10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41" h="36">
                      <a:moveTo>
                        <a:pt x="24" y="2"/>
                      </a:moveTo>
                      <a:cubicBezTo>
                        <a:pt x="19" y="2"/>
                        <a:pt x="5" y="12"/>
                        <a:pt x="0" y="16"/>
                      </a:cubicBezTo>
                      <a:cubicBezTo>
                        <a:pt x="4" y="25"/>
                        <a:pt x="3" y="36"/>
                        <a:pt x="18" y="33"/>
                      </a:cubicBezTo>
                      <a:cubicBezTo>
                        <a:pt x="28" y="32"/>
                        <a:pt x="29" y="20"/>
                        <a:pt x="32" y="10"/>
                      </a:cubicBezTo>
                      <a:cubicBezTo>
                        <a:pt x="36" y="12"/>
                        <a:pt x="41" y="0"/>
                        <a:pt x="2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6" name="Freeform 460"/>
                <p:cNvSpPr>
                  <a:spLocks/>
                </p:cNvSpPr>
                <p:nvPr/>
              </p:nvSpPr>
              <p:spPr bwMode="auto">
                <a:xfrm>
                  <a:off x="4761" y="2108"/>
                  <a:ext cx="17" cy="13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3" y="4"/>
                    </a:cxn>
                    <a:cxn ang="0">
                      <a:pos x="13" y="6"/>
                    </a:cxn>
                    <a:cxn ang="0">
                      <a:pos x="11" y="6"/>
                    </a:cxn>
                    <a:cxn ang="0">
                      <a:pos x="11" y="10"/>
                    </a:cxn>
                    <a:cxn ang="0">
                      <a:pos x="3" y="10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13" h="10">
                      <a:moveTo>
                        <a:pt x="3" y="2"/>
                      </a:moveTo>
                      <a:cubicBezTo>
                        <a:pt x="5" y="4"/>
                        <a:pt x="11" y="4"/>
                        <a:pt x="13" y="4"/>
                      </a:cubicBezTo>
                      <a:cubicBezTo>
                        <a:pt x="13" y="6"/>
                        <a:pt x="13" y="6"/>
                        <a:pt x="13" y="6"/>
                      </a:cubicBezTo>
                      <a:cubicBezTo>
                        <a:pt x="11" y="6"/>
                        <a:pt x="11" y="6"/>
                        <a:pt x="11" y="6"/>
                      </a:cubicBezTo>
                      <a:cubicBezTo>
                        <a:pt x="11" y="10"/>
                        <a:pt x="11" y="10"/>
                        <a:pt x="11" y="10"/>
                      </a:cubicBezTo>
                      <a:cubicBezTo>
                        <a:pt x="9" y="8"/>
                        <a:pt x="5" y="10"/>
                        <a:pt x="3" y="10"/>
                      </a:cubicBezTo>
                      <a:cubicBezTo>
                        <a:pt x="1" y="9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7" name="Freeform 461"/>
                <p:cNvSpPr>
                  <a:spLocks/>
                </p:cNvSpPr>
                <p:nvPr/>
              </p:nvSpPr>
              <p:spPr bwMode="auto">
                <a:xfrm>
                  <a:off x="4828" y="2101"/>
                  <a:ext cx="17" cy="7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10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4" h="5">
                      <a:moveTo>
                        <a:pt x="6" y="1"/>
                      </a:moveTo>
                      <a:cubicBezTo>
                        <a:pt x="14" y="0"/>
                        <a:pt x="10" y="5"/>
                        <a:pt x="10" y="5"/>
                      </a:cubicBezTo>
                      <a:cubicBezTo>
                        <a:pt x="10" y="4"/>
                        <a:pt x="0" y="1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8" name="Freeform 462"/>
                <p:cNvSpPr>
                  <a:spLocks/>
                </p:cNvSpPr>
                <p:nvPr/>
              </p:nvSpPr>
              <p:spPr bwMode="auto">
                <a:xfrm>
                  <a:off x="4886" y="2052"/>
                  <a:ext cx="18" cy="12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4" y="9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3" h="9">
                      <a:moveTo>
                        <a:pt x="6" y="1"/>
                      </a:moveTo>
                      <a:cubicBezTo>
                        <a:pt x="9" y="2"/>
                        <a:pt x="13" y="9"/>
                        <a:pt x="4" y="9"/>
                      </a:cubicBezTo>
                      <a:cubicBezTo>
                        <a:pt x="4" y="9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89" name="Freeform 463"/>
                <p:cNvSpPr>
                  <a:spLocks/>
                </p:cNvSpPr>
                <p:nvPr/>
              </p:nvSpPr>
              <p:spPr bwMode="auto">
                <a:xfrm>
                  <a:off x="4892" y="2042"/>
                  <a:ext cx="17" cy="8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8" y="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3" h="6">
                      <a:moveTo>
                        <a:pt x="8" y="0"/>
                      </a:moveTo>
                      <a:cubicBezTo>
                        <a:pt x="8" y="0"/>
                        <a:pt x="13" y="5"/>
                        <a:pt x="8" y="6"/>
                      </a:cubicBezTo>
                      <a:cubicBezTo>
                        <a:pt x="0" y="6"/>
                        <a:pt x="3" y="0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0" name="Freeform 464"/>
                <p:cNvSpPr>
                  <a:spLocks/>
                </p:cNvSpPr>
                <p:nvPr/>
              </p:nvSpPr>
              <p:spPr bwMode="auto">
                <a:xfrm>
                  <a:off x="4575" y="1912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5" y="9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12" h="12">
                      <a:moveTo>
                        <a:pt x="5" y="3"/>
                      </a:moveTo>
                      <a:cubicBezTo>
                        <a:pt x="5" y="3"/>
                        <a:pt x="12" y="12"/>
                        <a:pt x="5" y="9"/>
                      </a:cubicBezTo>
                      <a:cubicBezTo>
                        <a:pt x="5" y="8"/>
                        <a:pt x="0" y="0"/>
                        <a:pt x="5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1" name="Freeform 465"/>
                <p:cNvSpPr>
                  <a:spLocks/>
                </p:cNvSpPr>
                <p:nvPr/>
              </p:nvSpPr>
              <p:spPr bwMode="auto">
                <a:xfrm>
                  <a:off x="4760" y="2109"/>
                  <a:ext cx="18" cy="14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14" y="4"/>
                    </a:cxn>
                    <a:cxn ang="0">
                      <a:pos x="14" y="6"/>
                    </a:cxn>
                    <a:cxn ang="0">
                      <a:pos x="12" y="6"/>
                    </a:cxn>
                    <a:cxn ang="0">
                      <a:pos x="12" y="9"/>
                    </a:cxn>
                    <a:cxn ang="0">
                      <a:pos x="4" y="9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14" h="10">
                      <a:moveTo>
                        <a:pt x="4" y="2"/>
                      </a:moveTo>
                      <a:cubicBezTo>
                        <a:pt x="6" y="3"/>
                        <a:pt x="12" y="4"/>
                        <a:pt x="14" y="4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2" y="9"/>
                        <a:pt x="12" y="9"/>
                        <a:pt x="12" y="9"/>
                      </a:cubicBezTo>
                      <a:cubicBezTo>
                        <a:pt x="10" y="8"/>
                        <a:pt x="6" y="10"/>
                        <a:pt x="4" y="9"/>
                      </a:cubicBezTo>
                      <a:cubicBezTo>
                        <a:pt x="2" y="9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2" name="Freeform 466"/>
                <p:cNvSpPr>
                  <a:spLocks/>
                </p:cNvSpPr>
                <p:nvPr/>
              </p:nvSpPr>
              <p:spPr bwMode="auto">
                <a:xfrm>
                  <a:off x="4828" y="2102"/>
                  <a:ext cx="17" cy="7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10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4" h="5">
                      <a:moveTo>
                        <a:pt x="6" y="1"/>
                      </a:moveTo>
                      <a:cubicBezTo>
                        <a:pt x="14" y="0"/>
                        <a:pt x="10" y="5"/>
                        <a:pt x="10" y="5"/>
                      </a:cubicBezTo>
                      <a:cubicBezTo>
                        <a:pt x="9" y="4"/>
                        <a:pt x="0" y="1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3" name="Freeform 467"/>
                <p:cNvSpPr>
                  <a:spLocks/>
                </p:cNvSpPr>
                <p:nvPr/>
              </p:nvSpPr>
              <p:spPr bwMode="auto">
                <a:xfrm>
                  <a:off x="4575" y="1914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8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2" h="12">
                      <a:moveTo>
                        <a:pt x="5" y="2"/>
                      </a:moveTo>
                      <a:cubicBezTo>
                        <a:pt x="5" y="3"/>
                        <a:pt x="12" y="12"/>
                        <a:pt x="5" y="8"/>
                      </a:cubicBezTo>
                      <a:cubicBezTo>
                        <a:pt x="4" y="8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4" name="Freeform 468"/>
                <p:cNvSpPr>
                  <a:spLocks/>
                </p:cNvSpPr>
                <p:nvPr/>
              </p:nvSpPr>
              <p:spPr bwMode="auto">
                <a:xfrm>
                  <a:off x="1789" y="3138"/>
                  <a:ext cx="166" cy="947"/>
                </a:xfrm>
                <a:custGeom>
                  <a:avLst/>
                  <a:gdLst/>
                  <a:ahLst/>
                  <a:cxnLst>
                    <a:cxn ang="0">
                      <a:pos x="75" y="98"/>
                    </a:cxn>
                    <a:cxn ang="0">
                      <a:pos x="73" y="140"/>
                    </a:cxn>
                    <a:cxn ang="0">
                      <a:pos x="65" y="213"/>
                    </a:cxn>
                    <a:cxn ang="0">
                      <a:pos x="55" y="285"/>
                    </a:cxn>
                    <a:cxn ang="0">
                      <a:pos x="31" y="348"/>
                    </a:cxn>
                    <a:cxn ang="0">
                      <a:pos x="37" y="390"/>
                    </a:cxn>
                    <a:cxn ang="0">
                      <a:pos x="45" y="464"/>
                    </a:cxn>
                    <a:cxn ang="0">
                      <a:pos x="37" y="472"/>
                    </a:cxn>
                    <a:cxn ang="0">
                      <a:pos x="25" y="507"/>
                    </a:cxn>
                    <a:cxn ang="0">
                      <a:pos x="9" y="521"/>
                    </a:cxn>
                    <a:cxn ang="0">
                      <a:pos x="29" y="523"/>
                    </a:cxn>
                    <a:cxn ang="0">
                      <a:pos x="29" y="565"/>
                    </a:cxn>
                    <a:cxn ang="0">
                      <a:pos x="19" y="543"/>
                    </a:cxn>
                    <a:cxn ang="0">
                      <a:pos x="7" y="571"/>
                    </a:cxn>
                    <a:cxn ang="0">
                      <a:pos x="27" y="587"/>
                    </a:cxn>
                    <a:cxn ang="0">
                      <a:pos x="15" y="593"/>
                    </a:cxn>
                    <a:cxn ang="0">
                      <a:pos x="19" y="611"/>
                    </a:cxn>
                    <a:cxn ang="0">
                      <a:pos x="27" y="593"/>
                    </a:cxn>
                    <a:cxn ang="0">
                      <a:pos x="29" y="611"/>
                    </a:cxn>
                    <a:cxn ang="0">
                      <a:pos x="21" y="615"/>
                    </a:cxn>
                    <a:cxn ang="0">
                      <a:pos x="29" y="633"/>
                    </a:cxn>
                    <a:cxn ang="0">
                      <a:pos x="37" y="619"/>
                    </a:cxn>
                    <a:cxn ang="0">
                      <a:pos x="41" y="625"/>
                    </a:cxn>
                    <a:cxn ang="0">
                      <a:pos x="35" y="641"/>
                    </a:cxn>
                    <a:cxn ang="0">
                      <a:pos x="41" y="657"/>
                    </a:cxn>
                    <a:cxn ang="0">
                      <a:pos x="47" y="645"/>
                    </a:cxn>
                    <a:cxn ang="0">
                      <a:pos x="63" y="658"/>
                    </a:cxn>
                    <a:cxn ang="0">
                      <a:pos x="51" y="666"/>
                    </a:cxn>
                    <a:cxn ang="0">
                      <a:pos x="65" y="674"/>
                    </a:cxn>
                    <a:cxn ang="0">
                      <a:pos x="75" y="680"/>
                    </a:cxn>
                    <a:cxn ang="0">
                      <a:pos x="97" y="680"/>
                    </a:cxn>
                    <a:cxn ang="0">
                      <a:pos x="105" y="684"/>
                    </a:cxn>
                    <a:cxn ang="0">
                      <a:pos x="136" y="674"/>
                    </a:cxn>
                    <a:cxn ang="0">
                      <a:pos x="83" y="629"/>
                    </a:cxn>
                    <a:cxn ang="0">
                      <a:pos x="95" y="620"/>
                    </a:cxn>
                    <a:cxn ang="0">
                      <a:pos x="44" y="596"/>
                    </a:cxn>
                    <a:cxn ang="0">
                      <a:pos x="38" y="570"/>
                    </a:cxn>
                    <a:cxn ang="0">
                      <a:pos x="48" y="531"/>
                    </a:cxn>
                    <a:cxn ang="0">
                      <a:pos x="54" y="499"/>
                    </a:cxn>
                    <a:cxn ang="0">
                      <a:pos x="58" y="472"/>
                    </a:cxn>
                    <a:cxn ang="0">
                      <a:pos x="56" y="430"/>
                    </a:cxn>
                    <a:cxn ang="0">
                      <a:pos x="51" y="390"/>
                    </a:cxn>
                    <a:cxn ang="0">
                      <a:pos x="60" y="346"/>
                    </a:cxn>
                    <a:cxn ang="0">
                      <a:pos x="71" y="313"/>
                    </a:cxn>
                    <a:cxn ang="0">
                      <a:pos x="79" y="261"/>
                    </a:cxn>
                    <a:cxn ang="0">
                      <a:pos x="83" y="210"/>
                    </a:cxn>
                    <a:cxn ang="0">
                      <a:pos x="100" y="157"/>
                    </a:cxn>
                    <a:cxn ang="0">
                      <a:pos x="108" y="114"/>
                    </a:cxn>
                    <a:cxn ang="0">
                      <a:pos x="104" y="79"/>
                    </a:cxn>
                    <a:cxn ang="0">
                      <a:pos x="95" y="29"/>
                    </a:cxn>
                    <a:cxn ang="0">
                      <a:pos x="72" y="6"/>
                    </a:cxn>
                  </a:cxnLst>
                  <a:rect l="0" t="0" r="r" b="b"/>
                  <a:pathLst>
                    <a:path w="136" h="689">
                      <a:moveTo>
                        <a:pt x="72" y="6"/>
                      </a:moveTo>
                      <a:cubicBezTo>
                        <a:pt x="71" y="9"/>
                        <a:pt x="68" y="13"/>
                        <a:pt x="68" y="13"/>
                      </a:cubicBezTo>
                      <a:cubicBezTo>
                        <a:pt x="71" y="17"/>
                        <a:pt x="73" y="21"/>
                        <a:pt x="75" y="27"/>
                      </a:cubicBezTo>
                      <a:cubicBezTo>
                        <a:pt x="80" y="48"/>
                        <a:pt x="75" y="70"/>
                        <a:pt x="75" y="98"/>
                      </a:cubicBezTo>
                      <a:cubicBezTo>
                        <a:pt x="71" y="98"/>
                        <a:pt x="71" y="98"/>
                        <a:pt x="71" y="98"/>
                      </a:cubicBezTo>
                      <a:cubicBezTo>
                        <a:pt x="70" y="103"/>
                        <a:pt x="74" y="105"/>
                        <a:pt x="75" y="106"/>
                      </a:cubicBezTo>
                      <a:cubicBezTo>
                        <a:pt x="75" y="107"/>
                        <a:pt x="71" y="116"/>
                        <a:pt x="71" y="116"/>
                      </a:cubicBezTo>
                      <a:cubicBezTo>
                        <a:pt x="69" y="125"/>
                        <a:pt x="73" y="134"/>
                        <a:pt x="73" y="140"/>
                      </a:cubicBezTo>
                      <a:cubicBezTo>
                        <a:pt x="69" y="146"/>
                        <a:pt x="69" y="146"/>
                        <a:pt x="69" y="146"/>
                      </a:cubicBezTo>
                      <a:cubicBezTo>
                        <a:pt x="67" y="156"/>
                        <a:pt x="67" y="191"/>
                        <a:pt x="59" y="197"/>
                      </a:cubicBezTo>
                      <a:cubicBezTo>
                        <a:pt x="63" y="209"/>
                        <a:pt x="63" y="209"/>
                        <a:pt x="63" y="209"/>
                      </a:cubicBezTo>
                      <a:cubicBezTo>
                        <a:pt x="63" y="208"/>
                        <a:pt x="65" y="211"/>
                        <a:pt x="65" y="213"/>
                      </a:cubicBezTo>
                      <a:cubicBezTo>
                        <a:pt x="64" y="220"/>
                        <a:pt x="59" y="226"/>
                        <a:pt x="59" y="233"/>
                      </a:cubicBezTo>
                      <a:cubicBezTo>
                        <a:pt x="59" y="238"/>
                        <a:pt x="66" y="252"/>
                        <a:pt x="63" y="263"/>
                      </a:cubicBezTo>
                      <a:cubicBezTo>
                        <a:pt x="62" y="265"/>
                        <a:pt x="56" y="267"/>
                        <a:pt x="55" y="269"/>
                      </a:cubicBezTo>
                      <a:cubicBezTo>
                        <a:pt x="53" y="273"/>
                        <a:pt x="55" y="280"/>
                        <a:pt x="55" y="285"/>
                      </a:cubicBezTo>
                      <a:cubicBezTo>
                        <a:pt x="54" y="285"/>
                        <a:pt x="51" y="287"/>
                        <a:pt x="51" y="287"/>
                      </a:cubicBezTo>
                      <a:cubicBezTo>
                        <a:pt x="48" y="296"/>
                        <a:pt x="42" y="320"/>
                        <a:pt x="45" y="313"/>
                      </a:cubicBezTo>
                      <a:cubicBezTo>
                        <a:pt x="48" y="314"/>
                        <a:pt x="45" y="317"/>
                        <a:pt x="45" y="317"/>
                      </a:cubicBezTo>
                      <a:cubicBezTo>
                        <a:pt x="43" y="324"/>
                        <a:pt x="38" y="350"/>
                        <a:pt x="31" y="348"/>
                      </a:cubicBezTo>
                      <a:cubicBezTo>
                        <a:pt x="31" y="348"/>
                        <a:pt x="35" y="350"/>
                        <a:pt x="37" y="350"/>
                      </a:cubicBezTo>
                      <a:cubicBezTo>
                        <a:pt x="38" y="356"/>
                        <a:pt x="37" y="359"/>
                        <a:pt x="39" y="364"/>
                      </a:cubicBezTo>
                      <a:cubicBezTo>
                        <a:pt x="38" y="362"/>
                        <a:pt x="42" y="384"/>
                        <a:pt x="41" y="390"/>
                      </a:cubicBezTo>
                      <a:cubicBezTo>
                        <a:pt x="37" y="390"/>
                        <a:pt x="37" y="390"/>
                        <a:pt x="37" y="390"/>
                      </a:cubicBezTo>
                      <a:cubicBezTo>
                        <a:pt x="33" y="410"/>
                        <a:pt x="26" y="426"/>
                        <a:pt x="47" y="422"/>
                      </a:cubicBezTo>
                      <a:cubicBezTo>
                        <a:pt x="46" y="429"/>
                        <a:pt x="45" y="438"/>
                        <a:pt x="45" y="448"/>
                      </a:cubicBezTo>
                      <a:cubicBezTo>
                        <a:pt x="41" y="450"/>
                        <a:pt x="41" y="450"/>
                        <a:pt x="41" y="450"/>
                      </a:cubicBezTo>
                      <a:cubicBezTo>
                        <a:pt x="40" y="457"/>
                        <a:pt x="46" y="457"/>
                        <a:pt x="45" y="464"/>
                      </a:cubicBezTo>
                      <a:cubicBezTo>
                        <a:pt x="43" y="466"/>
                        <a:pt x="43" y="466"/>
                        <a:pt x="43" y="466"/>
                      </a:cubicBezTo>
                      <a:cubicBezTo>
                        <a:pt x="40" y="467"/>
                        <a:pt x="37" y="471"/>
                        <a:pt x="41" y="470"/>
                      </a:cubicBezTo>
                      <a:cubicBezTo>
                        <a:pt x="41" y="474"/>
                        <a:pt x="41" y="474"/>
                        <a:pt x="41" y="474"/>
                      </a:cubicBezTo>
                      <a:cubicBezTo>
                        <a:pt x="40" y="474"/>
                        <a:pt x="37" y="471"/>
                        <a:pt x="37" y="472"/>
                      </a:cubicBezTo>
                      <a:cubicBezTo>
                        <a:pt x="33" y="487"/>
                        <a:pt x="37" y="493"/>
                        <a:pt x="35" y="511"/>
                      </a:cubicBezTo>
                      <a:cubicBezTo>
                        <a:pt x="32" y="510"/>
                        <a:pt x="31" y="507"/>
                        <a:pt x="27" y="507"/>
                      </a:cubicBezTo>
                      <a:cubicBezTo>
                        <a:pt x="32" y="510"/>
                        <a:pt x="23" y="511"/>
                        <a:pt x="23" y="511"/>
                      </a:cubicBezTo>
                      <a:cubicBezTo>
                        <a:pt x="22" y="511"/>
                        <a:pt x="25" y="508"/>
                        <a:pt x="25" y="507"/>
                      </a:cubicBezTo>
                      <a:cubicBezTo>
                        <a:pt x="22" y="506"/>
                        <a:pt x="19" y="505"/>
                        <a:pt x="17" y="504"/>
                      </a:cubicBezTo>
                      <a:cubicBezTo>
                        <a:pt x="16" y="508"/>
                        <a:pt x="16" y="504"/>
                        <a:pt x="13" y="505"/>
                      </a:cubicBezTo>
                      <a:cubicBezTo>
                        <a:pt x="13" y="509"/>
                        <a:pt x="13" y="509"/>
                        <a:pt x="13" y="509"/>
                      </a:cubicBezTo>
                      <a:cubicBezTo>
                        <a:pt x="13" y="509"/>
                        <a:pt x="11" y="518"/>
                        <a:pt x="9" y="521"/>
                      </a:cubicBezTo>
                      <a:cubicBezTo>
                        <a:pt x="15" y="517"/>
                        <a:pt x="15" y="517"/>
                        <a:pt x="15" y="517"/>
                      </a:cubicBezTo>
                      <a:cubicBezTo>
                        <a:pt x="15" y="518"/>
                        <a:pt x="15" y="523"/>
                        <a:pt x="15" y="523"/>
                      </a:cubicBezTo>
                      <a:cubicBezTo>
                        <a:pt x="17" y="523"/>
                        <a:pt x="20" y="523"/>
                        <a:pt x="21" y="523"/>
                      </a:cubicBezTo>
                      <a:cubicBezTo>
                        <a:pt x="20" y="523"/>
                        <a:pt x="27" y="516"/>
                        <a:pt x="29" y="523"/>
                      </a:cubicBezTo>
                      <a:cubicBezTo>
                        <a:pt x="30" y="527"/>
                        <a:pt x="27" y="531"/>
                        <a:pt x="27" y="531"/>
                      </a:cubicBezTo>
                      <a:cubicBezTo>
                        <a:pt x="27" y="531"/>
                        <a:pt x="36" y="539"/>
                        <a:pt x="25" y="537"/>
                      </a:cubicBezTo>
                      <a:cubicBezTo>
                        <a:pt x="26" y="552"/>
                        <a:pt x="26" y="555"/>
                        <a:pt x="25" y="569"/>
                      </a:cubicBezTo>
                      <a:cubicBezTo>
                        <a:pt x="25" y="569"/>
                        <a:pt x="28" y="565"/>
                        <a:pt x="29" y="565"/>
                      </a:cubicBezTo>
                      <a:cubicBezTo>
                        <a:pt x="33" y="565"/>
                        <a:pt x="25" y="573"/>
                        <a:pt x="25" y="573"/>
                      </a:cubicBezTo>
                      <a:cubicBezTo>
                        <a:pt x="24" y="575"/>
                        <a:pt x="25" y="580"/>
                        <a:pt x="23" y="581"/>
                      </a:cubicBezTo>
                      <a:cubicBezTo>
                        <a:pt x="20" y="584"/>
                        <a:pt x="22" y="579"/>
                        <a:pt x="21" y="579"/>
                      </a:cubicBezTo>
                      <a:cubicBezTo>
                        <a:pt x="23" y="566"/>
                        <a:pt x="22" y="555"/>
                        <a:pt x="19" y="543"/>
                      </a:cubicBezTo>
                      <a:cubicBezTo>
                        <a:pt x="17" y="544"/>
                        <a:pt x="13" y="543"/>
                        <a:pt x="11" y="543"/>
                      </a:cubicBezTo>
                      <a:cubicBezTo>
                        <a:pt x="10" y="545"/>
                        <a:pt x="15" y="546"/>
                        <a:pt x="13" y="547"/>
                      </a:cubicBezTo>
                      <a:cubicBezTo>
                        <a:pt x="0" y="554"/>
                        <a:pt x="11" y="559"/>
                        <a:pt x="11" y="565"/>
                      </a:cubicBezTo>
                      <a:cubicBezTo>
                        <a:pt x="12" y="572"/>
                        <a:pt x="10" y="568"/>
                        <a:pt x="7" y="571"/>
                      </a:cubicBezTo>
                      <a:cubicBezTo>
                        <a:pt x="8" y="574"/>
                        <a:pt x="10" y="576"/>
                        <a:pt x="9" y="579"/>
                      </a:cubicBezTo>
                      <a:cubicBezTo>
                        <a:pt x="14" y="580"/>
                        <a:pt x="17" y="580"/>
                        <a:pt x="21" y="581"/>
                      </a:cubicBezTo>
                      <a:cubicBezTo>
                        <a:pt x="21" y="581"/>
                        <a:pt x="21" y="587"/>
                        <a:pt x="21" y="587"/>
                      </a:cubicBezTo>
                      <a:cubicBezTo>
                        <a:pt x="23" y="588"/>
                        <a:pt x="25" y="586"/>
                        <a:pt x="27" y="587"/>
                      </a:cubicBezTo>
                      <a:cubicBezTo>
                        <a:pt x="28" y="588"/>
                        <a:pt x="26" y="592"/>
                        <a:pt x="27" y="593"/>
                      </a:cubicBezTo>
                      <a:cubicBezTo>
                        <a:pt x="26" y="592"/>
                        <a:pt x="23" y="589"/>
                        <a:pt x="21" y="589"/>
                      </a:cubicBezTo>
                      <a:cubicBezTo>
                        <a:pt x="24" y="590"/>
                        <a:pt x="22" y="602"/>
                        <a:pt x="21" y="595"/>
                      </a:cubicBezTo>
                      <a:cubicBezTo>
                        <a:pt x="18" y="594"/>
                        <a:pt x="19" y="594"/>
                        <a:pt x="15" y="593"/>
                      </a:cubicBezTo>
                      <a:cubicBezTo>
                        <a:pt x="15" y="593"/>
                        <a:pt x="15" y="599"/>
                        <a:pt x="15" y="599"/>
                      </a:cubicBezTo>
                      <a:cubicBezTo>
                        <a:pt x="13" y="599"/>
                        <a:pt x="13" y="599"/>
                        <a:pt x="13" y="599"/>
                      </a:cubicBezTo>
                      <a:cubicBezTo>
                        <a:pt x="13" y="603"/>
                        <a:pt x="14" y="607"/>
                        <a:pt x="13" y="611"/>
                      </a:cubicBezTo>
                      <a:cubicBezTo>
                        <a:pt x="14" y="610"/>
                        <a:pt x="18" y="611"/>
                        <a:pt x="19" y="611"/>
                      </a:cubicBezTo>
                      <a:cubicBezTo>
                        <a:pt x="19" y="610"/>
                        <a:pt x="22" y="604"/>
                        <a:pt x="23" y="603"/>
                      </a:cubicBezTo>
                      <a:cubicBezTo>
                        <a:pt x="24" y="605"/>
                        <a:pt x="25" y="607"/>
                        <a:pt x="25" y="607"/>
                      </a:cubicBezTo>
                      <a:cubicBezTo>
                        <a:pt x="26" y="598"/>
                        <a:pt x="21" y="600"/>
                        <a:pt x="27" y="597"/>
                      </a:cubicBezTo>
                      <a:cubicBezTo>
                        <a:pt x="27" y="593"/>
                        <a:pt x="27" y="593"/>
                        <a:pt x="27" y="593"/>
                      </a:cubicBezTo>
                      <a:cubicBezTo>
                        <a:pt x="29" y="594"/>
                        <a:pt x="29" y="596"/>
                        <a:pt x="33" y="595"/>
                      </a:cubicBezTo>
                      <a:cubicBezTo>
                        <a:pt x="25" y="602"/>
                        <a:pt x="28" y="607"/>
                        <a:pt x="29" y="605"/>
                      </a:cubicBezTo>
                      <a:cubicBezTo>
                        <a:pt x="31" y="605"/>
                        <a:pt x="31" y="605"/>
                        <a:pt x="31" y="605"/>
                      </a:cubicBezTo>
                      <a:cubicBezTo>
                        <a:pt x="31" y="605"/>
                        <a:pt x="30" y="614"/>
                        <a:pt x="29" y="611"/>
                      </a:cubicBezTo>
                      <a:cubicBezTo>
                        <a:pt x="29" y="615"/>
                        <a:pt x="29" y="615"/>
                        <a:pt x="29" y="615"/>
                      </a:cubicBezTo>
                      <a:cubicBezTo>
                        <a:pt x="24" y="615"/>
                        <a:pt x="26" y="612"/>
                        <a:pt x="23" y="613"/>
                      </a:cubicBezTo>
                      <a:cubicBezTo>
                        <a:pt x="23" y="617"/>
                        <a:pt x="23" y="617"/>
                        <a:pt x="23" y="617"/>
                      </a:cubicBezTo>
                      <a:cubicBezTo>
                        <a:pt x="23" y="617"/>
                        <a:pt x="16" y="617"/>
                        <a:pt x="21" y="615"/>
                      </a:cubicBezTo>
                      <a:cubicBezTo>
                        <a:pt x="18" y="616"/>
                        <a:pt x="15" y="615"/>
                        <a:pt x="11" y="615"/>
                      </a:cubicBezTo>
                      <a:cubicBezTo>
                        <a:pt x="16" y="625"/>
                        <a:pt x="15" y="637"/>
                        <a:pt x="27" y="641"/>
                      </a:cubicBezTo>
                      <a:cubicBezTo>
                        <a:pt x="27" y="641"/>
                        <a:pt x="36" y="642"/>
                        <a:pt x="33" y="641"/>
                      </a:cubicBezTo>
                      <a:cubicBezTo>
                        <a:pt x="27" y="638"/>
                        <a:pt x="15" y="630"/>
                        <a:pt x="29" y="633"/>
                      </a:cubicBezTo>
                      <a:cubicBezTo>
                        <a:pt x="28" y="629"/>
                        <a:pt x="30" y="624"/>
                        <a:pt x="29" y="621"/>
                      </a:cubicBezTo>
                      <a:cubicBezTo>
                        <a:pt x="29" y="620"/>
                        <a:pt x="26" y="619"/>
                        <a:pt x="25" y="617"/>
                      </a:cubicBezTo>
                      <a:cubicBezTo>
                        <a:pt x="29" y="617"/>
                        <a:pt x="31" y="614"/>
                        <a:pt x="33" y="615"/>
                      </a:cubicBezTo>
                      <a:cubicBezTo>
                        <a:pt x="33" y="615"/>
                        <a:pt x="33" y="618"/>
                        <a:pt x="37" y="619"/>
                      </a:cubicBezTo>
                      <a:cubicBezTo>
                        <a:pt x="37" y="618"/>
                        <a:pt x="40" y="613"/>
                        <a:pt x="41" y="613"/>
                      </a:cubicBezTo>
                      <a:cubicBezTo>
                        <a:pt x="44" y="612"/>
                        <a:pt x="49" y="616"/>
                        <a:pt x="45" y="617"/>
                      </a:cubicBezTo>
                      <a:cubicBezTo>
                        <a:pt x="42" y="622"/>
                        <a:pt x="44" y="614"/>
                        <a:pt x="41" y="617"/>
                      </a:cubicBezTo>
                      <a:cubicBezTo>
                        <a:pt x="40" y="617"/>
                        <a:pt x="41" y="624"/>
                        <a:pt x="41" y="625"/>
                      </a:cubicBezTo>
                      <a:cubicBezTo>
                        <a:pt x="40" y="624"/>
                        <a:pt x="37" y="621"/>
                        <a:pt x="37" y="621"/>
                      </a:cubicBezTo>
                      <a:cubicBezTo>
                        <a:pt x="37" y="621"/>
                        <a:pt x="28" y="626"/>
                        <a:pt x="33" y="625"/>
                      </a:cubicBezTo>
                      <a:cubicBezTo>
                        <a:pt x="34" y="630"/>
                        <a:pt x="34" y="635"/>
                        <a:pt x="35" y="639"/>
                      </a:cubicBezTo>
                      <a:cubicBezTo>
                        <a:pt x="40" y="638"/>
                        <a:pt x="44" y="641"/>
                        <a:pt x="35" y="641"/>
                      </a:cubicBezTo>
                      <a:cubicBezTo>
                        <a:pt x="34" y="645"/>
                        <a:pt x="35" y="647"/>
                        <a:pt x="33" y="651"/>
                      </a:cubicBezTo>
                      <a:cubicBezTo>
                        <a:pt x="35" y="651"/>
                        <a:pt x="40" y="653"/>
                        <a:pt x="39" y="653"/>
                      </a:cubicBezTo>
                      <a:cubicBezTo>
                        <a:pt x="41" y="653"/>
                        <a:pt x="41" y="653"/>
                        <a:pt x="41" y="653"/>
                      </a:cubicBezTo>
                      <a:cubicBezTo>
                        <a:pt x="41" y="657"/>
                        <a:pt x="41" y="657"/>
                        <a:pt x="41" y="657"/>
                      </a:cubicBezTo>
                      <a:cubicBezTo>
                        <a:pt x="35" y="655"/>
                        <a:pt x="47" y="660"/>
                        <a:pt x="47" y="660"/>
                      </a:cubicBezTo>
                      <a:cubicBezTo>
                        <a:pt x="50" y="660"/>
                        <a:pt x="50" y="655"/>
                        <a:pt x="47" y="655"/>
                      </a:cubicBezTo>
                      <a:cubicBezTo>
                        <a:pt x="47" y="655"/>
                        <a:pt x="48" y="650"/>
                        <a:pt x="49" y="649"/>
                      </a:cubicBezTo>
                      <a:cubicBezTo>
                        <a:pt x="35" y="648"/>
                        <a:pt x="51" y="644"/>
                        <a:pt x="47" y="645"/>
                      </a:cubicBezTo>
                      <a:cubicBezTo>
                        <a:pt x="47" y="644"/>
                        <a:pt x="48" y="641"/>
                        <a:pt x="51" y="643"/>
                      </a:cubicBezTo>
                      <a:cubicBezTo>
                        <a:pt x="52" y="643"/>
                        <a:pt x="52" y="650"/>
                        <a:pt x="53" y="651"/>
                      </a:cubicBezTo>
                      <a:cubicBezTo>
                        <a:pt x="56" y="652"/>
                        <a:pt x="60" y="652"/>
                        <a:pt x="63" y="653"/>
                      </a:cubicBezTo>
                      <a:cubicBezTo>
                        <a:pt x="62" y="653"/>
                        <a:pt x="63" y="658"/>
                        <a:pt x="63" y="658"/>
                      </a:cubicBezTo>
                      <a:cubicBezTo>
                        <a:pt x="57" y="656"/>
                        <a:pt x="59" y="657"/>
                        <a:pt x="51" y="655"/>
                      </a:cubicBezTo>
                      <a:cubicBezTo>
                        <a:pt x="51" y="655"/>
                        <a:pt x="54" y="662"/>
                        <a:pt x="55" y="662"/>
                      </a:cubicBezTo>
                      <a:cubicBezTo>
                        <a:pt x="57" y="662"/>
                        <a:pt x="63" y="660"/>
                        <a:pt x="63" y="660"/>
                      </a:cubicBezTo>
                      <a:cubicBezTo>
                        <a:pt x="82" y="660"/>
                        <a:pt x="51" y="666"/>
                        <a:pt x="51" y="666"/>
                      </a:cubicBezTo>
                      <a:cubicBezTo>
                        <a:pt x="51" y="672"/>
                        <a:pt x="51" y="672"/>
                        <a:pt x="51" y="672"/>
                      </a:cubicBezTo>
                      <a:cubicBezTo>
                        <a:pt x="55" y="672"/>
                        <a:pt x="52" y="671"/>
                        <a:pt x="53" y="668"/>
                      </a:cubicBezTo>
                      <a:cubicBezTo>
                        <a:pt x="57" y="670"/>
                        <a:pt x="59" y="669"/>
                        <a:pt x="65" y="670"/>
                      </a:cubicBezTo>
                      <a:cubicBezTo>
                        <a:pt x="65" y="674"/>
                        <a:pt x="65" y="674"/>
                        <a:pt x="65" y="674"/>
                      </a:cubicBezTo>
                      <a:cubicBezTo>
                        <a:pt x="68" y="675"/>
                        <a:pt x="72" y="673"/>
                        <a:pt x="75" y="674"/>
                      </a:cubicBezTo>
                      <a:cubicBezTo>
                        <a:pt x="77" y="675"/>
                        <a:pt x="73" y="677"/>
                        <a:pt x="77" y="678"/>
                      </a:cubicBezTo>
                      <a:cubicBezTo>
                        <a:pt x="81" y="676"/>
                        <a:pt x="81" y="676"/>
                        <a:pt x="81" y="676"/>
                      </a:cubicBezTo>
                      <a:cubicBezTo>
                        <a:pt x="80" y="677"/>
                        <a:pt x="84" y="680"/>
                        <a:pt x="75" y="680"/>
                      </a:cubicBezTo>
                      <a:cubicBezTo>
                        <a:pt x="75" y="681"/>
                        <a:pt x="79" y="686"/>
                        <a:pt x="79" y="686"/>
                      </a:cubicBezTo>
                      <a:cubicBezTo>
                        <a:pt x="81" y="686"/>
                        <a:pt x="85" y="688"/>
                        <a:pt x="85" y="688"/>
                      </a:cubicBezTo>
                      <a:cubicBezTo>
                        <a:pt x="93" y="689"/>
                        <a:pt x="83" y="684"/>
                        <a:pt x="89" y="682"/>
                      </a:cubicBezTo>
                      <a:cubicBezTo>
                        <a:pt x="91" y="681"/>
                        <a:pt x="103" y="685"/>
                        <a:pt x="97" y="680"/>
                      </a:cubicBezTo>
                      <a:cubicBezTo>
                        <a:pt x="97" y="676"/>
                        <a:pt x="97" y="676"/>
                        <a:pt x="97" y="676"/>
                      </a:cubicBezTo>
                      <a:cubicBezTo>
                        <a:pt x="93" y="676"/>
                        <a:pt x="93" y="676"/>
                        <a:pt x="91" y="674"/>
                      </a:cubicBezTo>
                      <a:cubicBezTo>
                        <a:pt x="93" y="675"/>
                        <a:pt x="96" y="673"/>
                        <a:pt x="99" y="674"/>
                      </a:cubicBezTo>
                      <a:cubicBezTo>
                        <a:pt x="105" y="684"/>
                        <a:pt x="105" y="684"/>
                        <a:pt x="105" y="684"/>
                      </a:cubicBezTo>
                      <a:cubicBezTo>
                        <a:pt x="109" y="684"/>
                        <a:pt x="109" y="684"/>
                        <a:pt x="109" y="684"/>
                      </a:cubicBezTo>
                      <a:cubicBezTo>
                        <a:pt x="110" y="683"/>
                        <a:pt x="109" y="680"/>
                        <a:pt x="112" y="680"/>
                      </a:cubicBezTo>
                      <a:cubicBezTo>
                        <a:pt x="113" y="678"/>
                        <a:pt x="113" y="675"/>
                        <a:pt x="114" y="674"/>
                      </a:cubicBezTo>
                      <a:cubicBezTo>
                        <a:pt x="122" y="671"/>
                        <a:pt x="131" y="675"/>
                        <a:pt x="136" y="674"/>
                      </a:cubicBezTo>
                      <a:cubicBezTo>
                        <a:pt x="136" y="673"/>
                        <a:pt x="110" y="672"/>
                        <a:pt x="105" y="671"/>
                      </a:cubicBezTo>
                      <a:cubicBezTo>
                        <a:pt x="100" y="670"/>
                        <a:pt x="94" y="671"/>
                        <a:pt x="94" y="671"/>
                      </a:cubicBezTo>
                      <a:cubicBezTo>
                        <a:pt x="93" y="632"/>
                        <a:pt x="93" y="632"/>
                        <a:pt x="93" y="632"/>
                      </a:cubicBezTo>
                      <a:cubicBezTo>
                        <a:pt x="91" y="632"/>
                        <a:pt x="86" y="630"/>
                        <a:pt x="83" y="629"/>
                      </a:cubicBezTo>
                      <a:cubicBezTo>
                        <a:pt x="84" y="628"/>
                        <a:pt x="86" y="622"/>
                        <a:pt x="87" y="621"/>
                      </a:cubicBezTo>
                      <a:cubicBezTo>
                        <a:pt x="87" y="621"/>
                        <a:pt x="94" y="620"/>
                        <a:pt x="91" y="623"/>
                      </a:cubicBezTo>
                      <a:cubicBezTo>
                        <a:pt x="94" y="623"/>
                        <a:pt x="93" y="623"/>
                        <a:pt x="97" y="623"/>
                      </a:cubicBezTo>
                      <a:cubicBezTo>
                        <a:pt x="96" y="622"/>
                        <a:pt x="96" y="622"/>
                        <a:pt x="95" y="620"/>
                      </a:cubicBezTo>
                      <a:cubicBezTo>
                        <a:pt x="95" y="620"/>
                        <a:pt x="78" y="617"/>
                        <a:pt x="74" y="617"/>
                      </a:cubicBezTo>
                      <a:cubicBezTo>
                        <a:pt x="69" y="617"/>
                        <a:pt x="56" y="619"/>
                        <a:pt x="56" y="619"/>
                      </a:cubicBezTo>
                      <a:cubicBezTo>
                        <a:pt x="56" y="619"/>
                        <a:pt x="48" y="610"/>
                        <a:pt x="45" y="606"/>
                      </a:cubicBezTo>
                      <a:cubicBezTo>
                        <a:pt x="43" y="601"/>
                        <a:pt x="41" y="598"/>
                        <a:pt x="44" y="596"/>
                      </a:cubicBezTo>
                      <a:cubicBezTo>
                        <a:pt x="46" y="593"/>
                        <a:pt x="46" y="590"/>
                        <a:pt x="44" y="587"/>
                      </a:cubicBezTo>
                      <a:cubicBezTo>
                        <a:pt x="41" y="583"/>
                        <a:pt x="41" y="588"/>
                        <a:pt x="38" y="588"/>
                      </a:cubicBezTo>
                      <a:cubicBezTo>
                        <a:pt x="34" y="588"/>
                        <a:pt x="35" y="584"/>
                        <a:pt x="35" y="580"/>
                      </a:cubicBezTo>
                      <a:cubicBezTo>
                        <a:pt x="35" y="575"/>
                        <a:pt x="36" y="574"/>
                        <a:pt x="38" y="570"/>
                      </a:cubicBezTo>
                      <a:cubicBezTo>
                        <a:pt x="39" y="566"/>
                        <a:pt x="38" y="564"/>
                        <a:pt x="36" y="558"/>
                      </a:cubicBezTo>
                      <a:cubicBezTo>
                        <a:pt x="34" y="552"/>
                        <a:pt x="42" y="552"/>
                        <a:pt x="45" y="550"/>
                      </a:cubicBezTo>
                      <a:cubicBezTo>
                        <a:pt x="49" y="547"/>
                        <a:pt x="48" y="544"/>
                        <a:pt x="48" y="540"/>
                      </a:cubicBezTo>
                      <a:cubicBezTo>
                        <a:pt x="47" y="536"/>
                        <a:pt x="45" y="534"/>
                        <a:pt x="48" y="531"/>
                      </a:cubicBezTo>
                      <a:cubicBezTo>
                        <a:pt x="51" y="528"/>
                        <a:pt x="52" y="526"/>
                        <a:pt x="52" y="526"/>
                      </a:cubicBezTo>
                      <a:cubicBezTo>
                        <a:pt x="52" y="526"/>
                        <a:pt x="53" y="524"/>
                        <a:pt x="53" y="521"/>
                      </a:cubicBezTo>
                      <a:cubicBezTo>
                        <a:pt x="52" y="518"/>
                        <a:pt x="53" y="514"/>
                        <a:pt x="54" y="509"/>
                      </a:cubicBezTo>
                      <a:cubicBezTo>
                        <a:pt x="55" y="504"/>
                        <a:pt x="55" y="503"/>
                        <a:pt x="54" y="499"/>
                      </a:cubicBezTo>
                      <a:cubicBezTo>
                        <a:pt x="52" y="495"/>
                        <a:pt x="51" y="492"/>
                        <a:pt x="53" y="491"/>
                      </a:cubicBezTo>
                      <a:cubicBezTo>
                        <a:pt x="55" y="490"/>
                        <a:pt x="54" y="486"/>
                        <a:pt x="57" y="485"/>
                      </a:cubicBezTo>
                      <a:cubicBezTo>
                        <a:pt x="60" y="485"/>
                        <a:pt x="56" y="482"/>
                        <a:pt x="56" y="480"/>
                      </a:cubicBezTo>
                      <a:cubicBezTo>
                        <a:pt x="55" y="478"/>
                        <a:pt x="56" y="474"/>
                        <a:pt x="58" y="472"/>
                      </a:cubicBezTo>
                      <a:cubicBezTo>
                        <a:pt x="60" y="470"/>
                        <a:pt x="57" y="466"/>
                        <a:pt x="57" y="462"/>
                      </a:cubicBezTo>
                      <a:cubicBezTo>
                        <a:pt x="57" y="458"/>
                        <a:pt x="55" y="457"/>
                        <a:pt x="56" y="454"/>
                      </a:cubicBezTo>
                      <a:cubicBezTo>
                        <a:pt x="57" y="451"/>
                        <a:pt x="53" y="448"/>
                        <a:pt x="52" y="444"/>
                      </a:cubicBezTo>
                      <a:cubicBezTo>
                        <a:pt x="50" y="440"/>
                        <a:pt x="56" y="435"/>
                        <a:pt x="56" y="430"/>
                      </a:cubicBezTo>
                      <a:cubicBezTo>
                        <a:pt x="57" y="425"/>
                        <a:pt x="56" y="423"/>
                        <a:pt x="56" y="419"/>
                      </a:cubicBezTo>
                      <a:cubicBezTo>
                        <a:pt x="56" y="414"/>
                        <a:pt x="56" y="416"/>
                        <a:pt x="53" y="414"/>
                      </a:cubicBezTo>
                      <a:cubicBezTo>
                        <a:pt x="49" y="412"/>
                        <a:pt x="52" y="407"/>
                        <a:pt x="52" y="402"/>
                      </a:cubicBezTo>
                      <a:cubicBezTo>
                        <a:pt x="52" y="397"/>
                        <a:pt x="46" y="393"/>
                        <a:pt x="51" y="390"/>
                      </a:cubicBezTo>
                      <a:cubicBezTo>
                        <a:pt x="55" y="386"/>
                        <a:pt x="54" y="384"/>
                        <a:pt x="55" y="380"/>
                      </a:cubicBezTo>
                      <a:cubicBezTo>
                        <a:pt x="55" y="376"/>
                        <a:pt x="56" y="365"/>
                        <a:pt x="59" y="361"/>
                      </a:cubicBezTo>
                      <a:cubicBezTo>
                        <a:pt x="63" y="356"/>
                        <a:pt x="63" y="361"/>
                        <a:pt x="63" y="357"/>
                      </a:cubicBezTo>
                      <a:cubicBezTo>
                        <a:pt x="63" y="352"/>
                        <a:pt x="59" y="350"/>
                        <a:pt x="60" y="346"/>
                      </a:cubicBezTo>
                      <a:cubicBezTo>
                        <a:pt x="60" y="342"/>
                        <a:pt x="61" y="338"/>
                        <a:pt x="61" y="334"/>
                      </a:cubicBezTo>
                      <a:cubicBezTo>
                        <a:pt x="60" y="330"/>
                        <a:pt x="66" y="324"/>
                        <a:pt x="66" y="324"/>
                      </a:cubicBezTo>
                      <a:cubicBezTo>
                        <a:pt x="66" y="324"/>
                        <a:pt x="70" y="325"/>
                        <a:pt x="72" y="322"/>
                      </a:cubicBezTo>
                      <a:cubicBezTo>
                        <a:pt x="73" y="318"/>
                        <a:pt x="72" y="317"/>
                        <a:pt x="71" y="313"/>
                      </a:cubicBezTo>
                      <a:cubicBezTo>
                        <a:pt x="70" y="309"/>
                        <a:pt x="70" y="307"/>
                        <a:pt x="72" y="303"/>
                      </a:cubicBezTo>
                      <a:cubicBezTo>
                        <a:pt x="74" y="298"/>
                        <a:pt x="78" y="290"/>
                        <a:pt x="78" y="284"/>
                      </a:cubicBezTo>
                      <a:cubicBezTo>
                        <a:pt x="78" y="277"/>
                        <a:pt x="79" y="276"/>
                        <a:pt x="77" y="271"/>
                      </a:cubicBezTo>
                      <a:cubicBezTo>
                        <a:pt x="75" y="266"/>
                        <a:pt x="76" y="265"/>
                        <a:pt x="79" y="261"/>
                      </a:cubicBezTo>
                      <a:cubicBezTo>
                        <a:pt x="81" y="257"/>
                        <a:pt x="80" y="255"/>
                        <a:pt x="79" y="249"/>
                      </a:cubicBezTo>
                      <a:cubicBezTo>
                        <a:pt x="79" y="243"/>
                        <a:pt x="80" y="242"/>
                        <a:pt x="80" y="234"/>
                      </a:cubicBezTo>
                      <a:cubicBezTo>
                        <a:pt x="80" y="227"/>
                        <a:pt x="81" y="227"/>
                        <a:pt x="83" y="223"/>
                      </a:cubicBezTo>
                      <a:cubicBezTo>
                        <a:pt x="85" y="219"/>
                        <a:pt x="83" y="216"/>
                        <a:pt x="83" y="210"/>
                      </a:cubicBezTo>
                      <a:cubicBezTo>
                        <a:pt x="83" y="204"/>
                        <a:pt x="85" y="200"/>
                        <a:pt x="85" y="192"/>
                      </a:cubicBezTo>
                      <a:cubicBezTo>
                        <a:pt x="86" y="184"/>
                        <a:pt x="90" y="185"/>
                        <a:pt x="93" y="179"/>
                      </a:cubicBezTo>
                      <a:cubicBezTo>
                        <a:pt x="95" y="173"/>
                        <a:pt x="97" y="173"/>
                        <a:pt x="98" y="168"/>
                      </a:cubicBezTo>
                      <a:cubicBezTo>
                        <a:pt x="100" y="163"/>
                        <a:pt x="101" y="161"/>
                        <a:pt x="100" y="157"/>
                      </a:cubicBezTo>
                      <a:cubicBezTo>
                        <a:pt x="99" y="152"/>
                        <a:pt x="97" y="150"/>
                        <a:pt x="101" y="148"/>
                      </a:cubicBezTo>
                      <a:cubicBezTo>
                        <a:pt x="104" y="146"/>
                        <a:pt x="100" y="142"/>
                        <a:pt x="99" y="138"/>
                      </a:cubicBezTo>
                      <a:cubicBezTo>
                        <a:pt x="99" y="133"/>
                        <a:pt x="99" y="126"/>
                        <a:pt x="99" y="122"/>
                      </a:cubicBezTo>
                      <a:cubicBezTo>
                        <a:pt x="100" y="118"/>
                        <a:pt x="107" y="118"/>
                        <a:pt x="108" y="114"/>
                      </a:cubicBezTo>
                      <a:cubicBezTo>
                        <a:pt x="110" y="110"/>
                        <a:pt x="116" y="111"/>
                        <a:pt x="117" y="106"/>
                      </a:cubicBezTo>
                      <a:cubicBezTo>
                        <a:pt x="118" y="102"/>
                        <a:pt x="119" y="95"/>
                        <a:pt x="115" y="93"/>
                      </a:cubicBezTo>
                      <a:cubicBezTo>
                        <a:pt x="110" y="91"/>
                        <a:pt x="112" y="82"/>
                        <a:pt x="112" y="82"/>
                      </a:cubicBezTo>
                      <a:cubicBezTo>
                        <a:pt x="104" y="79"/>
                        <a:pt x="104" y="79"/>
                        <a:pt x="104" y="79"/>
                      </a:cubicBezTo>
                      <a:cubicBezTo>
                        <a:pt x="103" y="67"/>
                        <a:pt x="103" y="67"/>
                        <a:pt x="103" y="67"/>
                      </a:cubicBezTo>
                      <a:cubicBezTo>
                        <a:pt x="103" y="67"/>
                        <a:pt x="104" y="57"/>
                        <a:pt x="102" y="54"/>
                      </a:cubicBezTo>
                      <a:cubicBezTo>
                        <a:pt x="100" y="52"/>
                        <a:pt x="99" y="45"/>
                        <a:pt x="98" y="41"/>
                      </a:cubicBezTo>
                      <a:cubicBezTo>
                        <a:pt x="96" y="38"/>
                        <a:pt x="95" y="29"/>
                        <a:pt x="95" y="29"/>
                      </a:cubicBezTo>
                      <a:cubicBezTo>
                        <a:pt x="95" y="29"/>
                        <a:pt x="92" y="24"/>
                        <a:pt x="88" y="22"/>
                      </a:cubicBezTo>
                      <a:cubicBezTo>
                        <a:pt x="85" y="20"/>
                        <a:pt x="82" y="8"/>
                        <a:pt x="82" y="8"/>
                      </a:cubicBez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80" y="0"/>
                        <a:pt x="74" y="3"/>
                        <a:pt x="72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5" name="Freeform 469"/>
                <p:cNvSpPr>
                  <a:spLocks/>
                </p:cNvSpPr>
                <p:nvPr/>
              </p:nvSpPr>
              <p:spPr bwMode="auto">
                <a:xfrm>
                  <a:off x="1905" y="4081"/>
                  <a:ext cx="10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9">
                      <a:moveTo>
                        <a:pt x="0" y="0"/>
                      </a:moveTo>
                      <a:cubicBezTo>
                        <a:pt x="0" y="1"/>
                        <a:pt x="2" y="6"/>
                        <a:pt x="2" y="6"/>
                      </a:cubicBezTo>
                      <a:cubicBezTo>
                        <a:pt x="8" y="9"/>
                        <a:pt x="6" y="3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6" name="Freeform 470"/>
                <p:cNvSpPr>
                  <a:spLocks/>
                </p:cNvSpPr>
                <p:nvPr/>
              </p:nvSpPr>
              <p:spPr bwMode="auto">
                <a:xfrm>
                  <a:off x="1858" y="4067"/>
                  <a:ext cx="16" cy="5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2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4" h="4">
                      <a:moveTo>
                        <a:pt x="6" y="0"/>
                      </a:moveTo>
                      <a:cubicBezTo>
                        <a:pt x="0" y="1"/>
                        <a:pt x="12" y="4"/>
                        <a:pt x="12" y="4"/>
                      </a:cubicBezTo>
                      <a:cubicBezTo>
                        <a:pt x="12" y="4"/>
                        <a:pt x="14" y="0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7" name="Freeform 471"/>
                <p:cNvSpPr>
                  <a:spLocks/>
                </p:cNvSpPr>
                <p:nvPr/>
              </p:nvSpPr>
              <p:spPr bwMode="auto">
                <a:xfrm>
                  <a:off x="1796" y="3953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7" y="5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8" name="Freeform 472"/>
                <p:cNvSpPr>
                  <a:spLocks/>
                </p:cNvSpPr>
                <p:nvPr/>
              </p:nvSpPr>
              <p:spPr bwMode="auto">
                <a:xfrm>
                  <a:off x="1803" y="3939"/>
                  <a:ext cx="8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8">
                      <a:moveTo>
                        <a:pt x="0" y="0"/>
                      </a:move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8" y="8"/>
                        <a:pt x="8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99" name="Freeform 473"/>
                <p:cNvSpPr>
                  <a:spLocks/>
                </p:cNvSpPr>
                <p:nvPr/>
              </p:nvSpPr>
              <p:spPr bwMode="auto">
                <a:xfrm>
                  <a:off x="1855" y="4004"/>
                  <a:ext cx="11" cy="19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7" y="5"/>
                    </a:cxn>
                    <a:cxn ang="0">
                      <a:pos x="3" y="13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9" h="14">
                      <a:moveTo>
                        <a:pt x="5" y="3"/>
                      </a:moveTo>
                      <a:cubicBezTo>
                        <a:pt x="9" y="0"/>
                        <a:pt x="5" y="4"/>
                        <a:pt x="7" y="5"/>
                      </a:cubicBezTo>
                      <a:cubicBezTo>
                        <a:pt x="8" y="3"/>
                        <a:pt x="6" y="11"/>
                        <a:pt x="3" y="13"/>
                      </a:cubicBezTo>
                      <a:cubicBezTo>
                        <a:pt x="0" y="14"/>
                        <a:pt x="3" y="4"/>
                        <a:pt x="5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0" name="Freeform 474"/>
                <p:cNvSpPr>
                  <a:spLocks/>
                </p:cNvSpPr>
                <p:nvPr/>
              </p:nvSpPr>
              <p:spPr bwMode="auto">
                <a:xfrm>
                  <a:off x="1838" y="4008"/>
                  <a:ext cx="10" cy="8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8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8" h="6">
                      <a:moveTo>
                        <a:pt x="6" y="0"/>
                      </a:move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0" y="5"/>
                        <a:pt x="2" y="0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1" name="Freeform 475"/>
                <p:cNvSpPr>
                  <a:spLocks/>
                </p:cNvSpPr>
                <p:nvPr/>
              </p:nvSpPr>
              <p:spPr bwMode="auto">
                <a:xfrm>
                  <a:off x="1858" y="4003"/>
                  <a:ext cx="47" cy="5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26" y="0"/>
                    </a:cxn>
                    <a:cxn ang="0">
                      <a:pos x="24" y="4"/>
                    </a:cxn>
                    <a:cxn ang="0">
                      <a:pos x="18" y="2"/>
                    </a:cxn>
                    <a:cxn ang="0">
                      <a:pos x="12" y="4"/>
                    </a:cxn>
                    <a:cxn ang="0">
                      <a:pos x="14" y="18"/>
                    </a:cxn>
                    <a:cxn ang="0">
                      <a:pos x="22" y="16"/>
                    </a:cxn>
                    <a:cxn ang="0">
                      <a:pos x="22" y="20"/>
                    </a:cxn>
                    <a:cxn ang="0">
                      <a:pos x="14" y="22"/>
                    </a:cxn>
                    <a:cxn ang="0">
                      <a:pos x="16" y="29"/>
                    </a:cxn>
                    <a:cxn ang="0">
                      <a:pos x="22" y="29"/>
                    </a:cxn>
                    <a:cxn ang="0">
                      <a:pos x="16" y="37"/>
                    </a:cxn>
                    <a:cxn ang="0">
                      <a:pos x="12" y="35"/>
                    </a:cxn>
                    <a:cxn ang="0">
                      <a:pos x="12" y="24"/>
                    </a:cxn>
                    <a:cxn ang="0">
                      <a:pos x="6" y="24"/>
                    </a:cxn>
                    <a:cxn ang="0">
                      <a:pos x="10" y="2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39" h="41">
                      <a:moveTo>
                        <a:pt x="14" y="0"/>
                      </a:moveTo>
                      <a:cubicBezTo>
                        <a:pt x="17" y="0"/>
                        <a:pt x="22" y="0"/>
                        <a:pt x="26" y="0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0" y="5"/>
                        <a:pt x="18" y="2"/>
                        <a:pt x="18" y="2"/>
                      </a:cubicBezTo>
                      <a:cubicBezTo>
                        <a:pt x="17" y="3"/>
                        <a:pt x="14" y="3"/>
                        <a:pt x="12" y="4"/>
                      </a:cubicBezTo>
                      <a:cubicBezTo>
                        <a:pt x="13" y="12"/>
                        <a:pt x="13" y="12"/>
                        <a:pt x="14" y="18"/>
                      </a:cubicBezTo>
                      <a:cubicBezTo>
                        <a:pt x="17" y="17"/>
                        <a:pt x="18" y="15"/>
                        <a:pt x="22" y="16"/>
                      </a:cubicBezTo>
                      <a:cubicBezTo>
                        <a:pt x="22" y="20"/>
                        <a:pt x="22" y="20"/>
                        <a:pt x="22" y="20"/>
                      </a:cubicBezTo>
                      <a:cubicBezTo>
                        <a:pt x="20" y="20"/>
                        <a:pt x="16" y="21"/>
                        <a:pt x="14" y="22"/>
                      </a:cubicBezTo>
                      <a:cubicBezTo>
                        <a:pt x="14" y="23"/>
                        <a:pt x="17" y="29"/>
                        <a:pt x="16" y="29"/>
                      </a:cubicBezTo>
                      <a:cubicBezTo>
                        <a:pt x="17" y="29"/>
                        <a:pt x="20" y="29"/>
                        <a:pt x="22" y="29"/>
                      </a:cubicBezTo>
                      <a:cubicBezTo>
                        <a:pt x="0" y="41"/>
                        <a:pt x="39" y="27"/>
                        <a:pt x="16" y="37"/>
                      </a:cubicBezTo>
                      <a:cubicBezTo>
                        <a:pt x="16" y="37"/>
                        <a:pt x="8" y="37"/>
                        <a:pt x="12" y="35"/>
                      </a:cubicBezTo>
                      <a:cubicBezTo>
                        <a:pt x="12" y="36"/>
                        <a:pt x="12" y="28"/>
                        <a:pt x="12" y="24"/>
                      </a:cubicBezTo>
                      <a:cubicBezTo>
                        <a:pt x="10" y="23"/>
                        <a:pt x="7" y="24"/>
                        <a:pt x="6" y="24"/>
                      </a:cubicBezTo>
                      <a:cubicBezTo>
                        <a:pt x="6" y="18"/>
                        <a:pt x="7" y="7"/>
                        <a:pt x="10" y="2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2" name="Freeform 476"/>
                <p:cNvSpPr>
                  <a:spLocks/>
                </p:cNvSpPr>
                <p:nvPr/>
              </p:nvSpPr>
              <p:spPr bwMode="auto">
                <a:xfrm>
                  <a:off x="1809" y="3802"/>
                  <a:ext cx="29" cy="32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10" y="13"/>
                    </a:cxn>
                    <a:cxn ang="0">
                      <a:pos x="6" y="21"/>
                    </a:cxn>
                    <a:cxn ang="0">
                      <a:pos x="10" y="13"/>
                    </a:cxn>
                    <a:cxn ang="0">
                      <a:pos x="14" y="9"/>
                    </a:cxn>
                    <a:cxn ang="0">
                      <a:pos x="16" y="5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24" h="23">
                      <a:moveTo>
                        <a:pt x="12" y="1"/>
                      </a:moveTo>
                      <a:cubicBezTo>
                        <a:pt x="7" y="2"/>
                        <a:pt x="0" y="11"/>
                        <a:pt x="10" y="13"/>
                      </a:cubicBezTo>
                      <a:cubicBezTo>
                        <a:pt x="10" y="13"/>
                        <a:pt x="0" y="23"/>
                        <a:pt x="6" y="21"/>
                      </a:cubicBezTo>
                      <a:cubicBezTo>
                        <a:pt x="6" y="20"/>
                        <a:pt x="24" y="6"/>
                        <a:pt x="10" y="13"/>
                      </a:cubicBezTo>
                      <a:cubicBezTo>
                        <a:pt x="12" y="12"/>
                        <a:pt x="8" y="6"/>
                        <a:pt x="14" y="9"/>
                      </a:cubicBezTo>
                      <a:cubicBezTo>
                        <a:pt x="14" y="8"/>
                        <a:pt x="15" y="5"/>
                        <a:pt x="16" y="5"/>
                      </a:cubicBezTo>
                      <a:cubicBezTo>
                        <a:pt x="16" y="4"/>
                        <a:pt x="13" y="0"/>
                        <a:pt x="12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3" name="Freeform 477"/>
                <p:cNvSpPr>
                  <a:spLocks/>
                </p:cNvSpPr>
                <p:nvPr/>
              </p:nvSpPr>
              <p:spPr bwMode="auto">
                <a:xfrm>
                  <a:off x="1819" y="3784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4" name="Freeform 478"/>
                <p:cNvSpPr>
                  <a:spLocks/>
                </p:cNvSpPr>
                <p:nvPr/>
              </p:nvSpPr>
              <p:spPr bwMode="auto">
                <a:xfrm>
                  <a:off x="1821" y="3724"/>
                  <a:ext cx="16" cy="4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28"/>
                    </a:cxn>
                    <a:cxn ang="0">
                      <a:pos x="6" y="30"/>
                    </a:cxn>
                    <a:cxn ang="0">
                      <a:pos x="12" y="22"/>
                    </a:cxn>
                    <a:cxn ang="0">
                      <a:pos x="8" y="14"/>
                    </a:cxn>
                    <a:cxn ang="0">
                      <a:pos x="12" y="0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3" h="30">
                      <a:moveTo>
                        <a:pt x="2" y="0"/>
                      </a:moveTo>
                      <a:cubicBezTo>
                        <a:pt x="2" y="10"/>
                        <a:pt x="1" y="20"/>
                        <a:pt x="0" y="28"/>
                      </a:cubicBezTo>
                      <a:cubicBezTo>
                        <a:pt x="0" y="28"/>
                        <a:pt x="4" y="29"/>
                        <a:pt x="6" y="30"/>
                      </a:cubicBezTo>
                      <a:cubicBezTo>
                        <a:pt x="7" y="27"/>
                        <a:pt x="11" y="24"/>
                        <a:pt x="12" y="22"/>
                      </a:cubicBezTo>
                      <a:cubicBezTo>
                        <a:pt x="13" y="17"/>
                        <a:pt x="10" y="15"/>
                        <a:pt x="8" y="14"/>
                      </a:cubicBezTo>
                      <a:cubicBezTo>
                        <a:pt x="10" y="8"/>
                        <a:pt x="10" y="7"/>
                        <a:pt x="12" y="0"/>
                      </a:cubicBezTo>
                      <a:cubicBezTo>
                        <a:pt x="5" y="0"/>
                        <a:pt x="7" y="1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5" name="Freeform 479"/>
                <p:cNvSpPr>
                  <a:spLocks/>
                </p:cNvSpPr>
                <p:nvPr/>
              </p:nvSpPr>
              <p:spPr bwMode="auto">
                <a:xfrm>
                  <a:off x="3211" y="2229"/>
                  <a:ext cx="167" cy="362"/>
                </a:xfrm>
                <a:custGeom>
                  <a:avLst/>
                  <a:gdLst/>
                  <a:ahLst/>
                  <a:cxnLst>
                    <a:cxn ang="0">
                      <a:pos x="0" y="151"/>
                    </a:cxn>
                    <a:cxn ang="0">
                      <a:pos x="1" y="152"/>
                    </a:cxn>
                    <a:cxn ang="0">
                      <a:pos x="7" y="160"/>
                    </a:cxn>
                    <a:cxn ang="0">
                      <a:pos x="19" y="160"/>
                    </a:cxn>
                    <a:cxn ang="0">
                      <a:pos x="15" y="166"/>
                    </a:cxn>
                    <a:cxn ang="0">
                      <a:pos x="7" y="166"/>
                    </a:cxn>
                    <a:cxn ang="0">
                      <a:pos x="16" y="176"/>
                    </a:cxn>
                    <a:cxn ang="0">
                      <a:pos x="18" y="184"/>
                    </a:cxn>
                    <a:cxn ang="0">
                      <a:pos x="20" y="190"/>
                    </a:cxn>
                    <a:cxn ang="0">
                      <a:pos x="20" y="195"/>
                    </a:cxn>
                    <a:cxn ang="0">
                      <a:pos x="18" y="200"/>
                    </a:cxn>
                    <a:cxn ang="0">
                      <a:pos x="21" y="210"/>
                    </a:cxn>
                    <a:cxn ang="0">
                      <a:pos x="22" y="219"/>
                    </a:cxn>
                    <a:cxn ang="0">
                      <a:pos x="23" y="224"/>
                    </a:cxn>
                    <a:cxn ang="0">
                      <a:pos x="7" y="225"/>
                    </a:cxn>
                    <a:cxn ang="0">
                      <a:pos x="5" y="233"/>
                    </a:cxn>
                    <a:cxn ang="0">
                      <a:pos x="15" y="244"/>
                    </a:cxn>
                    <a:cxn ang="0">
                      <a:pos x="18" y="257"/>
                    </a:cxn>
                    <a:cxn ang="0">
                      <a:pos x="15" y="264"/>
                    </a:cxn>
                    <a:cxn ang="0">
                      <a:pos x="20" y="264"/>
                    </a:cxn>
                    <a:cxn ang="0">
                      <a:pos x="26" y="264"/>
                    </a:cxn>
                    <a:cxn ang="0">
                      <a:pos x="30" y="258"/>
                    </a:cxn>
                    <a:cxn ang="0">
                      <a:pos x="36" y="261"/>
                    </a:cxn>
                    <a:cxn ang="0">
                      <a:pos x="51" y="258"/>
                    </a:cxn>
                    <a:cxn ang="0">
                      <a:pos x="62" y="251"/>
                    </a:cxn>
                    <a:cxn ang="0">
                      <a:pos x="71" y="246"/>
                    </a:cxn>
                    <a:cxn ang="0">
                      <a:pos x="68" y="237"/>
                    </a:cxn>
                    <a:cxn ang="0">
                      <a:pos x="83" y="232"/>
                    </a:cxn>
                    <a:cxn ang="0">
                      <a:pos x="91" y="228"/>
                    </a:cxn>
                    <a:cxn ang="0">
                      <a:pos x="95" y="222"/>
                    </a:cxn>
                    <a:cxn ang="0">
                      <a:pos x="103" y="218"/>
                    </a:cxn>
                    <a:cxn ang="0">
                      <a:pos x="107" y="213"/>
                    </a:cxn>
                    <a:cxn ang="0">
                      <a:pos x="113" y="207"/>
                    </a:cxn>
                    <a:cxn ang="0">
                      <a:pos x="112" y="202"/>
                    </a:cxn>
                    <a:cxn ang="0">
                      <a:pos x="110" y="196"/>
                    </a:cxn>
                    <a:cxn ang="0">
                      <a:pos x="110" y="190"/>
                    </a:cxn>
                    <a:cxn ang="0">
                      <a:pos x="110" y="187"/>
                    </a:cxn>
                    <a:cxn ang="0">
                      <a:pos x="112" y="179"/>
                    </a:cxn>
                    <a:cxn ang="0">
                      <a:pos x="107" y="176"/>
                    </a:cxn>
                    <a:cxn ang="0">
                      <a:pos x="101" y="175"/>
                    </a:cxn>
                    <a:cxn ang="0">
                      <a:pos x="103" y="170"/>
                    </a:cxn>
                    <a:cxn ang="0">
                      <a:pos x="106" y="164"/>
                    </a:cxn>
                    <a:cxn ang="0">
                      <a:pos x="109" y="159"/>
                    </a:cxn>
                    <a:cxn ang="0">
                      <a:pos x="112" y="149"/>
                    </a:cxn>
                    <a:cxn ang="0">
                      <a:pos x="115" y="144"/>
                    </a:cxn>
                    <a:cxn ang="0">
                      <a:pos x="118" y="137"/>
                    </a:cxn>
                    <a:cxn ang="0">
                      <a:pos x="120" y="129"/>
                    </a:cxn>
                    <a:cxn ang="0">
                      <a:pos x="126" y="128"/>
                    </a:cxn>
                    <a:cxn ang="0">
                      <a:pos x="136" y="128"/>
                    </a:cxn>
                    <a:cxn ang="0">
                      <a:pos x="136" y="67"/>
                    </a:cxn>
                    <a:cxn ang="0">
                      <a:pos x="24" y="0"/>
                    </a:cxn>
                    <a:cxn ang="0">
                      <a:pos x="12" y="10"/>
                    </a:cxn>
                    <a:cxn ang="0">
                      <a:pos x="19" y="42"/>
                    </a:cxn>
                    <a:cxn ang="0">
                      <a:pos x="24" y="56"/>
                    </a:cxn>
                    <a:cxn ang="0">
                      <a:pos x="20" y="69"/>
                    </a:cxn>
                    <a:cxn ang="0">
                      <a:pos x="20" y="123"/>
                    </a:cxn>
                    <a:cxn ang="0">
                      <a:pos x="0" y="140"/>
                    </a:cxn>
                    <a:cxn ang="0">
                      <a:pos x="0" y="151"/>
                    </a:cxn>
                  </a:cxnLst>
                  <a:rect l="0" t="0" r="r" b="b"/>
                  <a:pathLst>
                    <a:path w="136" h="264">
                      <a:moveTo>
                        <a:pt x="0" y="151"/>
                      </a:moveTo>
                      <a:cubicBezTo>
                        <a:pt x="0" y="152"/>
                        <a:pt x="1" y="152"/>
                        <a:pt x="1" y="152"/>
                      </a:cubicBezTo>
                      <a:cubicBezTo>
                        <a:pt x="4" y="153"/>
                        <a:pt x="5" y="159"/>
                        <a:pt x="7" y="160"/>
                      </a:cubicBezTo>
                      <a:cubicBezTo>
                        <a:pt x="13" y="163"/>
                        <a:pt x="12" y="160"/>
                        <a:pt x="19" y="160"/>
                      </a:cubicBezTo>
                      <a:cubicBezTo>
                        <a:pt x="19" y="160"/>
                        <a:pt x="24" y="169"/>
                        <a:pt x="15" y="166"/>
                      </a:cubicBezTo>
                      <a:cubicBezTo>
                        <a:pt x="15" y="166"/>
                        <a:pt x="10" y="166"/>
                        <a:pt x="7" y="166"/>
                      </a:cubicBezTo>
                      <a:cubicBezTo>
                        <a:pt x="7" y="166"/>
                        <a:pt x="14" y="174"/>
                        <a:pt x="16" y="176"/>
                      </a:cubicBezTo>
                      <a:cubicBezTo>
                        <a:pt x="18" y="179"/>
                        <a:pt x="16" y="181"/>
                        <a:pt x="18" y="184"/>
                      </a:cubicBezTo>
                      <a:cubicBezTo>
                        <a:pt x="20" y="186"/>
                        <a:pt x="20" y="188"/>
                        <a:pt x="20" y="190"/>
                      </a:cubicBezTo>
                      <a:cubicBezTo>
                        <a:pt x="19" y="192"/>
                        <a:pt x="20" y="195"/>
                        <a:pt x="20" y="195"/>
                      </a:cubicBezTo>
                      <a:cubicBezTo>
                        <a:pt x="20" y="195"/>
                        <a:pt x="18" y="196"/>
                        <a:pt x="18" y="200"/>
                      </a:cubicBezTo>
                      <a:cubicBezTo>
                        <a:pt x="18" y="203"/>
                        <a:pt x="20" y="208"/>
                        <a:pt x="21" y="210"/>
                      </a:cubicBezTo>
                      <a:cubicBezTo>
                        <a:pt x="22" y="213"/>
                        <a:pt x="20" y="216"/>
                        <a:pt x="22" y="219"/>
                      </a:cubicBezTo>
                      <a:cubicBezTo>
                        <a:pt x="23" y="221"/>
                        <a:pt x="23" y="224"/>
                        <a:pt x="23" y="224"/>
                      </a:cubicBezTo>
                      <a:cubicBezTo>
                        <a:pt x="23" y="224"/>
                        <a:pt x="10" y="223"/>
                        <a:pt x="7" y="225"/>
                      </a:cubicBezTo>
                      <a:cubicBezTo>
                        <a:pt x="5" y="227"/>
                        <a:pt x="3" y="231"/>
                        <a:pt x="5" y="233"/>
                      </a:cubicBezTo>
                      <a:cubicBezTo>
                        <a:pt x="7" y="234"/>
                        <a:pt x="13" y="243"/>
                        <a:pt x="15" y="244"/>
                      </a:cubicBezTo>
                      <a:cubicBezTo>
                        <a:pt x="17" y="246"/>
                        <a:pt x="18" y="257"/>
                        <a:pt x="18" y="257"/>
                      </a:cubicBezTo>
                      <a:cubicBezTo>
                        <a:pt x="15" y="264"/>
                        <a:pt x="15" y="264"/>
                        <a:pt x="15" y="264"/>
                      </a:cubicBezTo>
                      <a:cubicBezTo>
                        <a:pt x="20" y="264"/>
                        <a:pt x="20" y="264"/>
                        <a:pt x="20" y="264"/>
                      </a:cubicBezTo>
                      <a:cubicBezTo>
                        <a:pt x="26" y="264"/>
                        <a:pt x="26" y="264"/>
                        <a:pt x="26" y="264"/>
                      </a:cubicBezTo>
                      <a:cubicBezTo>
                        <a:pt x="30" y="258"/>
                        <a:pt x="30" y="258"/>
                        <a:pt x="30" y="258"/>
                      </a:cubicBezTo>
                      <a:cubicBezTo>
                        <a:pt x="30" y="258"/>
                        <a:pt x="33" y="261"/>
                        <a:pt x="36" y="261"/>
                      </a:cubicBezTo>
                      <a:cubicBezTo>
                        <a:pt x="39" y="261"/>
                        <a:pt x="48" y="259"/>
                        <a:pt x="51" y="258"/>
                      </a:cubicBezTo>
                      <a:cubicBezTo>
                        <a:pt x="55" y="258"/>
                        <a:pt x="58" y="256"/>
                        <a:pt x="62" y="251"/>
                      </a:cubicBezTo>
                      <a:cubicBezTo>
                        <a:pt x="65" y="247"/>
                        <a:pt x="67" y="248"/>
                        <a:pt x="71" y="246"/>
                      </a:cubicBezTo>
                      <a:cubicBezTo>
                        <a:pt x="75" y="244"/>
                        <a:pt x="65" y="242"/>
                        <a:pt x="68" y="237"/>
                      </a:cubicBezTo>
                      <a:cubicBezTo>
                        <a:pt x="71" y="233"/>
                        <a:pt x="79" y="235"/>
                        <a:pt x="83" y="232"/>
                      </a:cubicBezTo>
                      <a:cubicBezTo>
                        <a:pt x="87" y="229"/>
                        <a:pt x="87" y="229"/>
                        <a:pt x="91" y="228"/>
                      </a:cubicBezTo>
                      <a:cubicBezTo>
                        <a:pt x="94" y="228"/>
                        <a:pt x="93" y="223"/>
                        <a:pt x="95" y="222"/>
                      </a:cubicBezTo>
                      <a:cubicBezTo>
                        <a:pt x="97" y="220"/>
                        <a:pt x="101" y="219"/>
                        <a:pt x="103" y="218"/>
                      </a:cubicBezTo>
                      <a:cubicBezTo>
                        <a:pt x="106" y="217"/>
                        <a:pt x="105" y="217"/>
                        <a:pt x="107" y="213"/>
                      </a:cubicBezTo>
                      <a:cubicBezTo>
                        <a:pt x="108" y="208"/>
                        <a:pt x="113" y="207"/>
                        <a:pt x="113" y="207"/>
                      </a:cubicBezTo>
                      <a:cubicBezTo>
                        <a:pt x="113" y="207"/>
                        <a:pt x="115" y="205"/>
                        <a:pt x="112" y="202"/>
                      </a:cubicBezTo>
                      <a:cubicBezTo>
                        <a:pt x="110" y="200"/>
                        <a:pt x="109" y="200"/>
                        <a:pt x="110" y="196"/>
                      </a:cubicBezTo>
                      <a:cubicBezTo>
                        <a:pt x="112" y="192"/>
                        <a:pt x="110" y="190"/>
                        <a:pt x="110" y="190"/>
                      </a:cubicBezTo>
                      <a:cubicBezTo>
                        <a:pt x="110" y="190"/>
                        <a:pt x="110" y="190"/>
                        <a:pt x="110" y="187"/>
                      </a:cubicBezTo>
                      <a:cubicBezTo>
                        <a:pt x="109" y="184"/>
                        <a:pt x="114" y="182"/>
                        <a:pt x="112" y="179"/>
                      </a:cubicBezTo>
                      <a:cubicBezTo>
                        <a:pt x="111" y="177"/>
                        <a:pt x="110" y="176"/>
                        <a:pt x="107" y="176"/>
                      </a:cubicBezTo>
                      <a:cubicBezTo>
                        <a:pt x="105" y="176"/>
                        <a:pt x="101" y="178"/>
                        <a:pt x="101" y="175"/>
                      </a:cubicBezTo>
                      <a:cubicBezTo>
                        <a:pt x="101" y="173"/>
                        <a:pt x="100" y="172"/>
                        <a:pt x="103" y="170"/>
                      </a:cubicBezTo>
                      <a:cubicBezTo>
                        <a:pt x="105" y="169"/>
                        <a:pt x="106" y="168"/>
                        <a:pt x="106" y="164"/>
                      </a:cubicBezTo>
                      <a:cubicBezTo>
                        <a:pt x="106" y="160"/>
                        <a:pt x="106" y="162"/>
                        <a:pt x="109" y="159"/>
                      </a:cubicBezTo>
                      <a:cubicBezTo>
                        <a:pt x="112" y="157"/>
                        <a:pt x="112" y="152"/>
                        <a:pt x="112" y="149"/>
                      </a:cubicBezTo>
                      <a:cubicBezTo>
                        <a:pt x="112" y="146"/>
                        <a:pt x="111" y="146"/>
                        <a:pt x="115" y="144"/>
                      </a:cubicBezTo>
                      <a:cubicBezTo>
                        <a:pt x="118" y="142"/>
                        <a:pt x="119" y="140"/>
                        <a:pt x="118" y="137"/>
                      </a:cubicBezTo>
                      <a:cubicBezTo>
                        <a:pt x="116" y="134"/>
                        <a:pt x="119" y="132"/>
                        <a:pt x="120" y="129"/>
                      </a:cubicBezTo>
                      <a:cubicBezTo>
                        <a:pt x="122" y="125"/>
                        <a:pt x="124" y="126"/>
                        <a:pt x="126" y="128"/>
                      </a:cubicBezTo>
                      <a:cubicBezTo>
                        <a:pt x="129" y="129"/>
                        <a:pt x="136" y="128"/>
                        <a:pt x="136" y="128"/>
                      </a:cubicBezTo>
                      <a:cubicBezTo>
                        <a:pt x="136" y="67"/>
                        <a:pt x="136" y="67"/>
                        <a:pt x="136" y="67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19" y="42"/>
                        <a:pt x="27" y="53"/>
                        <a:pt x="24" y="56"/>
                      </a:cubicBezTo>
                      <a:cubicBezTo>
                        <a:pt x="21" y="60"/>
                        <a:pt x="21" y="64"/>
                        <a:pt x="20" y="69"/>
                      </a:cubicBezTo>
                      <a:cubicBezTo>
                        <a:pt x="19" y="74"/>
                        <a:pt x="20" y="123"/>
                        <a:pt x="20" y="123"/>
                      </a:cubicBezTo>
                      <a:cubicBezTo>
                        <a:pt x="0" y="140"/>
                        <a:pt x="0" y="140"/>
                        <a:pt x="0" y="140"/>
                      </a:cubicBezTo>
                      <a:lnTo>
                        <a:pt x="0" y="151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6" name="Freeform 480"/>
                <p:cNvSpPr>
                  <a:spLocks/>
                </p:cNvSpPr>
                <p:nvPr/>
              </p:nvSpPr>
              <p:spPr bwMode="auto">
                <a:xfrm>
                  <a:off x="3211" y="2513"/>
                  <a:ext cx="213" cy="174"/>
                </a:xfrm>
                <a:custGeom>
                  <a:avLst/>
                  <a:gdLst/>
                  <a:ahLst/>
                  <a:cxnLst>
                    <a:cxn ang="0">
                      <a:pos x="61" y="116"/>
                    </a:cxn>
                    <a:cxn ang="0">
                      <a:pos x="62" y="103"/>
                    </a:cxn>
                    <a:cxn ang="0">
                      <a:pos x="69" y="96"/>
                    </a:cxn>
                    <a:cxn ang="0">
                      <a:pos x="74" y="89"/>
                    </a:cxn>
                    <a:cxn ang="0">
                      <a:pos x="84" y="89"/>
                    </a:cxn>
                    <a:cxn ang="0">
                      <a:pos x="92" y="97"/>
                    </a:cxn>
                    <a:cxn ang="0">
                      <a:pos x="104" y="98"/>
                    </a:cxn>
                    <a:cxn ang="0">
                      <a:pos x="112" y="100"/>
                    </a:cxn>
                    <a:cxn ang="0">
                      <a:pos x="120" y="101"/>
                    </a:cxn>
                    <a:cxn ang="0">
                      <a:pos x="122" y="94"/>
                    </a:cxn>
                    <a:cxn ang="0">
                      <a:pos x="131" y="97"/>
                    </a:cxn>
                    <a:cxn ang="0">
                      <a:pos x="138" y="95"/>
                    </a:cxn>
                    <a:cxn ang="0">
                      <a:pos x="140" y="90"/>
                    </a:cxn>
                    <a:cxn ang="0">
                      <a:pos x="146" y="91"/>
                    </a:cxn>
                    <a:cxn ang="0">
                      <a:pos x="152" y="87"/>
                    </a:cxn>
                    <a:cxn ang="0">
                      <a:pos x="162" y="87"/>
                    </a:cxn>
                    <a:cxn ang="0">
                      <a:pos x="166" y="89"/>
                    </a:cxn>
                    <a:cxn ang="0">
                      <a:pos x="174" y="88"/>
                    </a:cxn>
                    <a:cxn ang="0">
                      <a:pos x="171" y="83"/>
                    </a:cxn>
                    <a:cxn ang="0">
                      <a:pos x="169" y="74"/>
                    </a:cxn>
                    <a:cxn ang="0">
                      <a:pos x="161" y="67"/>
                    </a:cxn>
                    <a:cxn ang="0">
                      <a:pos x="155" y="58"/>
                    </a:cxn>
                    <a:cxn ang="0">
                      <a:pos x="150" y="56"/>
                    </a:cxn>
                    <a:cxn ang="0">
                      <a:pos x="143" y="51"/>
                    </a:cxn>
                    <a:cxn ang="0">
                      <a:pos x="137" y="49"/>
                    </a:cxn>
                    <a:cxn ang="0">
                      <a:pos x="132" y="43"/>
                    </a:cxn>
                    <a:cxn ang="0">
                      <a:pos x="126" y="31"/>
                    </a:cxn>
                    <a:cxn ang="0">
                      <a:pos x="123" y="23"/>
                    </a:cxn>
                    <a:cxn ang="0">
                      <a:pos x="121" y="17"/>
                    </a:cxn>
                    <a:cxn ang="0">
                      <a:pos x="122" y="8"/>
                    </a:cxn>
                    <a:cxn ang="0">
                      <a:pos x="113" y="0"/>
                    </a:cxn>
                    <a:cxn ang="0">
                      <a:pos x="107" y="6"/>
                    </a:cxn>
                    <a:cxn ang="0">
                      <a:pos x="103" y="11"/>
                    </a:cxn>
                    <a:cxn ang="0">
                      <a:pos x="95" y="15"/>
                    </a:cxn>
                    <a:cxn ang="0">
                      <a:pos x="91" y="21"/>
                    </a:cxn>
                    <a:cxn ang="0">
                      <a:pos x="83" y="25"/>
                    </a:cxn>
                    <a:cxn ang="0">
                      <a:pos x="68" y="30"/>
                    </a:cxn>
                    <a:cxn ang="0">
                      <a:pos x="71" y="39"/>
                    </a:cxn>
                    <a:cxn ang="0">
                      <a:pos x="62" y="44"/>
                    </a:cxn>
                    <a:cxn ang="0">
                      <a:pos x="51" y="51"/>
                    </a:cxn>
                    <a:cxn ang="0">
                      <a:pos x="36" y="54"/>
                    </a:cxn>
                    <a:cxn ang="0">
                      <a:pos x="30" y="51"/>
                    </a:cxn>
                    <a:cxn ang="0">
                      <a:pos x="26" y="57"/>
                    </a:cxn>
                    <a:cxn ang="0">
                      <a:pos x="20" y="57"/>
                    </a:cxn>
                    <a:cxn ang="0">
                      <a:pos x="15" y="57"/>
                    </a:cxn>
                    <a:cxn ang="0">
                      <a:pos x="6" y="74"/>
                    </a:cxn>
                    <a:cxn ang="0">
                      <a:pos x="3" y="80"/>
                    </a:cxn>
                    <a:cxn ang="0">
                      <a:pos x="8" y="86"/>
                    </a:cxn>
                    <a:cxn ang="0">
                      <a:pos x="14" y="99"/>
                    </a:cxn>
                    <a:cxn ang="0">
                      <a:pos x="19" y="109"/>
                    </a:cxn>
                    <a:cxn ang="0">
                      <a:pos x="27" y="117"/>
                    </a:cxn>
                    <a:cxn ang="0">
                      <a:pos x="35" y="127"/>
                    </a:cxn>
                    <a:cxn ang="0">
                      <a:pos x="42" y="123"/>
                    </a:cxn>
                    <a:cxn ang="0">
                      <a:pos x="46" y="118"/>
                    </a:cxn>
                    <a:cxn ang="0">
                      <a:pos x="52" y="118"/>
                    </a:cxn>
                    <a:cxn ang="0">
                      <a:pos x="61" y="116"/>
                    </a:cxn>
                  </a:cxnLst>
                  <a:rect l="0" t="0" r="r" b="b"/>
                  <a:pathLst>
                    <a:path w="174" h="127">
                      <a:moveTo>
                        <a:pt x="61" y="116"/>
                      </a:moveTo>
                      <a:cubicBezTo>
                        <a:pt x="62" y="103"/>
                        <a:pt x="62" y="103"/>
                        <a:pt x="62" y="103"/>
                      </a:cubicBezTo>
                      <a:cubicBezTo>
                        <a:pt x="62" y="103"/>
                        <a:pt x="69" y="100"/>
                        <a:pt x="69" y="96"/>
                      </a:cubicBezTo>
                      <a:cubicBezTo>
                        <a:pt x="69" y="92"/>
                        <a:pt x="72" y="89"/>
                        <a:pt x="74" y="89"/>
                      </a:cubicBezTo>
                      <a:cubicBezTo>
                        <a:pt x="77" y="89"/>
                        <a:pt x="80" y="87"/>
                        <a:pt x="84" y="89"/>
                      </a:cubicBezTo>
                      <a:cubicBezTo>
                        <a:pt x="88" y="91"/>
                        <a:pt x="90" y="95"/>
                        <a:pt x="92" y="97"/>
                      </a:cubicBezTo>
                      <a:cubicBezTo>
                        <a:pt x="95" y="98"/>
                        <a:pt x="101" y="98"/>
                        <a:pt x="104" y="98"/>
                      </a:cubicBezTo>
                      <a:cubicBezTo>
                        <a:pt x="107" y="98"/>
                        <a:pt x="108" y="99"/>
                        <a:pt x="112" y="100"/>
                      </a:cubicBezTo>
                      <a:cubicBezTo>
                        <a:pt x="116" y="101"/>
                        <a:pt x="120" y="101"/>
                        <a:pt x="120" y="101"/>
                      </a:cubicBezTo>
                      <a:cubicBezTo>
                        <a:pt x="120" y="101"/>
                        <a:pt x="119" y="94"/>
                        <a:pt x="122" y="94"/>
                      </a:cubicBezTo>
                      <a:cubicBezTo>
                        <a:pt x="126" y="94"/>
                        <a:pt x="126" y="98"/>
                        <a:pt x="131" y="97"/>
                      </a:cubicBezTo>
                      <a:cubicBezTo>
                        <a:pt x="135" y="95"/>
                        <a:pt x="138" y="95"/>
                        <a:pt x="138" y="95"/>
                      </a:cubicBezTo>
                      <a:cubicBezTo>
                        <a:pt x="138" y="95"/>
                        <a:pt x="137" y="91"/>
                        <a:pt x="140" y="90"/>
                      </a:cubicBezTo>
                      <a:cubicBezTo>
                        <a:pt x="144" y="90"/>
                        <a:pt x="141" y="96"/>
                        <a:pt x="146" y="91"/>
                      </a:cubicBezTo>
                      <a:cubicBezTo>
                        <a:pt x="150" y="87"/>
                        <a:pt x="148" y="87"/>
                        <a:pt x="152" y="87"/>
                      </a:cubicBezTo>
                      <a:cubicBezTo>
                        <a:pt x="155" y="87"/>
                        <a:pt x="158" y="87"/>
                        <a:pt x="162" y="87"/>
                      </a:cubicBezTo>
                      <a:cubicBezTo>
                        <a:pt x="166" y="87"/>
                        <a:pt x="164" y="89"/>
                        <a:pt x="166" y="89"/>
                      </a:cubicBezTo>
                      <a:cubicBezTo>
                        <a:pt x="168" y="89"/>
                        <a:pt x="174" y="88"/>
                        <a:pt x="174" y="88"/>
                      </a:cubicBezTo>
                      <a:cubicBezTo>
                        <a:pt x="174" y="88"/>
                        <a:pt x="173" y="83"/>
                        <a:pt x="171" y="83"/>
                      </a:cubicBezTo>
                      <a:cubicBezTo>
                        <a:pt x="169" y="82"/>
                        <a:pt x="170" y="78"/>
                        <a:pt x="169" y="74"/>
                      </a:cubicBezTo>
                      <a:cubicBezTo>
                        <a:pt x="167" y="70"/>
                        <a:pt x="165" y="68"/>
                        <a:pt x="161" y="67"/>
                      </a:cubicBezTo>
                      <a:cubicBezTo>
                        <a:pt x="156" y="66"/>
                        <a:pt x="156" y="60"/>
                        <a:pt x="155" y="58"/>
                      </a:cubicBezTo>
                      <a:cubicBezTo>
                        <a:pt x="153" y="55"/>
                        <a:pt x="152" y="56"/>
                        <a:pt x="150" y="56"/>
                      </a:cubicBezTo>
                      <a:cubicBezTo>
                        <a:pt x="147" y="56"/>
                        <a:pt x="145" y="53"/>
                        <a:pt x="143" y="51"/>
                      </a:cubicBezTo>
                      <a:cubicBezTo>
                        <a:pt x="142" y="49"/>
                        <a:pt x="140" y="49"/>
                        <a:pt x="137" y="49"/>
                      </a:cubicBezTo>
                      <a:cubicBezTo>
                        <a:pt x="134" y="49"/>
                        <a:pt x="134" y="44"/>
                        <a:pt x="132" y="43"/>
                      </a:cubicBezTo>
                      <a:cubicBezTo>
                        <a:pt x="130" y="42"/>
                        <a:pt x="124" y="36"/>
                        <a:pt x="126" y="31"/>
                      </a:cubicBezTo>
                      <a:cubicBezTo>
                        <a:pt x="127" y="27"/>
                        <a:pt x="127" y="26"/>
                        <a:pt x="123" y="23"/>
                      </a:cubicBezTo>
                      <a:cubicBezTo>
                        <a:pt x="119" y="20"/>
                        <a:pt x="120" y="20"/>
                        <a:pt x="121" y="17"/>
                      </a:cubicBezTo>
                      <a:cubicBezTo>
                        <a:pt x="122" y="14"/>
                        <a:pt x="122" y="8"/>
                        <a:pt x="122" y="8"/>
                      </a:cubicBezTo>
                      <a:cubicBezTo>
                        <a:pt x="113" y="0"/>
                        <a:pt x="113" y="0"/>
                        <a:pt x="113" y="0"/>
                      </a:cubicBezTo>
                      <a:cubicBezTo>
                        <a:pt x="113" y="0"/>
                        <a:pt x="108" y="1"/>
                        <a:pt x="107" y="6"/>
                      </a:cubicBezTo>
                      <a:cubicBezTo>
                        <a:pt x="105" y="10"/>
                        <a:pt x="106" y="10"/>
                        <a:pt x="103" y="11"/>
                      </a:cubicBezTo>
                      <a:cubicBezTo>
                        <a:pt x="101" y="12"/>
                        <a:pt x="97" y="13"/>
                        <a:pt x="95" y="15"/>
                      </a:cubicBezTo>
                      <a:cubicBezTo>
                        <a:pt x="93" y="16"/>
                        <a:pt x="94" y="21"/>
                        <a:pt x="91" y="21"/>
                      </a:cubicBezTo>
                      <a:cubicBezTo>
                        <a:pt x="87" y="22"/>
                        <a:pt x="87" y="22"/>
                        <a:pt x="83" y="25"/>
                      </a:cubicBezTo>
                      <a:cubicBezTo>
                        <a:pt x="79" y="28"/>
                        <a:pt x="71" y="26"/>
                        <a:pt x="68" y="30"/>
                      </a:cubicBezTo>
                      <a:cubicBezTo>
                        <a:pt x="65" y="35"/>
                        <a:pt x="75" y="37"/>
                        <a:pt x="71" y="39"/>
                      </a:cubicBezTo>
                      <a:cubicBezTo>
                        <a:pt x="67" y="41"/>
                        <a:pt x="65" y="40"/>
                        <a:pt x="62" y="44"/>
                      </a:cubicBezTo>
                      <a:cubicBezTo>
                        <a:pt x="58" y="49"/>
                        <a:pt x="55" y="51"/>
                        <a:pt x="51" y="51"/>
                      </a:cubicBezTo>
                      <a:cubicBezTo>
                        <a:pt x="48" y="52"/>
                        <a:pt x="39" y="54"/>
                        <a:pt x="36" y="54"/>
                      </a:cubicBezTo>
                      <a:cubicBezTo>
                        <a:pt x="33" y="54"/>
                        <a:pt x="30" y="51"/>
                        <a:pt x="30" y="51"/>
                      </a:cubicBezTo>
                      <a:cubicBezTo>
                        <a:pt x="26" y="57"/>
                        <a:pt x="26" y="57"/>
                        <a:pt x="26" y="57"/>
                      </a:cubicBezTo>
                      <a:cubicBezTo>
                        <a:pt x="20" y="57"/>
                        <a:pt x="20" y="57"/>
                        <a:pt x="20" y="57"/>
                      </a:cubicBezTo>
                      <a:cubicBezTo>
                        <a:pt x="15" y="57"/>
                        <a:pt x="15" y="57"/>
                        <a:pt x="15" y="57"/>
                      </a:cubicBezTo>
                      <a:cubicBezTo>
                        <a:pt x="15" y="57"/>
                        <a:pt x="9" y="72"/>
                        <a:pt x="6" y="74"/>
                      </a:cubicBezTo>
                      <a:cubicBezTo>
                        <a:pt x="2" y="76"/>
                        <a:pt x="0" y="79"/>
                        <a:pt x="3" y="80"/>
                      </a:cubicBezTo>
                      <a:cubicBezTo>
                        <a:pt x="5" y="82"/>
                        <a:pt x="7" y="82"/>
                        <a:pt x="8" y="86"/>
                      </a:cubicBezTo>
                      <a:cubicBezTo>
                        <a:pt x="9" y="90"/>
                        <a:pt x="11" y="94"/>
                        <a:pt x="14" y="99"/>
                      </a:cubicBezTo>
                      <a:cubicBezTo>
                        <a:pt x="16" y="103"/>
                        <a:pt x="15" y="104"/>
                        <a:pt x="19" y="109"/>
                      </a:cubicBezTo>
                      <a:cubicBezTo>
                        <a:pt x="23" y="113"/>
                        <a:pt x="24" y="112"/>
                        <a:pt x="27" y="117"/>
                      </a:cubicBezTo>
                      <a:cubicBezTo>
                        <a:pt x="30" y="122"/>
                        <a:pt x="35" y="127"/>
                        <a:pt x="35" y="127"/>
                      </a:cubicBezTo>
                      <a:cubicBezTo>
                        <a:pt x="35" y="127"/>
                        <a:pt x="40" y="127"/>
                        <a:pt x="42" y="123"/>
                      </a:cubicBezTo>
                      <a:cubicBezTo>
                        <a:pt x="43" y="119"/>
                        <a:pt x="42" y="119"/>
                        <a:pt x="46" y="118"/>
                      </a:cubicBezTo>
                      <a:cubicBezTo>
                        <a:pt x="50" y="117"/>
                        <a:pt x="49" y="119"/>
                        <a:pt x="52" y="118"/>
                      </a:cubicBezTo>
                      <a:cubicBezTo>
                        <a:pt x="56" y="117"/>
                        <a:pt x="61" y="116"/>
                        <a:pt x="61" y="1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7" name="Freeform 481"/>
                <p:cNvSpPr>
                  <a:spLocks/>
                </p:cNvSpPr>
                <p:nvPr/>
              </p:nvSpPr>
              <p:spPr bwMode="auto">
                <a:xfrm>
                  <a:off x="1301" y="1029"/>
                  <a:ext cx="19" cy="17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8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5" h="12">
                      <a:moveTo>
                        <a:pt x="5" y="2"/>
                      </a:moveTo>
                      <a:cubicBezTo>
                        <a:pt x="7" y="2"/>
                        <a:pt x="15" y="12"/>
                        <a:pt x="5" y="8"/>
                      </a:cubicBezTo>
                      <a:cubicBezTo>
                        <a:pt x="5" y="8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8" name="Freeform 482"/>
                <p:cNvSpPr>
                  <a:spLocks/>
                </p:cNvSpPr>
                <p:nvPr/>
              </p:nvSpPr>
              <p:spPr bwMode="auto">
                <a:xfrm>
                  <a:off x="1487" y="890"/>
                  <a:ext cx="16" cy="8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8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" h="5">
                      <a:moveTo>
                        <a:pt x="6" y="1"/>
                      </a:moveTo>
                      <a:cubicBezTo>
                        <a:pt x="12" y="0"/>
                        <a:pt x="8" y="5"/>
                        <a:pt x="8" y="5"/>
                      </a:cubicBezTo>
                      <a:cubicBezTo>
                        <a:pt x="6" y="5"/>
                        <a:pt x="0" y="3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09" name="Freeform 483"/>
                <p:cNvSpPr>
                  <a:spLocks/>
                </p:cNvSpPr>
                <p:nvPr/>
              </p:nvSpPr>
              <p:spPr bwMode="auto">
                <a:xfrm>
                  <a:off x="2133" y="1637"/>
                  <a:ext cx="8" cy="1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4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8">
                      <a:moveTo>
                        <a:pt x="6" y="0"/>
                      </a:moveTo>
                      <a:cubicBezTo>
                        <a:pt x="6" y="0"/>
                        <a:pt x="5" y="5"/>
                        <a:pt x="4" y="6"/>
                      </a:cubicBezTo>
                      <a:cubicBezTo>
                        <a:pt x="0" y="8"/>
                        <a:pt x="5" y="0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0" name="Freeform 484"/>
                <p:cNvSpPr>
                  <a:spLocks/>
                </p:cNvSpPr>
                <p:nvPr/>
              </p:nvSpPr>
              <p:spPr bwMode="auto">
                <a:xfrm>
                  <a:off x="1733" y="1724"/>
                  <a:ext cx="7" cy="1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6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8">
                      <a:moveTo>
                        <a:pt x="6" y="0"/>
                      </a:moveTo>
                      <a:cubicBezTo>
                        <a:pt x="6" y="1"/>
                        <a:pt x="6" y="6"/>
                        <a:pt x="6" y="6"/>
                      </a:cubicBezTo>
                      <a:cubicBezTo>
                        <a:pt x="0" y="8"/>
                        <a:pt x="3" y="1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1" name="Freeform 485"/>
                <p:cNvSpPr>
                  <a:spLocks/>
                </p:cNvSpPr>
                <p:nvPr/>
              </p:nvSpPr>
              <p:spPr bwMode="auto">
                <a:xfrm>
                  <a:off x="1705" y="1709"/>
                  <a:ext cx="5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2" name="Freeform 486"/>
                <p:cNvSpPr>
                  <a:spLocks/>
                </p:cNvSpPr>
                <p:nvPr/>
              </p:nvSpPr>
              <p:spPr bwMode="auto">
                <a:xfrm>
                  <a:off x="1949" y="1698"/>
                  <a:ext cx="8" cy="9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3"/>
                        <a:pt x="1" y="6"/>
                        <a:pt x="1" y="6"/>
                      </a:cubicBezTo>
                      <a:cubicBezTo>
                        <a:pt x="2" y="4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3" name="Freeform 487"/>
                <p:cNvSpPr>
                  <a:spLocks/>
                </p:cNvSpPr>
                <p:nvPr/>
              </p:nvSpPr>
              <p:spPr bwMode="auto">
                <a:xfrm>
                  <a:off x="1679" y="1691"/>
                  <a:ext cx="27" cy="12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10" y="7"/>
                    </a:cxn>
                    <a:cxn ang="0">
                      <a:pos x="10" y="1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22" h="9">
                      <a:moveTo>
                        <a:pt x="0" y="1"/>
                      </a:moveTo>
                      <a:cubicBezTo>
                        <a:pt x="2" y="1"/>
                        <a:pt x="7" y="6"/>
                        <a:pt x="10" y="7"/>
                      </a:cubicBezTo>
                      <a:cubicBezTo>
                        <a:pt x="22" y="9"/>
                        <a:pt x="14" y="2"/>
                        <a:pt x="10" y="1"/>
                      </a:cubicBezTo>
                      <a:cubicBezTo>
                        <a:pt x="6" y="0"/>
                        <a:pt x="3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4" name="Freeform 488"/>
                <p:cNvSpPr>
                  <a:spLocks/>
                </p:cNvSpPr>
                <p:nvPr/>
              </p:nvSpPr>
              <p:spPr bwMode="auto">
                <a:xfrm>
                  <a:off x="2017" y="1681"/>
                  <a:ext cx="38" cy="28"/>
                </a:xfrm>
                <a:custGeom>
                  <a:avLst/>
                  <a:gdLst/>
                  <a:ahLst/>
                  <a:cxnLst>
                    <a:cxn ang="0">
                      <a:pos x="27" y="0"/>
                    </a:cxn>
                    <a:cxn ang="0">
                      <a:pos x="27" y="6"/>
                    </a:cxn>
                    <a:cxn ang="0">
                      <a:pos x="31" y="8"/>
                    </a:cxn>
                    <a:cxn ang="0">
                      <a:pos x="27" y="8"/>
                    </a:cxn>
                    <a:cxn ang="0">
                      <a:pos x="25" y="14"/>
                    </a:cxn>
                    <a:cxn ang="0">
                      <a:pos x="17" y="12"/>
                    </a:cxn>
                    <a:cxn ang="0">
                      <a:pos x="19" y="4"/>
                    </a:cxn>
                    <a:cxn ang="0">
                      <a:pos x="27" y="0"/>
                    </a:cxn>
                  </a:cxnLst>
                  <a:rect l="0" t="0" r="r" b="b"/>
                  <a:pathLst>
                    <a:path w="31" h="20">
                      <a:moveTo>
                        <a:pt x="27" y="0"/>
                      </a:moveTo>
                      <a:cubicBezTo>
                        <a:pt x="31" y="1"/>
                        <a:pt x="31" y="5"/>
                        <a:pt x="27" y="6"/>
                      </a:cubicBezTo>
                      <a:cubicBezTo>
                        <a:pt x="29" y="3"/>
                        <a:pt x="31" y="8"/>
                        <a:pt x="31" y="8"/>
                      </a:cubicBezTo>
                      <a:cubicBezTo>
                        <a:pt x="27" y="8"/>
                        <a:pt x="27" y="8"/>
                        <a:pt x="27" y="8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4"/>
                        <a:pt x="0" y="20"/>
                        <a:pt x="17" y="12"/>
                      </a:cubicBezTo>
                      <a:cubicBezTo>
                        <a:pt x="20" y="10"/>
                        <a:pt x="18" y="8"/>
                        <a:pt x="19" y="4"/>
                      </a:cubicBezTo>
                      <a:cubicBezTo>
                        <a:pt x="22" y="3"/>
                        <a:pt x="25" y="2"/>
                        <a:pt x="27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5" name="Freeform 489"/>
                <p:cNvSpPr>
                  <a:spLocks/>
                </p:cNvSpPr>
                <p:nvPr/>
              </p:nvSpPr>
              <p:spPr bwMode="auto">
                <a:xfrm>
                  <a:off x="1975" y="1663"/>
                  <a:ext cx="37" cy="27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6" y="4"/>
                    </a:cxn>
                    <a:cxn ang="0">
                      <a:pos x="4" y="6"/>
                    </a:cxn>
                    <a:cxn ang="0">
                      <a:pos x="8" y="14"/>
                    </a:cxn>
                    <a:cxn ang="0">
                      <a:pos x="24" y="14"/>
                    </a:cxn>
                    <a:cxn ang="0">
                      <a:pos x="24" y="20"/>
                    </a:cxn>
                    <a:cxn ang="0">
                      <a:pos x="30" y="20"/>
                    </a:cxn>
                    <a:cxn ang="0">
                      <a:pos x="28" y="1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30" h="20">
                      <a:moveTo>
                        <a:pt x="6" y="0"/>
                      </a:moveTo>
                      <a:cubicBezTo>
                        <a:pt x="6" y="4"/>
                        <a:pt x="6" y="4"/>
                        <a:pt x="6" y="4"/>
                      </a:cubicBezTo>
                      <a:cubicBezTo>
                        <a:pt x="3" y="1"/>
                        <a:pt x="5" y="5"/>
                        <a:pt x="4" y="6"/>
                      </a:cubicBezTo>
                      <a:cubicBezTo>
                        <a:pt x="0" y="2"/>
                        <a:pt x="6" y="13"/>
                        <a:pt x="8" y="14"/>
                      </a:cubicBezTo>
                      <a:cubicBezTo>
                        <a:pt x="14" y="16"/>
                        <a:pt x="20" y="12"/>
                        <a:pt x="24" y="14"/>
                      </a:cubicBezTo>
                      <a:cubicBezTo>
                        <a:pt x="24" y="14"/>
                        <a:pt x="24" y="19"/>
                        <a:pt x="24" y="20"/>
                      </a:cubicBezTo>
                      <a:cubicBezTo>
                        <a:pt x="25" y="20"/>
                        <a:pt x="29" y="19"/>
                        <a:pt x="30" y="20"/>
                      </a:cubicBezTo>
                      <a:cubicBezTo>
                        <a:pt x="30" y="18"/>
                        <a:pt x="27" y="12"/>
                        <a:pt x="28" y="12"/>
                      </a:cubicBezTo>
                      <a:cubicBezTo>
                        <a:pt x="11" y="11"/>
                        <a:pt x="8" y="13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6" name="Freeform 490"/>
                <p:cNvSpPr>
                  <a:spLocks/>
                </p:cNvSpPr>
                <p:nvPr/>
              </p:nvSpPr>
              <p:spPr bwMode="auto">
                <a:xfrm>
                  <a:off x="2025" y="1657"/>
                  <a:ext cx="33" cy="46"/>
                </a:xfrm>
                <a:custGeom>
                  <a:avLst/>
                  <a:gdLst/>
                  <a:ahLst/>
                  <a:cxnLst>
                    <a:cxn ang="0">
                      <a:pos x="22" y="2"/>
                    </a:cxn>
                    <a:cxn ang="0">
                      <a:pos x="18" y="6"/>
                    </a:cxn>
                    <a:cxn ang="0">
                      <a:pos x="10" y="4"/>
                    </a:cxn>
                    <a:cxn ang="0">
                      <a:pos x="0" y="32"/>
                    </a:cxn>
                    <a:cxn ang="0">
                      <a:pos x="8" y="34"/>
                    </a:cxn>
                    <a:cxn ang="0">
                      <a:pos x="6" y="24"/>
                    </a:cxn>
                    <a:cxn ang="0">
                      <a:pos x="12" y="20"/>
                    </a:cxn>
                    <a:cxn ang="0">
                      <a:pos x="12" y="10"/>
                    </a:cxn>
                    <a:cxn ang="0">
                      <a:pos x="22" y="2"/>
                    </a:cxn>
                  </a:cxnLst>
                  <a:rect l="0" t="0" r="r" b="b"/>
                  <a:pathLst>
                    <a:path w="29" h="34">
                      <a:moveTo>
                        <a:pt x="22" y="2"/>
                      </a:move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3" y="7"/>
                        <a:pt x="13" y="4"/>
                        <a:pt x="10" y="4"/>
                      </a:cubicBezTo>
                      <a:cubicBezTo>
                        <a:pt x="5" y="13"/>
                        <a:pt x="3" y="18"/>
                        <a:pt x="0" y="32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8" y="31"/>
                        <a:pt x="4" y="28"/>
                        <a:pt x="6" y="24"/>
                      </a:cubicBezTo>
                      <a:cubicBezTo>
                        <a:pt x="6" y="23"/>
                        <a:pt x="11" y="21"/>
                        <a:pt x="12" y="20"/>
                      </a:cubicBezTo>
                      <a:cubicBezTo>
                        <a:pt x="12" y="18"/>
                        <a:pt x="9" y="14"/>
                        <a:pt x="12" y="10"/>
                      </a:cubicBezTo>
                      <a:cubicBezTo>
                        <a:pt x="12" y="10"/>
                        <a:pt x="29" y="0"/>
                        <a:pt x="22" y="2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7" name="Freeform 491"/>
                <p:cNvSpPr>
                  <a:spLocks/>
                </p:cNvSpPr>
                <p:nvPr/>
              </p:nvSpPr>
              <p:spPr bwMode="auto">
                <a:xfrm>
                  <a:off x="2115" y="1657"/>
                  <a:ext cx="9" cy="1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9">
                      <a:moveTo>
                        <a:pt x="0" y="0"/>
                      </a:moveTo>
                      <a:cubicBezTo>
                        <a:pt x="1" y="0"/>
                        <a:pt x="2" y="7"/>
                        <a:pt x="2" y="8"/>
                      </a:cubicBezTo>
                      <a:cubicBezTo>
                        <a:pt x="5" y="9"/>
                        <a:pt x="6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8" name="Freeform 492"/>
                <p:cNvSpPr>
                  <a:spLocks/>
                </p:cNvSpPr>
                <p:nvPr/>
              </p:nvSpPr>
              <p:spPr bwMode="auto">
                <a:xfrm>
                  <a:off x="1975" y="1582"/>
                  <a:ext cx="48" cy="3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28" y="18"/>
                    </a:cxn>
                    <a:cxn ang="0">
                      <a:pos x="32" y="1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9" h="22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0" y="9"/>
                        <a:pt x="16" y="16"/>
                        <a:pt x="28" y="18"/>
                      </a:cubicBezTo>
                      <a:cubicBezTo>
                        <a:pt x="28" y="18"/>
                        <a:pt x="39" y="22"/>
                        <a:pt x="32" y="16"/>
                      </a:cubicBezTo>
                      <a:cubicBezTo>
                        <a:pt x="20" y="6"/>
                        <a:pt x="19" y="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19" name="Freeform 493"/>
                <p:cNvSpPr>
                  <a:spLocks/>
                </p:cNvSpPr>
                <p:nvPr/>
              </p:nvSpPr>
              <p:spPr bwMode="auto">
                <a:xfrm>
                  <a:off x="1032" y="1582"/>
                  <a:ext cx="13" cy="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1" h="14">
                      <a:moveTo>
                        <a:pt x="0" y="0"/>
                      </a:moveTo>
                      <a:cubicBezTo>
                        <a:pt x="1" y="0"/>
                        <a:pt x="2" y="5"/>
                        <a:pt x="2" y="6"/>
                      </a:cubicBezTo>
                      <a:cubicBezTo>
                        <a:pt x="11" y="14"/>
                        <a:pt x="2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0" name="Freeform 494"/>
                <p:cNvSpPr>
                  <a:spLocks/>
                </p:cNvSpPr>
                <p:nvPr/>
              </p:nvSpPr>
              <p:spPr bwMode="auto">
                <a:xfrm>
                  <a:off x="982" y="1560"/>
                  <a:ext cx="19" cy="10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6" y="0"/>
                    </a:cxn>
                    <a:cxn ang="0">
                      <a:pos x="14" y="6"/>
                    </a:cxn>
                    <a:cxn ang="0">
                      <a:pos x="2" y="6"/>
                    </a:cxn>
                    <a:cxn ang="0">
                      <a:pos x="0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6" h="7">
                      <a:moveTo>
                        <a:pt x="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4" y="6"/>
                        <a:pt x="6" y="7"/>
                        <a:pt x="2" y="6"/>
                      </a:cubicBezTo>
                      <a:cubicBezTo>
                        <a:pt x="2" y="6"/>
                        <a:pt x="0" y="3"/>
                        <a:pt x="0" y="2"/>
                      </a:cubicBezTo>
                      <a:cubicBezTo>
                        <a:pt x="3" y="1"/>
                        <a:pt x="6" y="0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1" name="Freeform 495"/>
                <p:cNvSpPr>
                  <a:spLocks/>
                </p:cNvSpPr>
                <p:nvPr/>
              </p:nvSpPr>
              <p:spPr bwMode="auto">
                <a:xfrm>
                  <a:off x="2051" y="1532"/>
                  <a:ext cx="133" cy="133"/>
                </a:xfrm>
                <a:custGeom>
                  <a:avLst/>
                  <a:gdLst/>
                  <a:ahLst/>
                  <a:cxnLst>
                    <a:cxn ang="0">
                      <a:pos x="38" y="13"/>
                    </a:cxn>
                    <a:cxn ang="0">
                      <a:pos x="32" y="23"/>
                    </a:cxn>
                    <a:cxn ang="0">
                      <a:pos x="28" y="49"/>
                    </a:cxn>
                    <a:cxn ang="0">
                      <a:pos x="26" y="57"/>
                    </a:cxn>
                    <a:cxn ang="0">
                      <a:pos x="18" y="55"/>
                    </a:cxn>
                    <a:cxn ang="0">
                      <a:pos x="14" y="59"/>
                    </a:cxn>
                    <a:cxn ang="0">
                      <a:pos x="16" y="65"/>
                    </a:cxn>
                    <a:cxn ang="0">
                      <a:pos x="16" y="79"/>
                    </a:cxn>
                    <a:cxn ang="0">
                      <a:pos x="45" y="77"/>
                    </a:cxn>
                    <a:cxn ang="0">
                      <a:pos x="59" y="77"/>
                    </a:cxn>
                    <a:cxn ang="0">
                      <a:pos x="65" y="89"/>
                    </a:cxn>
                    <a:cxn ang="0">
                      <a:pos x="67" y="93"/>
                    </a:cxn>
                    <a:cxn ang="0">
                      <a:pos x="85" y="81"/>
                    </a:cxn>
                    <a:cxn ang="0">
                      <a:pos x="85" y="95"/>
                    </a:cxn>
                    <a:cxn ang="0">
                      <a:pos x="91" y="89"/>
                    </a:cxn>
                    <a:cxn ang="0">
                      <a:pos x="97" y="97"/>
                    </a:cxn>
                    <a:cxn ang="0">
                      <a:pos x="99" y="81"/>
                    </a:cxn>
                    <a:cxn ang="0">
                      <a:pos x="99" y="77"/>
                    </a:cxn>
                    <a:cxn ang="0">
                      <a:pos x="93" y="83"/>
                    </a:cxn>
                    <a:cxn ang="0">
                      <a:pos x="87" y="71"/>
                    </a:cxn>
                    <a:cxn ang="0">
                      <a:pos x="85" y="65"/>
                    </a:cxn>
                    <a:cxn ang="0">
                      <a:pos x="81" y="61"/>
                    </a:cxn>
                    <a:cxn ang="0">
                      <a:pos x="73" y="57"/>
                    </a:cxn>
                    <a:cxn ang="0">
                      <a:pos x="75" y="45"/>
                    </a:cxn>
                    <a:cxn ang="0">
                      <a:pos x="65" y="45"/>
                    </a:cxn>
                    <a:cxn ang="0">
                      <a:pos x="45" y="47"/>
                    </a:cxn>
                    <a:cxn ang="0">
                      <a:pos x="45" y="33"/>
                    </a:cxn>
                    <a:cxn ang="0">
                      <a:pos x="40" y="27"/>
                    </a:cxn>
                    <a:cxn ang="0">
                      <a:pos x="43" y="15"/>
                    </a:cxn>
                    <a:cxn ang="0">
                      <a:pos x="47" y="7"/>
                    </a:cxn>
                    <a:cxn ang="0">
                      <a:pos x="53" y="3"/>
                    </a:cxn>
                    <a:cxn ang="0">
                      <a:pos x="45" y="1"/>
                    </a:cxn>
                  </a:cxnLst>
                  <a:rect l="0" t="0" r="r" b="b"/>
                  <a:pathLst>
                    <a:path w="108" h="97">
                      <a:moveTo>
                        <a:pt x="45" y="1"/>
                      </a:moveTo>
                      <a:cubicBezTo>
                        <a:pt x="39" y="4"/>
                        <a:pt x="38" y="13"/>
                        <a:pt x="38" y="13"/>
                      </a:cubicBezTo>
                      <a:cubicBezTo>
                        <a:pt x="37" y="14"/>
                        <a:pt x="32" y="13"/>
                        <a:pt x="32" y="13"/>
                      </a:cubicBezTo>
                      <a:cubicBezTo>
                        <a:pt x="30" y="16"/>
                        <a:pt x="32" y="20"/>
                        <a:pt x="32" y="23"/>
                      </a:cubicBezTo>
                      <a:cubicBezTo>
                        <a:pt x="30" y="33"/>
                        <a:pt x="24" y="43"/>
                        <a:pt x="22" y="49"/>
                      </a:cubicBezTo>
                      <a:cubicBezTo>
                        <a:pt x="23" y="49"/>
                        <a:pt x="26" y="49"/>
                        <a:pt x="28" y="49"/>
                      </a:cubicBezTo>
                      <a:cubicBezTo>
                        <a:pt x="27" y="50"/>
                        <a:pt x="29" y="55"/>
                        <a:pt x="26" y="53"/>
                      </a:cubicBezTo>
                      <a:cubicBezTo>
                        <a:pt x="26" y="57"/>
                        <a:pt x="26" y="57"/>
                        <a:pt x="26" y="57"/>
                      </a:cubicBezTo>
                      <a:cubicBezTo>
                        <a:pt x="22" y="57"/>
                        <a:pt x="23" y="51"/>
                        <a:pt x="18" y="53"/>
                      </a:cubicBezTo>
                      <a:cubicBezTo>
                        <a:pt x="18" y="55"/>
                        <a:pt x="18" y="55"/>
                        <a:pt x="18" y="55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6" y="59"/>
                        <a:pt x="14" y="59"/>
                        <a:pt x="14" y="59"/>
                      </a:cubicBezTo>
                      <a:cubicBezTo>
                        <a:pt x="14" y="59"/>
                        <a:pt x="16" y="61"/>
                        <a:pt x="12" y="61"/>
                      </a:cubicBezTo>
                      <a:cubicBezTo>
                        <a:pt x="16" y="65"/>
                        <a:pt x="16" y="65"/>
                        <a:pt x="16" y="65"/>
                      </a:cubicBezTo>
                      <a:cubicBezTo>
                        <a:pt x="12" y="69"/>
                        <a:pt x="0" y="81"/>
                        <a:pt x="10" y="83"/>
                      </a:cubicBezTo>
                      <a:cubicBezTo>
                        <a:pt x="11" y="83"/>
                        <a:pt x="15" y="79"/>
                        <a:pt x="16" y="79"/>
                      </a:cubicBezTo>
                      <a:cubicBezTo>
                        <a:pt x="23" y="77"/>
                        <a:pt x="34" y="81"/>
                        <a:pt x="38" y="81"/>
                      </a:cubicBezTo>
                      <a:cubicBezTo>
                        <a:pt x="43" y="81"/>
                        <a:pt x="41" y="77"/>
                        <a:pt x="45" y="77"/>
                      </a:cubicBezTo>
                      <a:cubicBezTo>
                        <a:pt x="46" y="79"/>
                        <a:pt x="44" y="81"/>
                        <a:pt x="47" y="81"/>
                      </a:cubicBezTo>
                      <a:cubicBezTo>
                        <a:pt x="59" y="77"/>
                        <a:pt x="59" y="77"/>
                        <a:pt x="59" y="77"/>
                      </a:cubicBezTo>
                      <a:cubicBezTo>
                        <a:pt x="69" y="77"/>
                        <a:pt x="62" y="77"/>
                        <a:pt x="63" y="83"/>
                      </a:cubicBezTo>
                      <a:cubicBezTo>
                        <a:pt x="64" y="84"/>
                        <a:pt x="71" y="84"/>
                        <a:pt x="65" y="89"/>
                      </a:cubicBezTo>
                      <a:cubicBezTo>
                        <a:pt x="63" y="90"/>
                        <a:pt x="65" y="90"/>
                        <a:pt x="61" y="91"/>
                      </a:cubicBezTo>
                      <a:cubicBezTo>
                        <a:pt x="65" y="92"/>
                        <a:pt x="62" y="97"/>
                        <a:pt x="67" y="93"/>
                      </a:cubicBezTo>
                      <a:cubicBezTo>
                        <a:pt x="71" y="90"/>
                        <a:pt x="76" y="80"/>
                        <a:pt x="79" y="77"/>
                      </a:cubicBezTo>
                      <a:cubicBezTo>
                        <a:pt x="80" y="77"/>
                        <a:pt x="84" y="81"/>
                        <a:pt x="85" y="81"/>
                      </a:cubicBezTo>
                      <a:cubicBezTo>
                        <a:pt x="85" y="81"/>
                        <a:pt x="85" y="90"/>
                        <a:pt x="83" y="87"/>
                      </a:cubicBezTo>
                      <a:cubicBezTo>
                        <a:pt x="81" y="87"/>
                        <a:pt x="85" y="95"/>
                        <a:pt x="85" y="95"/>
                      </a:cubicBezTo>
                      <a:cubicBezTo>
                        <a:pt x="87" y="94"/>
                        <a:pt x="87" y="91"/>
                        <a:pt x="87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91" y="89"/>
                        <a:pt x="91" y="94"/>
                        <a:pt x="91" y="95"/>
                      </a:cubicBezTo>
                      <a:cubicBezTo>
                        <a:pt x="97" y="97"/>
                        <a:pt x="97" y="97"/>
                        <a:pt x="97" y="97"/>
                      </a:cubicBezTo>
                      <a:cubicBezTo>
                        <a:pt x="98" y="94"/>
                        <a:pt x="98" y="93"/>
                        <a:pt x="99" y="89"/>
                      </a:cubicBezTo>
                      <a:cubicBezTo>
                        <a:pt x="103" y="76"/>
                        <a:pt x="100" y="77"/>
                        <a:pt x="99" y="81"/>
                      </a:cubicBezTo>
                      <a:cubicBezTo>
                        <a:pt x="99" y="85"/>
                        <a:pt x="99" y="85"/>
                        <a:pt x="99" y="85"/>
                      </a:cubicBezTo>
                      <a:cubicBezTo>
                        <a:pt x="92" y="85"/>
                        <a:pt x="97" y="79"/>
                        <a:pt x="99" y="77"/>
                      </a:cubicBezTo>
                      <a:cubicBezTo>
                        <a:pt x="108" y="71"/>
                        <a:pt x="96" y="70"/>
                        <a:pt x="93" y="77"/>
                      </a:cubicBezTo>
                      <a:cubicBezTo>
                        <a:pt x="92" y="79"/>
                        <a:pt x="94" y="81"/>
                        <a:pt x="93" y="83"/>
                      </a:cubicBezTo>
                      <a:cubicBezTo>
                        <a:pt x="83" y="81"/>
                        <a:pt x="85" y="80"/>
                        <a:pt x="91" y="77"/>
                      </a:cubicBezTo>
                      <a:cubicBezTo>
                        <a:pt x="91" y="77"/>
                        <a:pt x="87" y="71"/>
                        <a:pt x="87" y="71"/>
                      </a:cubicBezTo>
                      <a:cubicBezTo>
                        <a:pt x="89" y="68"/>
                        <a:pt x="91" y="67"/>
                        <a:pt x="93" y="63"/>
                      </a:cubicBezTo>
                      <a:cubicBezTo>
                        <a:pt x="90" y="64"/>
                        <a:pt x="90" y="64"/>
                        <a:pt x="85" y="65"/>
                      </a:cubicBezTo>
                      <a:cubicBezTo>
                        <a:pt x="83" y="66"/>
                        <a:pt x="79" y="67"/>
                        <a:pt x="79" y="67"/>
                      </a:cubicBezTo>
                      <a:cubicBezTo>
                        <a:pt x="81" y="61"/>
                        <a:pt x="81" y="61"/>
                        <a:pt x="81" y="61"/>
                      </a:cubicBezTo>
                      <a:cubicBezTo>
                        <a:pt x="80" y="60"/>
                        <a:pt x="78" y="62"/>
                        <a:pt x="77" y="63"/>
                      </a:cubicBezTo>
                      <a:cubicBezTo>
                        <a:pt x="80" y="62"/>
                        <a:pt x="73" y="57"/>
                        <a:pt x="73" y="57"/>
                      </a:cubicBezTo>
                      <a:cubicBezTo>
                        <a:pt x="77" y="57"/>
                        <a:pt x="77" y="57"/>
                        <a:pt x="77" y="57"/>
                      </a:cubicBezTo>
                      <a:cubicBezTo>
                        <a:pt x="77" y="51"/>
                        <a:pt x="81" y="47"/>
                        <a:pt x="75" y="45"/>
                      </a:cubicBezTo>
                      <a:cubicBezTo>
                        <a:pt x="72" y="44"/>
                        <a:pt x="74" y="47"/>
                        <a:pt x="73" y="49"/>
                      </a:cubicBezTo>
                      <a:cubicBezTo>
                        <a:pt x="67" y="48"/>
                        <a:pt x="69" y="45"/>
                        <a:pt x="65" y="45"/>
                      </a:cubicBezTo>
                      <a:cubicBezTo>
                        <a:pt x="56" y="44"/>
                        <a:pt x="67" y="51"/>
                        <a:pt x="59" y="51"/>
                      </a:cubicBezTo>
                      <a:cubicBezTo>
                        <a:pt x="56" y="51"/>
                        <a:pt x="50" y="48"/>
                        <a:pt x="45" y="47"/>
                      </a:cubicBezTo>
                      <a:cubicBezTo>
                        <a:pt x="51" y="42"/>
                        <a:pt x="57" y="40"/>
                        <a:pt x="45" y="37"/>
                      </a:cubicBezTo>
                      <a:cubicBezTo>
                        <a:pt x="45" y="33"/>
                        <a:pt x="45" y="33"/>
                        <a:pt x="45" y="33"/>
                      </a:cubicBezTo>
                      <a:cubicBezTo>
                        <a:pt x="44" y="36"/>
                        <a:pt x="39" y="40"/>
                        <a:pt x="38" y="43"/>
                      </a:cubicBezTo>
                      <a:cubicBezTo>
                        <a:pt x="38" y="38"/>
                        <a:pt x="36" y="33"/>
                        <a:pt x="40" y="27"/>
                      </a:cubicBezTo>
                      <a:cubicBezTo>
                        <a:pt x="40" y="26"/>
                        <a:pt x="45" y="24"/>
                        <a:pt x="45" y="23"/>
                      </a:cubicBezTo>
                      <a:cubicBezTo>
                        <a:pt x="46" y="21"/>
                        <a:pt x="43" y="15"/>
                        <a:pt x="43" y="15"/>
                      </a:cubicBezTo>
                      <a:cubicBezTo>
                        <a:pt x="46" y="14"/>
                        <a:pt x="49" y="15"/>
                        <a:pt x="51" y="13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51" y="7"/>
                        <a:pt x="51" y="7"/>
                        <a:pt x="51" y="7"/>
                      </a:cubicBezTo>
                      <a:cubicBezTo>
                        <a:pt x="52" y="7"/>
                        <a:pt x="53" y="4"/>
                        <a:pt x="53" y="3"/>
                      </a:cubicBezTo>
                      <a:cubicBezTo>
                        <a:pt x="60" y="4"/>
                        <a:pt x="49" y="3"/>
                        <a:pt x="49" y="3"/>
                      </a:cubicBezTo>
                      <a:cubicBezTo>
                        <a:pt x="46" y="4"/>
                        <a:pt x="49" y="0"/>
                        <a:pt x="45" y="1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2" name="Freeform 496"/>
                <p:cNvSpPr>
                  <a:spLocks/>
                </p:cNvSpPr>
                <p:nvPr/>
              </p:nvSpPr>
              <p:spPr bwMode="auto">
                <a:xfrm>
                  <a:off x="1913" y="1278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7" y="5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3" name="Freeform 497"/>
                <p:cNvSpPr>
                  <a:spLocks/>
                </p:cNvSpPr>
                <p:nvPr/>
              </p:nvSpPr>
              <p:spPr bwMode="auto">
                <a:xfrm>
                  <a:off x="1960" y="1256"/>
                  <a:ext cx="11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8" y="4"/>
                        <a:pt x="8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4" name="Freeform 498"/>
                <p:cNvSpPr>
                  <a:spLocks/>
                </p:cNvSpPr>
                <p:nvPr/>
              </p:nvSpPr>
              <p:spPr bwMode="auto">
                <a:xfrm>
                  <a:off x="1739" y="1029"/>
                  <a:ext cx="12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6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0" y="4"/>
                        <a:pt x="8" y="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5" name="Freeform 499"/>
                <p:cNvSpPr>
                  <a:spLocks/>
                </p:cNvSpPr>
                <p:nvPr/>
              </p:nvSpPr>
              <p:spPr bwMode="auto">
                <a:xfrm>
                  <a:off x="963" y="1530"/>
                  <a:ext cx="12" cy="6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5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10" h="5">
                      <a:moveTo>
                        <a:pt x="3" y="1"/>
                      </a:moveTo>
                      <a:cubicBezTo>
                        <a:pt x="0" y="2"/>
                        <a:pt x="5" y="5"/>
                        <a:pt x="5" y="5"/>
                      </a:cubicBezTo>
                      <a:cubicBezTo>
                        <a:pt x="5" y="5"/>
                        <a:pt x="1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6" name="Freeform 500"/>
                <p:cNvSpPr>
                  <a:spLocks/>
                </p:cNvSpPr>
                <p:nvPr/>
              </p:nvSpPr>
              <p:spPr bwMode="auto">
                <a:xfrm>
                  <a:off x="1703" y="1498"/>
                  <a:ext cx="16" cy="11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0" y="6"/>
                    </a:cxn>
                    <a:cxn ang="0">
                      <a:pos x="12" y="8"/>
                    </a:cxn>
                    <a:cxn ang="0">
                      <a:pos x="8" y="4"/>
                    </a:cxn>
                    <a:cxn ang="0">
                      <a:pos x="6" y="1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14" h="8">
                      <a:moveTo>
                        <a:pt x="0" y="1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4" y="6"/>
                        <a:pt x="7" y="7"/>
                        <a:pt x="12" y="8"/>
                      </a:cubicBezTo>
                      <a:cubicBezTo>
                        <a:pt x="9" y="7"/>
                        <a:pt x="14" y="4"/>
                        <a:pt x="8" y="4"/>
                      </a:cubicBezTo>
                      <a:cubicBezTo>
                        <a:pt x="7" y="4"/>
                        <a:pt x="6" y="1"/>
                        <a:pt x="6" y="1"/>
                      </a:cubicBezTo>
                      <a:cubicBezTo>
                        <a:pt x="3" y="0"/>
                        <a:pt x="2" y="2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7" name="Freeform 501"/>
                <p:cNvSpPr>
                  <a:spLocks/>
                </p:cNvSpPr>
                <p:nvPr/>
              </p:nvSpPr>
              <p:spPr bwMode="auto">
                <a:xfrm>
                  <a:off x="934" y="1481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5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7" h="5">
                      <a:moveTo>
                        <a:pt x="3" y="1"/>
                      </a:moveTo>
                      <a:cubicBezTo>
                        <a:pt x="0" y="1"/>
                        <a:pt x="0" y="4"/>
                        <a:pt x="5" y="5"/>
                      </a:cubicBezTo>
                      <a:cubicBezTo>
                        <a:pt x="4" y="2"/>
                        <a:pt x="7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8" name="Freeform 502"/>
                <p:cNvSpPr>
                  <a:spLocks/>
                </p:cNvSpPr>
                <p:nvPr/>
              </p:nvSpPr>
              <p:spPr bwMode="auto">
                <a:xfrm>
                  <a:off x="895" y="1480"/>
                  <a:ext cx="27" cy="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19"/>
                    </a:cxn>
                    <a:cxn ang="0">
                      <a:pos x="14" y="16"/>
                    </a:cxn>
                    <a:cxn ang="0">
                      <a:pos x="12" y="29"/>
                    </a:cxn>
                    <a:cxn ang="0">
                      <a:pos x="20" y="35"/>
                    </a:cxn>
                    <a:cxn ang="0">
                      <a:pos x="22" y="37"/>
                    </a:cxn>
                    <a:cxn ang="0">
                      <a:pos x="18" y="17"/>
                    </a:cxn>
                    <a:cxn ang="0">
                      <a:pos x="14" y="16"/>
                    </a:cxn>
                    <a:cxn ang="0">
                      <a:pos x="16" y="0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2" h="37">
                      <a:moveTo>
                        <a:pt x="0" y="0"/>
                      </a:moveTo>
                      <a:cubicBezTo>
                        <a:pt x="1" y="12"/>
                        <a:pt x="1" y="10"/>
                        <a:pt x="4" y="19"/>
                      </a:cubicBezTo>
                      <a:cubicBezTo>
                        <a:pt x="8" y="18"/>
                        <a:pt x="8" y="16"/>
                        <a:pt x="14" y="16"/>
                      </a:cubicBezTo>
                      <a:cubicBezTo>
                        <a:pt x="10" y="23"/>
                        <a:pt x="6" y="21"/>
                        <a:pt x="12" y="29"/>
                      </a:cubicBezTo>
                      <a:cubicBezTo>
                        <a:pt x="14" y="32"/>
                        <a:pt x="16" y="34"/>
                        <a:pt x="20" y="35"/>
                      </a:cubicBezTo>
                      <a:cubicBezTo>
                        <a:pt x="22" y="37"/>
                        <a:pt x="22" y="37"/>
                        <a:pt x="22" y="37"/>
                      </a:cubicBezTo>
                      <a:cubicBezTo>
                        <a:pt x="20" y="31"/>
                        <a:pt x="21" y="22"/>
                        <a:pt x="18" y="17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3" y="9"/>
                        <a:pt x="16" y="4"/>
                        <a:pt x="16" y="0"/>
                      </a:cubicBezTo>
                      <a:cubicBezTo>
                        <a:pt x="14" y="0"/>
                        <a:pt x="6" y="4"/>
                        <a:pt x="4" y="4"/>
                      </a:cubicBezTo>
                      <a:cubicBezTo>
                        <a:pt x="3" y="3"/>
                        <a:pt x="5" y="0"/>
                        <a:pt x="0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29" name="Freeform 503"/>
                <p:cNvSpPr>
                  <a:spLocks/>
                </p:cNvSpPr>
                <p:nvPr/>
              </p:nvSpPr>
              <p:spPr bwMode="auto">
                <a:xfrm>
                  <a:off x="1725" y="1400"/>
                  <a:ext cx="11" cy="11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6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9" h="8">
                      <a:moveTo>
                        <a:pt x="5" y="2"/>
                      </a:moveTo>
                      <a:cubicBezTo>
                        <a:pt x="4" y="2"/>
                        <a:pt x="0" y="8"/>
                        <a:pt x="5" y="6"/>
                      </a:cubicBezTo>
                      <a:cubicBezTo>
                        <a:pt x="5" y="6"/>
                        <a:pt x="9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0" name="Freeform 504"/>
                <p:cNvSpPr>
                  <a:spLocks/>
                </p:cNvSpPr>
                <p:nvPr/>
              </p:nvSpPr>
              <p:spPr bwMode="auto">
                <a:xfrm>
                  <a:off x="1732" y="1389"/>
                  <a:ext cx="12" cy="27"/>
                </a:xfrm>
                <a:custGeom>
                  <a:avLst/>
                  <a:gdLst/>
                  <a:ahLst/>
                  <a:cxnLst>
                    <a:cxn ang="0">
                      <a:pos x="6" y="6"/>
                    </a:cxn>
                    <a:cxn ang="0">
                      <a:pos x="6" y="18"/>
                    </a:cxn>
                    <a:cxn ang="0">
                      <a:pos x="7" y="20"/>
                    </a:cxn>
                    <a:cxn ang="0">
                      <a:pos x="9" y="14"/>
                    </a:cxn>
                    <a:cxn ang="0">
                      <a:pos x="6" y="6"/>
                    </a:cxn>
                  </a:cxnLst>
                  <a:rect l="0" t="0" r="r" b="b"/>
                  <a:pathLst>
                    <a:path w="9" h="20">
                      <a:moveTo>
                        <a:pt x="6" y="6"/>
                      </a:moveTo>
                      <a:cubicBezTo>
                        <a:pt x="5" y="7"/>
                        <a:pt x="6" y="18"/>
                        <a:pt x="6" y="18"/>
                      </a:cubicBezTo>
                      <a:cubicBezTo>
                        <a:pt x="0" y="17"/>
                        <a:pt x="5" y="19"/>
                        <a:pt x="7" y="20"/>
                      </a:cubicBezTo>
                      <a:cubicBezTo>
                        <a:pt x="8" y="16"/>
                        <a:pt x="6" y="16"/>
                        <a:pt x="9" y="14"/>
                      </a:cubicBezTo>
                      <a:cubicBezTo>
                        <a:pt x="9" y="14"/>
                        <a:pt x="7" y="0"/>
                        <a:pt x="6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1" name="Freeform 505"/>
                <p:cNvSpPr>
                  <a:spLocks/>
                </p:cNvSpPr>
                <p:nvPr/>
              </p:nvSpPr>
              <p:spPr bwMode="auto">
                <a:xfrm>
                  <a:off x="1725" y="1390"/>
                  <a:ext cx="11" cy="14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8" y="7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10" h="10">
                      <a:moveTo>
                        <a:pt x="8" y="1"/>
                      </a:moveTo>
                      <a:cubicBezTo>
                        <a:pt x="6" y="2"/>
                        <a:pt x="0" y="10"/>
                        <a:pt x="8" y="7"/>
                      </a:cubicBezTo>
                      <a:cubicBezTo>
                        <a:pt x="8" y="5"/>
                        <a:pt x="10" y="0"/>
                        <a:pt x="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2" name="Freeform 506"/>
                <p:cNvSpPr>
                  <a:spLocks/>
                </p:cNvSpPr>
                <p:nvPr/>
              </p:nvSpPr>
              <p:spPr bwMode="auto">
                <a:xfrm>
                  <a:off x="1721" y="1228"/>
                  <a:ext cx="25" cy="40"/>
                </a:xfrm>
                <a:custGeom>
                  <a:avLst/>
                  <a:gdLst/>
                  <a:ahLst/>
                  <a:cxnLst>
                    <a:cxn ang="0">
                      <a:pos x="8" y="4"/>
                    </a:cxn>
                    <a:cxn ang="0">
                      <a:pos x="4" y="10"/>
                    </a:cxn>
                    <a:cxn ang="0">
                      <a:pos x="8" y="4"/>
                    </a:cxn>
                  </a:cxnLst>
                  <a:rect l="0" t="0" r="r" b="b"/>
                  <a:pathLst>
                    <a:path w="20" h="29">
                      <a:moveTo>
                        <a:pt x="8" y="4"/>
                      </a:moveTo>
                      <a:cubicBezTo>
                        <a:pt x="7" y="6"/>
                        <a:pt x="4" y="8"/>
                        <a:pt x="4" y="10"/>
                      </a:cubicBezTo>
                      <a:cubicBezTo>
                        <a:pt x="0" y="29"/>
                        <a:pt x="20" y="0"/>
                        <a:pt x="8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3" name="Freeform 507"/>
                <p:cNvSpPr>
                  <a:spLocks/>
                </p:cNvSpPr>
                <p:nvPr/>
              </p:nvSpPr>
              <p:spPr bwMode="auto">
                <a:xfrm>
                  <a:off x="1760" y="1217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8" y="5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4" name="Freeform 508"/>
                <p:cNvSpPr>
                  <a:spLocks/>
                </p:cNvSpPr>
                <p:nvPr/>
              </p:nvSpPr>
              <p:spPr bwMode="auto">
                <a:xfrm>
                  <a:off x="1776" y="1214"/>
                  <a:ext cx="6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7">
                      <a:moveTo>
                        <a:pt x="0" y="0"/>
                      </a:moveTo>
                      <a:cubicBezTo>
                        <a:pt x="0" y="0"/>
                        <a:pt x="2" y="6"/>
                        <a:pt x="2" y="6"/>
                      </a:cubicBezTo>
                      <a:cubicBezTo>
                        <a:pt x="6" y="7"/>
                        <a:pt x="4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5" name="Freeform 509"/>
                <p:cNvSpPr>
                  <a:spLocks/>
                </p:cNvSpPr>
                <p:nvPr/>
              </p:nvSpPr>
              <p:spPr bwMode="auto">
                <a:xfrm>
                  <a:off x="1622" y="1135"/>
                  <a:ext cx="81" cy="76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2" y="32"/>
                    </a:cxn>
                    <a:cxn ang="0">
                      <a:pos x="0" y="36"/>
                    </a:cxn>
                    <a:cxn ang="0">
                      <a:pos x="0" y="46"/>
                    </a:cxn>
                    <a:cxn ang="0">
                      <a:pos x="6" y="44"/>
                    </a:cxn>
                    <a:cxn ang="0">
                      <a:pos x="12" y="44"/>
                    </a:cxn>
                    <a:cxn ang="0">
                      <a:pos x="12" y="54"/>
                    </a:cxn>
                    <a:cxn ang="0">
                      <a:pos x="22" y="54"/>
                    </a:cxn>
                    <a:cxn ang="0">
                      <a:pos x="28" y="44"/>
                    </a:cxn>
                    <a:cxn ang="0">
                      <a:pos x="38" y="26"/>
                    </a:cxn>
                    <a:cxn ang="0">
                      <a:pos x="40" y="32"/>
                    </a:cxn>
                    <a:cxn ang="0">
                      <a:pos x="38" y="40"/>
                    </a:cxn>
                    <a:cxn ang="0">
                      <a:pos x="62" y="46"/>
                    </a:cxn>
                    <a:cxn ang="0">
                      <a:pos x="66" y="38"/>
                    </a:cxn>
                    <a:cxn ang="0">
                      <a:pos x="62" y="32"/>
                    </a:cxn>
                    <a:cxn ang="0">
                      <a:pos x="52" y="36"/>
                    </a:cxn>
                    <a:cxn ang="0">
                      <a:pos x="52" y="32"/>
                    </a:cxn>
                    <a:cxn ang="0">
                      <a:pos x="22" y="8"/>
                    </a:cxn>
                    <a:cxn ang="0">
                      <a:pos x="18" y="12"/>
                    </a:cxn>
                    <a:cxn ang="0">
                      <a:pos x="20" y="2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66" h="55">
                      <a:moveTo>
                        <a:pt x="12" y="0"/>
                      </a:moveTo>
                      <a:cubicBezTo>
                        <a:pt x="11" y="11"/>
                        <a:pt x="10" y="16"/>
                        <a:pt x="12" y="32"/>
                      </a:cubicBezTo>
                      <a:cubicBezTo>
                        <a:pt x="9" y="33"/>
                        <a:pt x="4" y="34"/>
                        <a:pt x="0" y="36"/>
                      </a:cubicBezTo>
                      <a:cubicBezTo>
                        <a:pt x="0" y="37"/>
                        <a:pt x="1" y="45"/>
                        <a:pt x="0" y="46"/>
                      </a:cubicBezTo>
                      <a:cubicBezTo>
                        <a:pt x="3" y="46"/>
                        <a:pt x="6" y="44"/>
                        <a:pt x="6" y="44"/>
                      </a:cubicBezTo>
                      <a:cubicBezTo>
                        <a:pt x="6" y="44"/>
                        <a:pt x="12" y="44"/>
                        <a:pt x="12" y="44"/>
                      </a:cubicBezTo>
                      <a:cubicBezTo>
                        <a:pt x="12" y="45"/>
                        <a:pt x="11" y="53"/>
                        <a:pt x="12" y="54"/>
                      </a:cubicBezTo>
                      <a:cubicBezTo>
                        <a:pt x="15" y="55"/>
                        <a:pt x="19" y="52"/>
                        <a:pt x="22" y="54"/>
                      </a:cubicBezTo>
                      <a:cubicBezTo>
                        <a:pt x="23" y="51"/>
                        <a:pt x="28" y="46"/>
                        <a:pt x="28" y="44"/>
                      </a:cubicBezTo>
                      <a:cubicBezTo>
                        <a:pt x="29" y="37"/>
                        <a:pt x="23" y="25"/>
                        <a:pt x="38" y="26"/>
                      </a:cubicBezTo>
                      <a:cubicBezTo>
                        <a:pt x="40" y="26"/>
                        <a:pt x="39" y="30"/>
                        <a:pt x="40" y="32"/>
                      </a:cubicBezTo>
                      <a:cubicBezTo>
                        <a:pt x="43" y="32"/>
                        <a:pt x="39" y="37"/>
                        <a:pt x="38" y="40"/>
                      </a:cubicBezTo>
                      <a:cubicBezTo>
                        <a:pt x="47" y="43"/>
                        <a:pt x="53" y="44"/>
                        <a:pt x="62" y="46"/>
                      </a:cubicBezTo>
                      <a:cubicBezTo>
                        <a:pt x="62" y="44"/>
                        <a:pt x="64" y="39"/>
                        <a:pt x="66" y="38"/>
                      </a:cubicBezTo>
                      <a:cubicBezTo>
                        <a:pt x="62" y="32"/>
                        <a:pt x="62" y="32"/>
                        <a:pt x="62" y="32"/>
                      </a:cubicBezTo>
                      <a:cubicBezTo>
                        <a:pt x="60" y="32"/>
                        <a:pt x="54" y="35"/>
                        <a:pt x="52" y="3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48" y="25"/>
                        <a:pt x="33" y="5"/>
                        <a:pt x="22" y="8"/>
                      </a:cubicBezTo>
                      <a:cubicBezTo>
                        <a:pt x="21" y="8"/>
                        <a:pt x="21" y="12"/>
                        <a:pt x="18" y="12"/>
                      </a:cubicBezTo>
                      <a:cubicBezTo>
                        <a:pt x="18" y="12"/>
                        <a:pt x="16" y="6"/>
                        <a:pt x="20" y="2"/>
                      </a:cubicBezTo>
                      <a:cubicBezTo>
                        <a:pt x="17" y="1"/>
                        <a:pt x="16" y="1"/>
                        <a:pt x="12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6" name="Freeform 510"/>
                <p:cNvSpPr>
                  <a:spLocks/>
                </p:cNvSpPr>
                <p:nvPr/>
              </p:nvSpPr>
              <p:spPr bwMode="auto">
                <a:xfrm>
                  <a:off x="1641" y="1126"/>
                  <a:ext cx="10" cy="1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6"/>
                    </a:cxn>
                    <a:cxn ang="0">
                      <a:pos x="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8" y="7"/>
                        <a:pt x="6" y="2"/>
                        <a:pt x="6" y="0"/>
                      </a:cubicBezTo>
                      <a:cubicBezTo>
                        <a:pt x="5" y="0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7" name="Freeform 511"/>
                <p:cNvSpPr>
                  <a:spLocks/>
                </p:cNvSpPr>
                <p:nvPr/>
              </p:nvSpPr>
              <p:spPr bwMode="auto">
                <a:xfrm>
                  <a:off x="1642" y="1096"/>
                  <a:ext cx="21" cy="13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9" y="8"/>
                    </a:cxn>
                    <a:cxn ang="0">
                      <a:pos x="9" y="4"/>
                    </a:cxn>
                    <a:cxn ang="0">
                      <a:pos x="5" y="4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7" h="9">
                      <a:moveTo>
                        <a:pt x="9" y="0"/>
                      </a:moveTo>
                      <a:cubicBezTo>
                        <a:pt x="13" y="1"/>
                        <a:pt x="17" y="9"/>
                        <a:pt x="9" y="8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8" y="5"/>
                        <a:pt x="0" y="8"/>
                        <a:pt x="5" y="4"/>
                      </a:cubicBezTo>
                      <a:cubicBezTo>
                        <a:pt x="7" y="3"/>
                        <a:pt x="6" y="0"/>
                        <a:pt x="9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8" name="Freeform 512"/>
                <p:cNvSpPr>
                  <a:spLocks/>
                </p:cNvSpPr>
                <p:nvPr/>
              </p:nvSpPr>
              <p:spPr bwMode="auto">
                <a:xfrm>
                  <a:off x="1622" y="1068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39" name="Freeform 513"/>
                <p:cNvSpPr>
                  <a:spLocks/>
                </p:cNvSpPr>
                <p:nvPr/>
              </p:nvSpPr>
              <p:spPr bwMode="auto">
                <a:xfrm>
                  <a:off x="754" y="838"/>
                  <a:ext cx="1361" cy="952"/>
                </a:xfrm>
                <a:custGeom>
                  <a:avLst/>
                  <a:gdLst/>
                  <a:ahLst/>
                  <a:cxnLst>
                    <a:cxn ang="0">
                      <a:pos x="729" y="588"/>
                    </a:cxn>
                    <a:cxn ang="0">
                      <a:pos x="801" y="641"/>
                    </a:cxn>
                    <a:cxn ang="0">
                      <a:pos x="767" y="687"/>
                    </a:cxn>
                    <a:cxn ang="0">
                      <a:pos x="824" y="655"/>
                    </a:cxn>
                    <a:cxn ang="0">
                      <a:pos x="927" y="604"/>
                    </a:cxn>
                    <a:cxn ang="0">
                      <a:pos x="975" y="638"/>
                    </a:cxn>
                    <a:cxn ang="0">
                      <a:pos x="1003" y="639"/>
                    </a:cxn>
                    <a:cxn ang="0">
                      <a:pos x="1007" y="653"/>
                    </a:cxn>
                    <a:cxn ang="0">
                      <a:pos x="1003" y="626"/>
                    </a:cxn>
                    <a:cxn ang="0">
                      <a:pos x="993" y="590"/>
                    </a:cxn>
                    <a:cxn ang="0">
                      <a:pos x="1001" y="560"/>
                    </a:cxn>
                    <a:cxn ang="0">
                      <a:pos x="938" y="562"/>
                    </a:cxn>
                    <a:cxn ang="0">
                      <a:pos x="1031" y="530"/>
                    </a:cxn>
                    <a:cxn ang="0">
                      <a:pos x="1091" y="502"/>
                    </a:cxn>
                    <a:cxn ang="0">
                      <a:pos x="1049" y="473"/>
                    </a:cxn>
                    <a:cxn ang="0">
                      <a:pos x="1049" y="441"/>
                    </a:cxn>
                    <a:cxn ang="0">
                      <a:pos x="1039" y="401"/>
                    </a:cxn>
                    <a:cxn ang="0">
                      <a:pos x="1001" y="351"/>
                    </a:cxn>
                    <a:cxn ang="0">
                      <a:pos x="971" y="353"/>
                    </a:cxn>
                    <a:cxn ang="0">
                      <a:pos x="926" y="324"/>
                    </a:cxn>
                    <a:cxn ang="0">
                      <a:pos x="878" y="278"/>
                    </a:cxn>
                    <a:cxn ang="0">
                      <a:pos x="822" y="300"/>
                    </a:cxn>
                    <a:cxn ang="0">
                      <a:pos x="822" y="349"/>
                    </a:cxn>
                    <a:cxn ang="0">
                      <a:pos x="828" y="431"/>
                    </a:cxn>
                    <a:cxn ang="0">
                      <a:pos x="765" y="465"/>
                    </a:cxn>
                    <a:cxn ang="0">
                      <a:pos x="665" y="399"/>
                    </a:cxn>
                    <a:cxn ang="0">
                      <a:pos x="610" y="310"/>
                    </a:cxn>
                    <a:cxn ang="0">
                      <a:pos x="650" y="280"/>
                    </a:cxn>
                    <a:cxn ang="0">
                      <a:pos x="699" y="240"/>
                    </a:cxn>
                    <a:cxn ang="0">
                      <a:pos x="709" y="200"/>
                    </a:cxn>
                    <a:cxn ang="0">
                      <a:pos x="765" y="188"/>
                    </a:cxn>
                    <a:cxn ang="0">
                      <a:pos x="761" y="113"/>
                    </a:cxn>
                    <a:cxn ang="0">
                      <a:pos x="689" y="167"/>
                    </a:cxn>
                    <a:cxn ang="0">
                      <a:pos x="665" y="149"/>
                    </a:cxn>
                    <a:cxn ang="0">
                      <a:pos x="654" y="93"/>
                    </a:cxn>
                    <a:cxn ang="0">
                      <a:pos x="610" y="53"/>
                    </a:cxn>
                    <a:cxn ang="0">
                      <a:pos x="614" y="2"/>
                    </a:cxn>
                    <a:cxn ang="0">
                      <a:pos x="594" y="71"/>
                    </a:cxn>
                    <a:cxn ang="0">
                      <a:pos x="596" y="109"/>
                    </a:cxn>
                    <a:cxn ang="0">
                      <a:pos x="618" y="141"/>
                    </a:cxn>
                    <a:cxn ang="0">
                      <a:pos x="558" y="145"/>
                    </a:cxn>
                    <a:cxn ang="0">
                      <a:pos x="481" y="159"/>
                    </a:cxn>
                    <a:cxn ang="0">
                      <a:pos x="435" y="153"/>
                    </a:cxn>
                    <a:cxn ang="0">
                      <a:pos x="415" y="175"/>
                    </a:cxn>
                    <a:cxn ang="0">
                      <a:pos x="356" y="153"/>
                    </a:cxn>
                    <a:cxn ang="0">
                      <a:pos x="232" y="125"/>
                    </a:cxn>
                    <a:cxn ang="0">
                      <a:pos x="169" y="93"/>
                    </a:cxn>
                    <a:cxn ang="0">
                      <a:pos x="117" y="141"/>
                    </a:cxn>
                    <a:cxn ang="0">
                      <a:pos x="99" y="123"/>
                    </a:cxn>
                    <a:cxn ang="0">
                      <a:pos x="73" y="139"/>
                    </a:cxn>
                    <a:cxn ang="0">
                      <a:pos x="25" y="319"/>
                    </a:cxn>
                    <a:cxn ang="0">
                      <a:pos x="109" y="361"/>
                    </a:cxn>
                    <a:cxn ang="0">
                      <a:pos x="161" y="444"/>
                    </a:cxn>
                    <a:cxn ang="0">
                      <a:pos x="163" y="483"/>
                    </a:cxn>
                    <a:cxn ang="0">
                      <a:pos x="177" y="528"/>
                    </a:cxn>
                    <a:cxn ang="0">
                      <a:pos x="249" y="572"/>
                    </a:cxn>
                    <a:cxn ang="0">
                      <a:pos x="234" y="548"/>
                    </a:cxn>
                    <a:cxn ang="0">
                      <a:pos x="641" y="573"/>
                    </a:cxn>
                  </a:cxnLst>
                  <a:rect l="0" t="0" r="r" b="b"/>
                  <a:pathLst>
                    <a:path w="1110" h="693">
                      <a:moveTo>
                        <a:pt x="672" y="579"/>
                      </a:moveTo>
                      <a:cubicBezTo>
                        <a:pt x="673" y="576"/>
                        <a:pt x="674" y="571"/>
                        <a:pt x="675" y="570"/>
                      </a:cubicBezTo>
                      <a:cubicBezTo>
                        <a:pt x="678" y="567"/>
                        <a:pt x="684" y="570"/>
                        <a:pt x="685" y="566"/>
                      </a:cubicBezTo>
                      <a:cubicBezTo>
                        <a:pt x="685" y="562"/>
                        <a:pt x="685" y="562"/>
                        <a:pt x="685" y="562"/>
                      </a:cubicBezTo>
                      <a:cubicBezTo>
                        <a:pt x="685" y="562"/>
                        <a:pt x="688" y="568"/>
                        <a:pt x="689" y="568"/>
                      </a:cubicBezTo>
                      <a:cubicBezTo>
                        <a:pt x="690" y="564"/>
                        <a:pt x="688" y="561"/>
                        <a:pt x="691" y="560"/>
                      </a:cubicBezTo>
                      <a:cubicBezTo>
                        <a:pt x="696" y="559"/>
                        <a:pt x="701" y="562"/>
                        <a:pt x="709" y="562"/>
                      </a:cubicBezTo>
                      <a:cubicBezTo>
                        <a:pt x="711" y="568"/>
                        <a:pt x="713" y="578"/>
                        <a:pt x="719" y="580"/>
                      </a:cubicBezTo>
                      <a:cubicBezTo>
                        <a:pt x="722" y="581"/>
                        <a:pt x="726" y="579"/>
                        <a:pt x="729" y="580"/>
                      </a:cubicBezTo>
                      <a:cubicBezTo>
                        <a:pt x="729" y="582"/>
                        <a:pt x="728" y="586"/>
                        <a:pt x="729" y="588"/>
                      </a:cubicBezTo>
                      <a:cubicBezTo>
                        <a:pt x="729" y="589"/>
                        <a:pt x="735" y="590"/>
                        <a:pt x="735" y="590"/>
                      </a:cubicBezTo>
                      <a:cubicBezTo>
                        <a:pt x="737" y="595"/>
                        <a:pt x="731" y="602"/>
                        <a:pt x="737" y="608"/>
                      </a:cubicBezTo>
                      <a:cubicBezTo>
                        <a:pt x="738" y="609"/>
                        <a:pt x="741" y="607"/>
                        <a:pt x="743" y="608"/>
                      </a:cubicBezTo>
                      <a:cubicBezTo>
                        <a:pt x="743" y="612"/>
                        <a:pt x="743" y="612"/>
                        <a:pt x="743" y="612"/>
                      </a:cubicBezTo>
                      <a:cubicBezTo>
                        <a:pt x="756" y="613"/>
                        <a:pt x="767" y="616"/>
                        <a:pt x="779" y="620"/>
                      </a:cubicBezTo>
                      <a:cubicBezTo>
                        <a:pt x="775" y="618"/>
                        <a:pt x="785" y="618"/>
                        <a:pt x="785" y="618"/>
                      </a:cubicBezTo>
                      <a:cubicBezTo>
                        <a:pt x="786" y="619"/>
                        <a:pt x="787" y="622"/>
                        <a:pt x="789" y="624"/>
                      </a:cubicBezTo>
                      <a:cubicBezTo>
                        <a:pt x="795" y="626"/>
                        <a:pt x="795" y="626"/>
                        <a:pt x="795" y="626"/>
                      </a:cubicBezTo>
                      <a:cubicBezTo>
                        <a:pt x="796" y="628"/>
                        <a:pt x="793" y="633"/>
                        <a:pt x="795" y="636"/>
                      </a:cubicBezTo>
                      <a:cubicBezTo>
                        <a:pt x="795" y="636"/>
                        <a:pt x="799" y="639"/>
                        <a:pt x="801" y="641"/>
                      </a:cubicBezTo>
                      <a:cubicBezTo>
                        <a:pt x="795" y="641"/>
                        <a:pt x="795" y="641"/>
                        <a:pt x="795" y="641"/>
                      </a:cubicBezTo>
                      <a:cubicBezTo>
                        <a:pt x="794" y="642"/>
                        <a:pt x="795" y="648"/>
                        <a:pt x="795" y="649"/>
                      </a:cubicBezTo>
                      <a:cubicBezTo>
                        <a:pt x="794" y="649"/>
                        <a:pt x="786" y="646"/>
                        <a:pt x="789" y="645"/>
                      </a:cubicBezTo>
                      <a:cubicBezTo>
                        <a:pt x="784" y="643"/>
                        <a:pt x="782" y="644"/>
                        <a:pt x="779" y="641"/>
                      </a:cubicBezTo>
                      <a:cubicBezTo>
                        <a:pt x="771" y="651"/>
                        <a:pt x="771" y="652"/>
                        <a:pt x="771" y="669"/>
                      </a:cubicBezTo>
                      <a:cubicBezTo>
                        <a:pt x="768" y="671"/>
                        <a:pt x="764" y="671"/>
                        <a:pt x="763" y="673"/>
                      </a:cubicBezTo>
                      <a:cubicBezTo>
                        <a:pt x="762" y="674"/>
                        <a:pt x="761" y="677"/>
                        <a:pt x="761" y="680"/>
                      </a:cubicBezTo>
                      <a:cubicBezTo>
                        <a:pt x="761" y="682"/>
                        <a:pt x="759" y="684"/>
                        <a:pt x="757" y="685"/>
                      </a:cubicBezTo>
                      <a:cubicBezTo>
                        <a:pt x="760" y="687"/>
                        <a:pt x="754" y="693"/>
                        <a:pt x="763" y="691"/>
                      </a:cubicBezTo>
                      <a:cubicBezTo>
                        <a:pt x="763" y="691"/>
                        <a:pt x="769" y="687"/>
                        <a:pt x="767" y="687"/>
                      </a:cubicBezTo>
                      <a:cubicBezTo>
                        <a:pt x="768" y="686"/>
                        <a:pt x="780" y="677"/>
                        <a:pt x="781" y="677"/>
                      </a:cubicBezTo>
                      <a:cubicBezTo>
                        <a:pt x="783" y="677"/>
                        <a:pt x="786" y="678"/>
                        <a:pt x="789" y="677"/>
                      </a:cubicBezTo>
                      <a:cubicBezTo>
                        <a:pt x="791" y="673"/>
                        <a:pt x="791" y="673"/>
                        <a:pt x="791" y="673"/>
                      </a:cubicBezTo>
                      <a:cubicBezTo>
                        <a:pt x="794" y="672"/>
                        <a:pt x="799" y="674"/>
                        <a:pt x="803" y="673"/>
                      </a:cubicBezTo>
                      <a:cubicBezTo>
                        <a:pt x="803" y="669"/>
                        <a:pt x="803" y="669"/>
                        <a:pt x="803" y="669"/>
                      </a:cubicBezTo>
                      <a:cubicBezTo>
                        <a:pt x="790" y="668"/>
                        <a:pt x="797" y="668"/>
                        <a:pt x="801" y="665"/>
                      </a:cubicBezTo>
                      <a:cubicBezTo>
                        <a:pt x="802" y="664"/>
                        <a:pt x="804" y="660"/>
                        <a:pt x="806" y="659"/>
                      </a:cubicBezTo>
                      <a:cubicBezTo>
                        <a:pt x="815" y="657"/>
                        <a:pt x="824" y="661"/>
                        <a:pt x="830" y="661"/>
                      </a:cubicBezTo>
                      <a:cubicBezTo>
                        <a:pt x="829" y="661"/>
                        <a:pt x="834" y="657"/>
                        <a:pt x="834" y="657"/>
                      </a:cubicBezTo>
                      <a:cubicBezTo>
                        <a:pt x="831" y="656"/>
                        <a:pt x="828" y="656"/>
                        <a:pt x="824" y="655"/>
                      </a:cubicBezTo>
                      <a:cubicBezTo>
                        <a:pt x="825" y="655"/>
                        <a:pt x="823" y="652"/>
                        <a:pt x="822" y="651"/>
                      </a:cubicBezTo>
                      <a:cubicBezTo>
                        <a:pt x="829" y="652"/>
                        <a:pt x="834" y="655"/>
                        <a:pt x="840" y="653"/>
                      </a:cubicBezTo>
                      <a:cubicBezTo>
                        <a:pt x="841" y="653"/>
                        <a:pt x="842" y="653"/>
                        <a:pt x="843" y="652"/>
                      </a:cubicBezTo>
                      <a:cubicBezTo>
                        <a:pt x="845" y="648"/>
                        <a:pt x="845" y="648"/>
                        <a:pt x="845" y="648"/>
                      </a:cubicBezTo>
                      <a:cubicBezTo>
                        <a:pt x="845" y="648"/>
                        <a:pt x="846" y="645"/>
                        <a:pt x="857" y="639"/>
                      </a:cubicBezTo>
                      <a:cubicBezTo>
                        <a:pt x="868" y="632"/>
                        <a:pt x="867" y="634"/>
                        <a:pt x="871" y="635"/>
                      </a:cubicBezTo>
                      <a:cubicBezTo>
                        <a:pt x="874" y="636"/>
                        <a:pt x="908" y="630"/>
                        <a:pt x="908" y="630"/>
                      </a:cubicBezTo>
                      <a:cubicBezTo>
                        <a:pt x="908" y="630"/>
                        <a:pt x="910" y="627"/>
                        <a:pt x="912" y="626"/>
                      </a:cubicBezTo>
                      <a:cubicBezTo>
                        <a:pt x="915" y="625"/>
                        <a:pt x="924" y="616"/>
                        <a:pt x="924" y="614"/>
                      </a:cubicBezTo>
                      <a:cubicBezTo>
                        <a:pt x="923" y="611"/>
                        <a:pt x="927" y="604"/>
                        <a:pt x="927" y="604"/>
                      </a:cubicBezTo>
                      <a:cubicBezTo>
                        <a:pt x="931" y="596"/>
                        <a:pt x="931" y="596"/>
                        <a:pt x="931" y="596"/>
                      </a:cubicBezTo>
                      <a:cubicBezTo>
                        <a:pt x="931" y="596"/>
                        <a:pt x="935" y="592"/>
                        <a:pt x="936" y="598"/>
                      </a:cubicBezTo>
                      <a:cubicBezTo>
                        <a:pt x="937" y="604"/>
                        <a:pt x="938" y="593"/>
                        <a:pt x="943" y="595"/>
                      </a:cubicBezTo>
                      <a:cubicBezTo>
                        <a:pt x="948" y="597"/>
                        <a:pt x="953" y="598"/>
                        <a:pt x="952" y="605"/>
                      </a:cubicBezTo>
                      <a:cubicBezTo>
                        <a:pt x="951" y="613"/>
                        <a:pt x="951" y="624"/>
                        <a:pt x="951" y="624"/>
                      </a:cubicBezTo>
                      <a:cubicBezTo>
                        <a:pt x="951" y="624"/>
                        <a:pt x="956" y="622"/>
                        <a:pt x="956" y="625"/>
                      </a:cubicBezTo>
                      <a:cubicBezTo>
                        <a:pt x="956" y="629"/>
                        <a:pt x="955" y="633"/>
                        <a:pt x="958" y="633"/>
                      </a:cubicBezTo>
                      <a:cubicBezTo>
                        <a:pt x="960" y="633"/>
                        <a:pt x="957" y="636"/>
                        <a:pt x="957" y="636"/>
                      </a:cubicBezTo>
                      <a:cubicBezTo>
                        <a:pt x="959" y="636"/>
                        <a:pt x="963" y="639"/>
                        <a:pt x="963" y="639"/>
                      </a:cubicBezTo>
                      <a:cubicBezTo>
                        <a:pt x="969" y="641"/>
                        <a:pt x="973" y="637"/>
                        <a:pt x="975" y="638"/>
                      </a:cubicBezTo>
                      <a:cubicBezTo>
                        <a:pt x="975" y="637"/>
                        <a:pt x="971" y="632"/>
                        <a:pt x="973" y="632"/>
                      </a:cubicBezTo>
                      <a:cubicBezTo>
                        <a:pt x="976" y="630"/>
                        <a:pt x="976" y="635"/>
                        <a:pt x="977" y="636"/>
                      </a:cubicBezTo>
                      <a:cubicBezTo>
                        <a:pt x="983" y="631"/>
                        <a:pt x="988" y="627"/>
                        <a:pt x="991" y="620"/>
                      </a:cubicBezTo>
                      <a:cubicBezTo>
                        <a:pt x="991" y="622"/>
                        <a:pt x="991" y="622"/>
                        <a:pt x="991" y="622"/>
                      </a:cubicBezTo>
                      <a:cubicBezTo>
                        <a:pt x="992" y="619"/>
                        <a:pt x="995" y="624"/>
                        <a:pt x="995" y="624"/>
                      </a:cubicBezTo>
                      <a:cubicBezTo>
                        <a:pt x="991" y="624"/>
                        <a:pt x="991" y="624"/>
                        <a:pt x="991" y="624"/>
                      </a:cubicBezTo>
                      <a:cubicBezTo>
                        <a:pt x="990" y="629"/>
                        <a:pt x="991" y="629"/>
                        <a:pt x="989" y="634"/>
                      </a:cubicBezTo>
                      <a:cubicBezTo>
                        <a:pt x="992" y="633"/>
                        <a:pt x="1003" y="630"/>
                        <a:pt x="1005" y="630"/>
                      </a:cubicBezTo>
                      <a:cubicBezTo>
                        <a:pt x="1005" y="630"/>
                        <a:pt x="1010" y="633"/>
                        <a:pt x="1007" y="634"/>
                      </a:cubicBezTo>
                      <a:cubicBezTo>
                        <a:pt x="1003" y="634"/>
                        <a:pt x="1005" y="636"/>
                        <a:pt x="1003" y="639"/>
                      </a:cubicBezTo>
                      <a:cubicBezTo>
                        <a:pt x="990" y="636"/>
                        <a:pt x="995" y="637"/>
                        <a:pt x="983" y="641"/>
                      </a:cubicBezTo>
                      <a:cubicBezTo>
                        <a:pt x="983" y="645"/>
                        <a:pt x="983" y="645"/>
                        <a:pt x="983" y="645"/>
                      </a:cubicBezTo>
                      <a:cubicBezTo>
                        <a:pt x="983" y="646"/>
                        <a:pt x="978" y="645"/>
                        <a:pt x="977" y="645"/>
                      </a:cubicBezTo>
                      <a:cubicBezTo>
                        <a:pt x="973" y="654"/>
                        <a:pt x="964" y="657"/>
                        <a:pt x="979" y="663"/>
                      </a:cubicBezTo>
                      <a:cubicBezTo>
                        <a:pt x="981" y="667"/>
                        <a:pt x="981" y="667"/>
                        <a:pt x="981" y="667"/>
                      </a:cubicBezTo>
                      <a:cubicBezTo>
                        <a:pt x="986" y="668"/>
                        <a:pt x="984" y="664"/>
                        <a:pt x="987" y="665"/>
                      </a:cubicBezTo>
                      <a:cubicBezTo>
                        <a:pt x="988" y="666"/>
                        <a:pt x="987" y="668"/>
                        <a:pt x="989" y="669"/>
                      </a:cubicBezTo>
                      <a:cubicBezTo>
                        <a:pt x="997" y="663"/>
                        <a:pt x="997" y="663"/>
                        <a:pt x="997" y="663"/>
                      </a:cubicBezTo>
                      <a:cubicBezTo>
                        <a:pt x="999" y="660"/>
                        <a:pt x="997" y="656"/>
                        <a:pt x="999" y="653"/>
                      </a:cubicBezTo>
                      <a:cubicBezTo>
                        <a:pt x="1006" y="647"/>
                        <a:pt x="1001" y="655"/>
                        <a:pt x="1007" y="653"/>
                      </a:cubicBezTo>
                      <a:cubicBezTo>
                        <a:pt x="1007" y="653"/>
                        <a:pt x="1008" y="648"/>
                        <a:pt x="1009" y="647"/>
                      </a:cubicBezTo>
                      <a:cubicBezTo>
                        <a:pt x="1012" y="646"/>
                        <a:pt x="1016" y="648"/>
                        <a:pt x="1019" y="647"/>
                      </a:cubicBezTo>
                      <a:cubicBezTo>
                        <a:pt x="1019" y="645"/>
                        <a:pt x="1019" y="645"/>
                        <a:pt x="1019" y="645"/>
                      </a:cubicBezTo>
                      <a:cubicBezTo>
                        <a:pt x="1023" y="644"/>
                        <a:pt x="1030" y="641"/>
                        <a:pt x="1031" y="638"/>
                      </a:cubicBezTo>
                      <a:cubicBezTo>
                        <a:pt x="1031" y="634"/>
                        <a:pt x="1031" y="634"/>
                        <a:pt x="1031" y="634"/>
                      </a:cubicBezTo>
                      <a:cubicBezTo>
                        <a:pt x="1035" y="634"/>
                        <a:pt x="1035" y="634"/>
                        <a:pt x="1035" y="634"/>
                      </a:cubicBezTo>
                      <a:cubicBezTo>
                        <a:pt x="1033" y="629"/>
                        <a:pt x="1033" y="628"/>
                        <a:pt x="1031" y="622"/>
                      </a:cubicBezTo>
                      <a:cubicBezTo>
                        <a:pt x="1026" y="626"/>
                        <a:pt x="1021" y="631"/>
                        <a:pt x="1013" y="628"/>
                      </a:cubicBezTo>
                      <a:cubicBezTo>
                        <a:pt x="1009" y="624"/>
                        <a:pt x="1009" y="624"/>
                        <a:pt x="1009" y="624"/>
                      </a:cubicBezTo>
                      <a:cubicBezTo>
                        <a:pt x="1005" y="623"/>
                        <a:pt x="1006" y="626"/>
                        <a:pt x="1003" y="626"/>
                      </a:cubicBezTo>
                      <a:cubicBezTo>
                        <a:pt x="1004" y="625"/>
                        <a:pt x="1001" y="622"/>
                        <a:pt x="1001" y="622"/>
                      </a:cubicBezTo>
                      <a:cubicBezTo>
                        <a:pt x="1005" y="622"/>
                        <a:pt x="1005" y="622"/>
                        <a:pt x="1005" y="622"/>
                      </a:cubicBezTo>
                      <a:cubicBezTo>
                        <a:pt x="1004" y="621"/>
                        <a:pt x="1007" y="618"/>
                        <a:pt x="1007" y="618"/>
                      </a:cubicBezTo>
                      <a:cubicBezTo>
                        <a:pt x="1001" y="615"/>
                        <a:pt x="998" y="616"/>
                        <a:pt x="993" y="614"/>
                      </a:cubicBezTo>
                      <a:cubicBezTo>
                        <a:pt x="993" y="612"/>
                        <a:pt x="995" y="604"/>
                        <a:pt x="993" y="604"/>
                      </a:cubicBezTo>
                      <a:cubicBezTo>
                        <a:pt x="997" y="604"/>
                        <a:pt x="995" y="602"/>
                        <a:pt x="995" y="600"/>
                      </a:cubicBezTo>
                      <a:cubicBezTo>
                        <a:pt x="995" y="600"/>
                        <a:pt x="988" y="601"/>
                        <a:pt x="991" y="602"/>
                      </a:cubicBezTo>
                      <a:cubicBezTo>
                        <a:pt x="989" y="602"/>
                        <a:pt x="989" y="602"/>
                        <a:pt x="989" y="602"/>
                      </a:cubicBezTo>
                      <a:cubicBezTo>
                        <a:pt x="991" y="598"/>
                        <a:pt x="993" y="593"/>
                        <a:pt x="991" y="594"/>
                      </a:cubicBezTo>
                      <a:cubicBezTo>
                        <a:pt x="993" y="590"/>
                        <a:pt x="993" y="590"/>
                        <a:pt x="993" y="590"/>
                      </a:cubicBezTo>
                      <a:cubicBezTo>
                        <a:pt x="993" y="590"/>
                        <a:pt x="996" y="584"/>
                        <a:pt x="993" y="584"/>
                      </a:cubicBezTo>
                      <a:cubicBezTo>
                        <a:pt x="992" y="584"/>
                        <a:pt x="969" y="588"/>
                        <a:pt x="977" y="586"/>
                      </a:cubicBezTo>
                      <a:cubicBezTo>
                        <a:pt x="976" y="583"/>
                        <a:pt x="974" y="580"/>
                        <a:pt x="973" y="578"/>
                      </a:cubicBezTo>
                      <a:cubicBezTo>
                        <a:pt x="978" y="580"/>
                        <a:pt x="976" y="575"/>
                        <a:pt x="979" y="576"/>
                      </a:cubicBezTo>
                      <a:cubicBezTo>
                        <a:pt x="983" y="582"/>
                        <a:pt x="983" y="582"/>
                        <a:pt x="983" y="582"/>
                      </a:cubicBezTo>
                      <a:cubicBezTo>
                        <a:pt x="985" y="580"/>
                        <a:pt x="985" y="581"/>
                        <a:pt x="989" y="580"/>
                      </a:cubicBezTo>
                      <a:cubicBezTo>
                        <a:pt x="990" y="578"/>
                        <a:pt x="990" y="572"/>
                        <a:pt x="991" y="572"/>
                      </a:cubicBezTo>
                      <a:cubicBezTo>
                        <a:pt x="992" y="572"/>
                        <a:pt x="997" y="572"/>
                        <a:pt x="997" y="572"/>
                      </a:cubicBezTo>
                      <a:cubicBezTo>
                        <a:pt x="999" y="569"/>
                        <a:pt x="996" y="565"/>
                        <a:pt x="997" y="562"/>
                      </a:cubicBezTo>
                      <a:cubicBezTo>
                        <a:pt x="999" y="565"/>
                        <a:pt x="1001" y="560"/>
                        <a:pt x="1001" y="560"/>
                      </a:cubicBezTo>
                      <a:cubicBezTo>
                        <a:pt x="999" y="559"/>
                        <a:pt x="995" y="557"/>
                        <a:pt x="995" y="554"/>
                      </a:cubicBezTo>
                      <a:cubicBezTo>
                        <a:pt x="995" y="552"/>
                        <a:pt x="995" y="552"/>
                        <a:pt x="995" y="552"/>
                      </a:cubicBezTo>
                      <a:cubicBezTo>
                        <a:pt x="985" y="548"/>
                        <a:pt x="977" y="552"/>
                        <a:pt x="969" y="554"/>
                      </a:cubicBezTo>
                      <a:cubicBezTo>
                        <a:pt x="969" y="554"/>
                        <a:pt x="962" y="558"/>
                        <a:pt x="961" y="558"/>
                      </a:cubicBezTo>
                      <a:cubicBezTo>
                        <a:pt x="943" y="566"/>
                        <a:pt x="929" y="582"/>
                        <a:pt x="918" y="598"/>
                      </a:cubicBezTo>
                      <a:cubicBezTo>
                        <a:pt x="919" y="595"/>
                        <a:pt x="923" y="589"/>
                        <a:pt x="924" y="588"/>
                      </a:cubicBezTo>
                      <a:cubicBezTo>
                        <a:pt x="925" y="583"/>
                        <a:pt x="926" y="582"/>
                        <a:pt x="928" y="578"/>
                      </a:cubicBezTo>
                      <a:cubicBezTo>
                        <a:pt x="926" y="577"/>
                        <a:pt x="922" y="579"/>
                        <a:pt x="924" y="576"/>
                      </a:cubicBezTo>
                      <a:cubicBezTo>
                        <a:pt x="925" y="574"/>
                        <a:pt x="928" y="575"/>
                        <a:pt x="930" y="574"/>
                      </a:cubicBezTo>
                      <a:cubicBezTo>
                        <a:pt x="933" y="571"/>
                        <a:pt x="934" y="565"/>
                        <a:pt x="938" y="562"/>
                      </a:cubicBezTo>
                      <a:cubicBezTo>
                        <a:pt x="939" y="561"/>
                        <a:pt x="942" y="563"/>
                        <a:pt x="944" y="562"/>
                      </a:cubicBezTo>
                      <a:cubicBezTo>
                        <a:pt x="945" y="561"/>
                        <a:pt x="942" y="557"/>
                        <a:pt x="944" y="556"/>
                      </a:cubicBezTo>
                      <a:cubicBezTo>
                        <a:pt x="946" y="555"/>
                        <a:pt x="947" y="557"/>
                        <a:pt x="950" y="556"/>
                      </a:cubicBezTo>
                      <a:cubicBezTo>
                        <a:pt x="959" y="544"/>
                        <a:pt x="959" y="544"/>
                        <a:pt x="959" y="544"/>
                      </a:cubicBezTo>
                      <a:cubicBezTo>
                        <a:pt x="962" y="542"/>
                        <a:pt x="961" y="542"/>
                        <a:pt x="963" y="540"/>
                      </a:cubicBezTo>
                      <a:cubicBezTo>
                        <a:pt x="965" y="539"/>
                        <a:pt x="968" y="535"/>
                        <a:pt x="969" y="534"/>
                      </a:cubicBezTo>
                      <a:cubicBezTo>
                        <a:pt x="985" y="530"/>
                        <a:pt x="1004" y="536"/>
                        <a:pt x="1013" y="534"/>
                      </a:cubicBezTo>
                      <a:cubicBezTo>
                        <a:pt x="1015" y="534"/>
                        <a:pt x="1015" y="529"/>
                        <a:pt x="1021" y="530"/>
                      </a:cubicBezTo>
                      <a:cubicBezTo>
                        <a:pt x="1023" y="531"/>
                        <a:pt x="1022" y="535"/>
                        <a:pt x="1027" y="534"/>
                      </a:cubicBezTo>
                      <a:cubicBezTo>
                        <a:pt x="1028" y="534"/>
                        <a:pt x="1028" y="530"/>
                        <a:pt x="1031" y="530"/>
                      </a:cubicBezTo>
                      <a:cubicBezTo>
                        <a:pt x="1032" y="530"/>
                        <a:pt x="1034" y="535"/>
                        <a:pt x="1035" y="536"/>
                      </a:cubicBezTo>
                      <a:cubicBezTo>
                        <a:pt x="1036" y="536"/>
                        <a:pt x="1040" y="536"/>
                        <a:pt x="1041" y="536"/>
                      </a:cubicBezTo>
                      <a:cubicBezTo>
                        <a:pt x="1041" y="532"/>
                        <a:pt x="1041" y="532"/>
                        <a:pt x="1041" y="532"/>
                      </a:cubicBezTo>
                      <a:cubicBezTo>
                        <a:pt x="1046" y="531"/>
                        <a:pt x="1045" y="536"/>
                        <a:pt x="1051" y="534"/>
                      </a:cubicBezTo>
                      <a:cubicBezTo>
                        <a:pt x="1051" y="530"/>
                        <a:pt x="1051" y="530"/>
                        <a:pt x="1051" y="530"/>
                      </a:cubicBezTo>
                      <a:cubicBezTo>
                        <a:pt x="1053" y="529"/>
                        <a:pt x="1057" y="531"/>
                        <a:pt x="1059" y="530"/>
                      </a:cubicBezTo>
                      <a:cubicBezTo>
                        <a:pt x="1061" y="529"/>
                        <a:pt x="1059" y="525"/>
                        <a:pt x="1061" y="524"/>
                      </a:cubicBezTo>
                      <a:cubicBezTo>
                        <a:pt x="1063" y="522"/>
                        <a:pt x="1069" y="523"/>
                        <a:pt x="1071" y="520"/>
                      </a:cubicBezTo>
                      <a:cubicBezTo>
                        <a:pt x="1071" y="519"/>
                        <a:pt x="1069" y="511"/>
                        <a:pt x="1073" y="508"/>
                      </a:cubicBezTo>
                      <a:cubicBezTo>
                        <a:pt x="1075" y="506"/>
                        <a:pt x="1087" y="504"/>
                        <a:pt x="1091" y="502"/>
                      </a:cubicBezTo>
                      <a:cubicBezTo>
                        <a:pt x="1087" y="504"/>
                        <a:pt x="1094" y="504"/>
                        <a:pt x="1095" y="504"/>
                      </a:cubicBezTo>
                      <a:cubicBezTo>
                        <a:pt x="1096" y="504"/>
                        <a:pt x="1110" y="492"/>
                        <a:pt x="1110" y="490"/>
                      </a:cubicBezTo>
                      <a:cubicBezTo>
                        <a:pt x="1108" y="471"/>
                        <a:pt x="1108" y="471"/>
                        <a:pt x="1108" y="471"/>
                      </a:cubicBezTo>
                      <a:cubicBezTo>
                        <a:pt x="1107" y="469"/>
                        <a:pt x="1106" y="473"/>
                        <a:pt x="1102" y="473"/>
                      </a:cubicBezTo>
                      <a:cubicBezTo>
                        <a:pt x="1096" y="471"/>
                        <a:pt x="1097" y="460"/>
                        <a:pt x="1081" y="463"/>
                      </a:cubicBezTo>
                      <a:cubicBezTo>
                        <a:pt x="1080" y="463"/>
                        <a:pt x="1082" y="466"/>
                        <a:pt x="1083" y="467"/>
                      </a:cubicBezTo>
                      <a:cubicBezTo>
                        <a:pt x="1078" y="467"/>
                        <a:pt x="1075" y="467"/>
                        <a:pt x="1073" y="469"/>
                      </a:cubicBezTo>
                      <a:cubicBezTo>
                        <a:pt x="1067" y="472"/>
                        <a:pt x="1062" y="474"/>
                        <a:pt x="1055" y="477"/>
                      </a:cubicBezTo>
                      <a:cubicBezTo>
                        <a:pt x="1055" y="481"/>
                        <a:pt x="1055" y="481"/>
                        <a:pt x="1055" y="481"/>
                      </a:cubicBezTo>
                      <a:cubicBezTo>
                        <a:pt x="1047" y="482"/>
                        <a:pt x="1052" y="475"/>
                        <a:pt x="1049" y="473"/>
                      </a:cubicBezTo>
                      <a:cubicBezTo>
                        <a:pt x="1053" y="472"/>
                        <a:pt x="1057" y="474"/>
                        <a:pt x="1061" y="473"/>
                      </a:cubicBezTo>
                      <a:cubicBezTo>
                        <a:pt x="1064" y="472"/>
                        <a:pt x="1070" y="464"/>
                        <a:pt x="1073" y="463"/>
                      </a:cubicBezTo>
                      <a:cubicBezTo>
                        <a:pt x="1077" y="461"/>
                        <a:pt x="1081" y="463"/>
                        <a:pt x="1085" y="461"/>
                      </a:cubicBezTo>
                      <a:cubicBezTo>
                        <a:pt x="1087" y="460"/>
                        <a:pt x="1089" y="454"/>
                        <a:pt x="1091" y="453"/>
                      </a:cubicBezTo>
                      <a:cubicBezTo>
                        <a:pt x="1090" y="452"/>
                        <a:pt x="1086" y="454"/>
                        <a:pt x="1085" y="455"/>
                      </a:cubicBezTo>
                      <a:cubicBezTo>
                        <a:pt x="1083" y="451"/>
                        <a:pt x="1083" y="451"/>
                        <a:pt x="1083" y="451"/>
                      </a:cubicBezTo>
                      <a:cubicBezTo>
                        <a:pt x="1087" y="449"/>
                        <a:pt x="1082" y="448"/>
                        <a:pt x="1081" y="447"/>
                      </a:cubicBezTo>
                      <a:cubicBezTo>
                        <a:pt x="1081" y="447"/>
                        <a:pt x="1082" y="452"/>
                        <a:pt x="1077" y="451"/>
                      </a:cubicBezTo>
                      <a:cubicBezTo>
                        <a:pt x="1069" y="449"/>
                        <a:pt x="1074" y="446"/>
                        <a:pt x="1071" y="441"/>
                      </a:cubicBezTo>
                      <a:cubicBezTo>
                        <a:pt x="1060" y="444"/>
                        <a:pt x="1063" y="443"/>
                        <a:pt x="1049" y="441"/>
                      </a:cubicBezTo>
                      <a:cubicBezTo>
                        <a:pt x="1048" y="438"/>
                        <a:pt x="1052" y="436"/>
                        <a:pt x="1049" y="431"/>
                      </a:cubicBezTo>
                      <a:cubicBezTo>
                        <a:pt x="1047" y="431"/>
                        <a:pt x="1047" y="431"/>
                        <a:pt x="1047" y="431"/>
                      </a:cubicBezTo>
                      <a:cubicBezTo>
                        <a:pt x="1045" y="430"/>
                        <a:pt x="1043" y="425"/>
                        <a:pt x="1041" y="425"/>
                      </a:cubicBezTo>
                      <a:cubicBezTo>
                        <a:pt x="1040" y="425"/>
                        <a:pt x="1036" y="425"/>
                        <a:pt x="1035" y="425"/>
                      </a:cubicBezTo>
                      <a:cubicBezTo>
                        <a:pt x="1031" y="415"/>
                        <a:pt x="1031" y="415"/>
                        <a:pt x="1031" y="415"/>
                      </a:cubicBezTo>
                      <a:cubicBezTo>
                        <a:pt x="1030" y="415"/>
                        <a:pt x="1028" y="418"/>
                        <a:pt x="1027" y="417"/>
                      </a:cubicBezTo>
                      <a:cubicBezTo>
                        <a:pt x="1027" y="415"/>
                        <a:pt x="1029" y="409"/>
                        <a:pt x="1029" y="409"/>
                      </a:cubicBezTo>
                      <a:cubicBezTo>
                        <a:pt x="1026" y="410"/>
                        <a:pt x="1026" y="407"/>
                        <a:pt x="1025" y="407"/>
                      </a:cubicBezTo>
                      <a:cubicBezTo>
                        <a:pt x="1032" y="407"/>
                        <a:pt x="1036" y="407"/>
                        <a:pt x="1039" y="407"/>
                      </a:cubicBezTo>
                      <a:cubicBezTo>
                        <a:pt x="1039" y="407"/>
                        <a:pt x="1039" y="401"/>
                        <a:pt x="1039" y="401"/>
                      </a:cubicBezTo>
                      <a:cubicBezTo>
                        <a:pt x="1036" y="399"/>
                        <a:pt x="1032" y="398"/>
                        <a:pt x="1029" y="397"/>
                      </a:cubicBezTo>
                      <a:cubicBezTo>
                        <a:pt x="1029" y="397"/>
                        <a:pt x="1030" y="389"/>
                        <a:pt x="1029" y="387"/>
                      </a:cubicBezTo>
                      <a:cubicBezTo>
                        <a:pt x="1027" y="387"/>
                        <a:pt x="1027" y="387"/>
                        <a:pt x="1027" y="387"/>
                      </a:cubicBezTo>
                      <a:cubicBezTo>
                        <a:pt x="1024" y="387"/>
                        <a:pt x="1021" y="381"/>
                        <a:pt x="1019" y="379"/>
                      </a:cubicBezTo>
                      <a:cubicBezTo>
                        <a:pt x="1020" y="377"/>
                        <a:pt x="1021" y="374"/>
                        <a:pt x="1021" y="373"/>
                      </a:cubicBezTo>
                      <a:cubicBezTo>
                        <a:pt x="1017" y="373"/>
                        <a:pt x="1011" y="374"/>
                        <a:pt x="1007" y="373"/>
                      </a:cubicBezTo>
                      <a:cubicBezTo>
                        <a:pt x="1010" y="371"/>
                        <a:pt x="1013" y="369"/>
                        <a:pt x="1017" y="367"/>
                      </a:cubicBezTo>
                      <a:cubicBezTo>
                        <a:pt x="1015" y="364"/>
                        <a:pt x="1013" y="359"/>
                        <a:pt x="1011" y="355"/>
                      </a:cubicBezTo>
                      <a:cubicBezTo>
                        <a:pt x="1009" y="355"/>
                        <a:pt x="1005" y="356"/>
                        <a:pt x="1003" y="355"/>
                      </a:cubicBezTo>
                      <a:cubicBezTo>
                        <a:pt x="1001" y="354"/>
                        <a:pt x="1005" y="353"/>
                        <a:pt x="1001" y="351"/>
                      </a:cubicBezTo>
                      <a:cubicBezTo>
                        <a:pt x="1001" y="345"/>
                        <a:pt x="1001" y="345"/>
                        <a:pt x="1001" y="345"/>
                      </a:cubicBezTo>
                      <a:cubicBezTo>
                        <a:pt x="1000" y="342"/>
                        <a:pt x="1000" y="341"/>
                        <a:pt x="1001" y="335"/>
                      </a:cubicBezTo>
                      <a:cubicBezTo>
                        <a:pt x="997" y="333"/>
                        <a:pt x="997" y="333"/>
                        <a:pt x="997" y="333"/>
                      </a:cubicBezTo>
                      <a:cubicBezTo>
                        <a:pt x="996" y="329"/>
                        <a:pt x="1000" y="328"/>
                        <a:pt x="999" y="326"/>
                      </a:cubicBezTo>
                      <a:cubicBezTo>
                        <a:pt x="999" y="326"/>
                        <a:pt x="994" y="326"/>
                        <a:pt x="993" y="326"/>
                      </a:cubicBezTo>
                      <a:cubicBezTo>
                        <a:pt x="988" y="337"/>
                        <a:pt x="985" y="341"/>
                        <a:pt x="983" y="351"/>
                      </a:cubicBezTo>
                      <a:cubicBezTo>
                        <a:pt x="980" y="352"/>
                        <a:pt x="982" y="348"/>
                        <a:pt x="981" y="345"/>
                      </a:cubicBezTo>
                      <a:cubicBezTo>
                        <a:pt x="981" y="347"/>
                        <a:pt x="976" y="348"/>
                        <a:pt x="975" y="349"/>
                      </a:cubicBezTo>
                      <a:cubicBezTo>
                        <a:pt x="975" y="351"/>
                        <a:pt x="976" y="354"/>
                        <a:pt x="975" y="355"/>
                      </a:cubicBezTo>
                      <a:cubicBezTo>
                        <a:pt x="975" y="355"/>
                        <a:pt x="972" y="352"/>
                        <a:pt x="971" y="353"/>
                      </a:cubicBezTo>
                      <a:cubicBezTo>
                        <a:pt x="969" y="356"/>
                        <a:pt x="971" y="358"/>
                        <a:pt x="969" y="361"/>
                      </a:cubicBezTo>
                      <a:cubicBezTo>
                        <a:pt x="968" y="363"/>
                        <a:pt x="961" y="366"/>
                        <a:pt x="959" y="367"/>
                      </a:cubicBezTo>
                      <a:cubicBezTo>
                        <a:pt x="956" y="365"/>
                        <a:pt x="954" y="362"/>
                        <a:pt x="952" y="359"/>
                      </a:cubicBezTo>
                      <a:cubicBezTo>
                        <a:pt x="950" y="360"/>
                        <a:pt x="949" y="365"/>
                        <a:pt x="946" y="363"/>
                      </a:cubicBezTo>
                      <a:cubicBezTo>
                        <a:pt x="945" y="363"/>
                        <a:pt x="944" y="354"/>
                        <a:pt x="944" y="353"/>
                      </a:cubicBezTo>
                      <a:cubicBezTo>
                        <a:pt x="938" y="353"/>
                        <a:pt x="936" y="353"/>
                        <a:pt x="934" y="353"/>
                      </a:cubicBezTo>
                      <a:cubicBezTo>
                        <a:pt x="932" y="352"/>
                        <a:pt x="931" y="352"/>
                        <a:pt x="926" y="349"/>
                      </a:cubicBezTo>
                      <a:cubicBezTo>
                        <a:pt x="926" y="339"/>
                        <a:pt x="927" y="337"/>
                        <a:pt x="924" y="328"/>
                      </a:cubicBezTo>
                      <a:cubicBezTo>
                        <a:pt x="926" y="327"/>
                        <a:pt x="929" y="327"/>
                        <a:pt x="930" y="326"/>
                      </a:cubicBezTo>
                      <a:cubicBezTo>
                        <a:pt x="931" y="322"/>
                        <a:pt x="928" y="324"/>
                        <a:pt x="926" y="324"/>
                      </a:cubicBezTo>
                      <a:cubicBezTo>
                        <a:pt x="929" y="318"/>
                        <a:pt x="930" y="315"/>
                        <a:pt x="934" y="310"/>
                      </a:cubicBezTo>
                      <a:cubicBezTo>
                        <a:pt x="930" y="310"/>
                        <a:pt x="929" y="313"/>
                        <a:pt x="928" y="314"/>
                      </a:cubicBezTo>
                      <a:cubicBezTo>
                        <a:pt x="926" y="314"/>
                        <a:pt x="922" y="311"/>
                        <a:pt x="918" y="312"/>
                      </a:cubicBezTo>
                      <a:cubicBezTo>
                        <a:pt x="918" y="310"/>
                        <a:pt x="916" y="306"/>
                        <a:pt x="920" y="308"/>
                      </a:cubicBezTo>
                      <a:cubicBezTo>
                        <a:pt x="920" y="307"/>
                        <a:pt x="922" y="304"/>
                        <a:pt x="922" y="304"/>
                      </a:cubicBezTo>
                      <a:cubicBezTo>
                        <a:pt x="916" y="302"/>
                        <a:pt x="907" y="306"/>
                        <a:pt x="902" y="304"/>
                      </a:cubicBezTo>
                      <a:cubicBezTo>
                        <a:pt x="901" y="303"/>
                        <a:pt x="902" y="298"/>
                        <a:pt x="902" y="298"/>
                      </a:cubicBezTo>
                      <a:cubicBezTo>
                        <a:pt x="898" y="298"/>
                        <a:pt x="898" y="298"/>
                        <a:pt x="898" y="298"/>
                      </a:cubicBezTo>
                      <a:cubicBezTo>
                        <a:pt x="898" y="294"/>
                        <a:pt x="898" y="294"/>
                        <a:pt x="898" y="294"/>
                      </a:cubicBezTo>
                      <a:cubicBezTo>
                        <a:pt x="896" y="289"/>
                        <a:pt x="883" y="281"/>
                        <a:pt x="878" y="278"/>
                      </a:cubicBezTo>
                      <a:cubicBezTo>
                        <a:pt x="876" y="279"/>
                        <a:pt x="872" y="279"/>
                        <a:pt x="870" y="280"/>
                      </a:cubicBezTo>
                      <a:cubicBezTo>
                        <a:pt x="869" y="281"/>
                        <a:pt x="867" y="285"/>
                        <a:pt x="866" y="286"/>
                      </a:cubicBezTo>
                      <a:cubicBezTo>
                        <a:pt x="863" y="287"/>
                        <a:pt x="860" y="285"/>
                        <a:pt x="856" y="286"/>
                      </a:cubicBezTo>
                      <a:cubicBezTo>
                        <a:pt x="856" y="290"/>
                        <a:pt x="856" y="290"/>
                        <a:pt x="856" y="290"/>
                      </a:cubicBezTo>
                      <a:cubicBezTo>
                        <a:pt x="850" y="291"/>
                        <a:pt x="841" y="286"/>
                        <a:pt x="834" y="286"/>
                      </a:cubicBezTo>
                      <a:cubicBezTo>
                        <a:pt x="828" y="285"/>
                        <a:pt x="825" y="288"/>
                        <a:pt x="820" y="288"/>
                      </a:cubicBezTo>
                      <a:cubicBezTo>
                        <a:pt x="818" y="294"/>
                        <a:pt x="818" y="294"/>
                        <a:pt x="818" y="294"/>
                      </a:cubicBezTo>
                      <a:cubicBezTo>
                        <a:pt x="821" y="295"/>
                        <a:pt x="822" y="295"/>
                        <a:pt x="826" y="296"/>
                      </a:cubicBezTo>
                      <a:cubicBezTo>
                        <a:pt x="826" y="300"/>
                        <a:pt x="826" y="300"/>
                        <a:pt x="826" y="300"/>
                      </a:cubicBezTo>
                      <a:cubicBezTo>
                        <a:pt x="822" y="300"/>
                        <a:pt x="822" y="300"/>
                        <a:pt x="822" y="300"/>
                      </a:cubicBezTo>
                      <a:cubicBezTo>
                        <a:pt x="821" y="303"/>
                        <a:pt x="826" y="301"/>
                        <a:pt x="824" y="306"/>
                      </a:cubicBezTo>
                      <a:cubicBezTo>
                        <a:pt x="824" y="306"/>
                        <a:pt x="820" y="311"/>
                        <a:pt x="818" y="314"/>
                      </a:cubicBezTo>
                      <a:cubicBezTo>
                        <a:pt x="815" y="311"/>
                        <a:pt x="818" y="318"/>
                        <a:pt x="818" y="318"/>
                      </a:cubicBezTo>
                      <a:cubicBezTo>
                        <a:pt x="820" y="318"/>
                        <a:pt x="823" y="317"/>
                        <a:pt x="824" y="318"/>
                      </a:cubicBezTo>
                      <a:cubicBezTo>
                        <a:pt x="825" y="326"/>
                        <a:pt x="819" y="327"/>
                        <a:pt x="828" y="333"/>
                      </a:cubicBezTo>
                      <a:cubicBezTo>
                        <a:pt x="830" y="334"/>
                        <a:pt x="827" y="340"/>
                        <a:pt x="826" y="337"/>
                      </a:cubicBezTo>
                      <a:cubicBezTo>
                        <a:pt x="826" y="337"/>
                        <a:pt x="825" y="341"/>
                        <a:pt x="824" y="341"/>
                      </a:cubicBezTo>
                      <a:cubicBezTo>
                        <a:pt x="822" y="341"/>
                        <a:pt x="820" y="339"/>
                        <a:pt x="818" y="339"/>
                      </a:cubicBezTo>
                      <a:cubicBezTo>
                        <a:pt x="820" y="343"/>
                        <a:pt x="820" y="343"/>
                        <a:pt x="820" y="343"/>
                      </a:cubicBezTo>
                      <a:cubicBezTo>
                        <a:pt x="824" y="341"/>
                        <a:pt x="822" y="348"/>
                        <a:pt x="822" y="349"/>
                      </a:cubicBezTo>
                      <a:cubicBezTo>
                        <a:pt x="817" y="350"/>
                        <a:pt x="815" y="349"/>
                        <a:pt x="810" y="351"/>
                      </a:cubicBezTo>
                      <a:cubicBezTo>
                        <a:pt x="811" y="352"/>
                        <a:pt x="810" y="363"/>
                        <a:pt x="810" y="363"/>
                      </a:cubicBezTo>
                      <a:cubicBezTo>
                        <a:pt x="814" y="365"/>
                        <a:pt x="819" y="365"/>
                        <a:pt x="822" y="367"/>
                      </a:cubicBezTo>
                      <a:cubicBezTo>
                        <a:pt x="828" y="372"/>
                        <a:pt x="826" y="383"/>
                        <a:pt x="830" y="389"/>
                      </a:cubicBezTo>
                      <a:cubicBezTo>
                        <a:pt x="832" y="391"/>
                        <a:pt x="838" y="393"/>
                        <a:pt x="838" y="395"/>
                      </a:cubicBezTo>
                      <a:cubicBezTo>
                        <a:pt x="839" y="397"/>
                        <a:pt x="836" y="407"/>
                        <a:pt x="834" y="415"/>
                      </a:cubicBezTo>
                      <a:cubicBezTo>
                        <a:pt x="834" y="415"/>
                        <a:pt x="837" y="410"/>
                        <a:pt x="838" y="411"/>
                      </a:cubicBezTo>
                      <a:cubicBezTo>
                        <a:pt x="840" y="411"/>
                        <a:pt x="840" y="419"/>
                        <a:pt x="840" y="419"/>
                      </a:cubicBezTo>
                      <a:cubicBezTo>
                        <a:pt x="839" y="420"/>
                        <a:pt x="836" y="418"/>
                        <a:pt x="834" y="419"/>
                      </a:cubicBezTo>
                      <a:cubicBezTo>
                        <a:pt x="834" y="419"/>
                        <a:pt x="829" y="430"/>
                        <a:pt x="828" y="431"/>
                      </a:cubicBezTo>
                      <a:cubicBezTo>
                        <a:pt x="822" y="439"/>
                        <a:pt x="812" y="444"/>
                        <a:pt x="803" y="449"/>
                      </a:cubicBezTo>
                      <a:cubicBezTo>
                        <a:pt x="806" y="473"/>
                        <a:pt x="814" y="488"/>
                        <a:pt x="806" y="510"/>
                      </a:cubicBezTo>
                      <a:cubicBezTo>
                        <a:pt x="805" y="510"/>
                        <a:pt x="801" y="510"/>
                        <a:pt x="801" y="510"/>
                      </a:cubicBezTo>
                      <a:cubicBezTo>
                        <a:pt x="795" y="514"/>
                        <a:pt x="799" y="520"/>
                        <a:pt x="787" y="514"/>
                      </a:cubicBezTo>
                      <a:cubicBezTo>
                        <a:pt x="785" y="514"/>
                        <a:pt x="773" y="502"/>
                        <a:pt x="773" y="500"/>
                      </a:cubicBezTo>
                      <a:cubicBezTo>
                        <a:pt x="772" y="498"/>
                        <a:pt x="775" y="495"/>
                        <a:pt x="773" y="490"/>
                      </a:cubicBezTo>
                      <a:cubicBezTo>
                        <a:pt x="772" y="489"/>
                        <a:pt x="765" y="487"/>
                        <a:pt x="765" y="486"/>
                      </a:cubicBezTo>
                      <a:cubicBezTo>
                        <a:pt x="763" y="483"/>
                        <a:pt x="766" y="480"/>
                        <a:pt x="765" y="477"/>
                      </a:cubicBezTo>
                      <a:cubicBezTo>
                        <a:pt x="759" y="477"/>
                        <a:pt x="765" y="470"/>
                        <a:pt x="765" y="471"/>
                      </a:cubicBezTo>
                      <a:cubicBezTo>
                        <a:pt x="763" y="469"/>
                        <a:pt x="761" y="465"/>
                        <a:pt x="765" y="465"/>
                      </a:cubicBezTo>
                      <a:cubicBezTo>
                        <a:pt x="765" y="462"/>
                        <a:pt x="767" y="453"/>
                        <a:pt x="767" y="453"/>
                      </a:cubicBezTo>
                      <a:cubicBezTo>
                        <a:pt x="767" y="453"/>
                        <a:pt x="762" y="448"/>
                        <a:pt x="765" y="447"/>
                      </a:cubicBezTo>
                      <a:cubicBezTo>
                        <a:pt x="768" y="449"/>
                        <a:pt x="766" y="441"/>
                        <a:pt x="765" y="441"/>
                      </a:cubicBezTo>
                      <a:cubicBezTo>
                        <a:pt x="756" y="434"/>
                        <a:pt x="742" y="440"/>
                        <a:pt x="733" y="439"/>
                      </a:cubicBezTo>
                      <a:cubicBezTo>
                        <a:pt x="729" y="438"/>
                        <a:pt x="722" y="430"/>
                        <a:pt x="719" y="429"/>
                      </a:cubicBezTo>
                      <a:cubicBezTo>
                        <a:pt x="716" y="427"/>
                        <a:pt x="698" y="424"/>
                        <a:pt x="697" y="423"/>
                      </a:cubicBezTo>
                      <a:cubicBezTo>
                        <a:pt x="694" y="420"/>
                        <a:pt x="697" y="412"/>
                        <a:pt x="693" y="409"/>
                      </a:cubicBezTo>
                      <a:cubicBezTo>
                        <a:pt x="690" y="406"/>
                        <a:pt x="688" y="409"/>
                        <a:pt x="683" y="407"/>
                      </a:cubicBezTo>
                      <a:cubicBezTo>
                        <a:pt x="681" y="406"/>
                        <a:pt x="675" y="400"/>
                        <a:pt x="673" y="399"/>
                      </a:cubicBezTo>
                      <a:cubicBezTo>
                        <a:pt x="671" y="398"/>
                        <a:pt x="668" y="399"/>
                        <a:pt x="665" y="399"/>
                      </a:cubicBezTo>
                      <a:cubicBezTo>
                        <a:pt x="663" y="399"/>
                        <a:pt x="659" y="394"/>
                        <a:pt x="657" y="393"/>
                      </a:cubicBezTo>
                      <a:cubicBezTo>
                        <a:pt x="649" y="390"/>
                        <a:pt x="643" y="394"/>
                        <a:pt x="636" y="397"/>
                      </a:cubicBezTo>
                      <a:cubicBezTo>
                        <a:pt x="634" y="386"/>
                        <a:pt x="627" y="372"/>
                        <a:pt x="622" y="359"/>
                      </a:cubicBezTo>
                      <a:cubicBezTo>
                        <a:pt x="607" y="359"/>
                        <a:pt x="608" y="367"/>
                        <a:pt x="602" y="351"/>
                      </a:cubicBezTo>
                      <a:cubicBezTo>
                        <a:pt x="598" y="347"/>
                        <a:pt x="598" y="347"/>
                        <a:pt x="598" y="347"/>
                      </a:cubicBezTo>
                      <a:cubicBezTo>
                        <a:pt x="598" y="346"/>
                        <a:pt x="599" y="335"/>
                        <a:pt x="600" y="331"/>
                      </a:cubicBezTo>
                      <a:cubicBezTo>
                        <a:pt x="600" y="331"/>
                        <a:pt x="605" y="328"/>
                        <a:pt x="606" y="328"/>
                      </a:cubicBezTo>
                      <a:cubicBezTo>
                        <a:pt x="607" y="324"/>
                        <a:pt x="601" y="322"/>
                        <a:pt x="604" y="320"/>
                      </a:cubicBezTo>
                      <a:cubicBezTo>
                        <a:pt x="605" y="319"/>
                        <a:pt x="609" y="320"/>
                        <a:pt x="610" y="320"/>
                      </a:cubicBezTo>
                      <a:cubicBezTo>
                        <a:pt x="611" y="317"/>
                        <a:pt x="609" y="312"/>
                        <a:pt x="610" y="310"/>
                      </a:cubicBezTo>
                      <a:cubicBezTo>
                        <a:pt x="611" y="307"/>
                        <a:pt x="618" y="306"/>
                        <a:pt x="618" y="302"/>
                      </a:cubicBezTo>
                      <a:cubicBezTo>
                        <a:pt x="618" y="300"/>
                        <a:pt x="618" y="300"/>
                        <a:pt x="618" y="300"/>
                      </a:cubicBezTo>
                      <a:cubicBezTo>
                        <a:pt x="619" y="299"/>
                        <a:pt x="625" y="301"/>
                        <a:pt x="626" y="300"/>
                      </a:cubicBezTo>
                      <a:cubicBezTo>
                        <a:pt x="627" y="298"/>
                        <a:pt x="626" y="292"/>
                        <a:pt x="626" y="290"/>
                      </a:cubicBezTo>
                      <a:cubicBezTo>
                        <a:pt x="630" y="287"/>
                        <a:pt x="628" y="291"/>
                        <a:pt x="630" y="286"/>
                      </a:cubicBezTo>
                      <a:cubicBezTo>
                        <a:pt x="632" y="286"/>
                        <a:pt x="634" y="290"/>
                        <a:pt x="638" y="288"/>
                      </a:cubicBezTo>
                      <a:cubicBezTo>
                        <a:pt x="639" y="287"/>
                        <a:pt x="634" y="284"/>
                        <a:pt x="634" y="284"/>
                      </a:cubicBezTo>
                      <a:cubicBezTo>
                        <a:pt x="638" y="282"/>
                        <a:pt x="639" y="281"/>
                        <a:pt x="642" y="280"/>
                      </a:cubicBezTo>
                      <a:cubicBezTo>
                        <a:pt x="642" y="280"/>
                        <a:pt x="634" y="279"/>
                        <a:pt x="638" y="278"/>
                      </a:cubicBezTo>
                      <a:cubicBezTo>
                        <a:pt x="644" y="276"/>
                        <a:pt x="643" y="281"/>
                        <a:pt x="650" y="280"/>
                      </a:cubicBezTo>
                      <a:cubicBezTo>
                        <a:pt x="652" y="279"/>
                        <a:pt x="655" y="275"/>
                        <a:pt x="657" y="274"/>
                      </a:cubicBezTo>
                      <a:cubicBezTo>
                        <a:pt x="656" y="271"/>
                        <a:pt x="659" y="270"/>
                        <a:pt x="659" y="268"/>
                      </a:cubicBezTo>
                      <a:cubicBezTo>
                        <a:pt x="656" y="266"/>
                        <a:pt x="656" y="265"/>
                        <a:pt x="654" y="264"/>
                      </a:cubicBezTo>
                      <a:cubicBezTo>
                        <a:pt x="654" y="260"/>
                        <a:pt x="654" y="260"/>
                        <a:pt x="654" y="260"/>
                      </a:cubicBezTo>
                      <a:cubicBezTo>
                        <a:pt x="657" y="261"/>
                        <a:pt x="658" y="263"/>
                        <a:pt x="661" y="262"/>
                      </a:cubicBezTo>
                      <a:cubicBezTo>
                        <a:pt x="662" y="254"/>
                        <a:pt x="663" y="254"/>
                        <a:pt x="663" y="246"/>
                      </a:cubicBezTo>
                      <a:cubicBezTo>
                        <a:pt x="666" y="246"/>
                        <a:pt x="669" y="246"/>
                        <a:pt x="671" y="246"/>
                      </a:cubicBezTo>
                      <a:cubicBezTo>
                        <a:pt x="672" y="243"/>
                        <a:pt x="669" y="242"/>
                        <a:pt x="673" y="242"/>
                      </a:cubicBezTo>
                      <a:cubicBezTo>
                        <a:pt x="687" y="242"/>
                        <a:pt x="674" y="252"/>
                        <a:pt x="693" y="242"/>
                      </a:cubicBezTo>
                      <a:cubicBezTo>
                        <a:pt x="695" y="241"/>
                        <a:pt x="698" y="242"/>
                        <a:pt x="699" y="240"/>
                      </a:cubicBezTo>
                      <a:cubicBezTo>
                        <a:pt x="701" y="238"/>
                        <a:pt x="698" y="234"/>
                        <a:pt x="697" y="232"/>
                      </a:cubicBezTo>
                      <a:cubicBezTo>
                        <a:pt x="701" y="231"/>
                        <a:pt x="698" y="232"/>
                        <a:pt x="699" y="228"/>
                      </a:cubicBezTo>
                      <a:cubicBezTo>
                        <a:pt x="705" y="231"/>
                        <a:pt x="701" y="224"/>
                        <a:pt x="701" y="224"/>
                      </a:cubicBezTo>
                      <a:cubicBezTo>
                        <a:pt x="689" y="223"/>
                        <a:pt x="678" y="222"/>
                        <a:pt x="659" y="222"/>
                      </a:cubicBezTo>
                      <a:cubicBezTo>
                        <a:pt x="674" y="218"/>
                        <a:pt x="667" y="221"/>
                        <a:pt x="671" y="210"/>
                      </a:cubicBezTo>
                      <a:cubicBezTo>
                        <a:pt x="675" y="211"/>
                        <a:pt x="673" y="211"/>
                        <a:pt x="673" y="214"/>
                      </a:cubicBezTo>
                      <a:cubicBezTo>
                        <a:pt x="692" y="213"/>
                        <a:pt x="694" y="215"/>
                        <a:pt x="707" y="224"/>
                      </a:cubicBezTo>
                      <a:cubicBezTo>
                        <a:pt x="708" y="222"/>
                        <a:pt x="706" y="220"/>
                        <a:pt x="707" y="218"/>
                      </a:cubicBezTo>
                      <a:cubicBezTo>
                        <a:pt x="707" y="218"/>
                        <a:pt x="712" y="215"/>
                        <a:pt x="713" y="214"/>
                      </a:cubicBezTo>
                      <a:cubicBezTo>
                        <a:pt x="711" y="208"/>
                        <a:pt x="710" y="204"/>
                        <a:pt x="709" y="200"/>
                      </a:cubicBezTo>
                      <a:cubicBezTo>
                        <a:pt x="713" y="200"/>
                        <a:pt x="720" y="198"/>
                        <a:pt x="721" y="198"/>
                      </a:cubicBezTo>
                      <a:cubicBezTo>
                        <a:pt x="727" y="200"/>
                        <a:pt x="725" y="208"/>
                        <a:pt x="735" y="208"/>
                      </a:cubicBezTo>
                      <a:cubicBezTo>
                        <a:pt x="746" y="208"/>
                        <a:pt x="744" y="204"/>
                        <a:pt x="735" y="200"/>
                      </a:cubicBezTo>
                      <a:cubicBezTo>
                        <a:pt x="735" y="196"/>
                        <a:pt x="735" y="196"/>
                        <a:pt x="735" y="196"/>
                      </a:cubicBezTo>
                      <a:cubicBezTo>
                        <a:pt x="740" y="198"/>
                        <a:pt x="737" y="193"/>
                        <a:pt x="741" y="194"/>
                      </a:cubicBezTo>
                      <a:cubicBezTo>
                        <a:pt x="741" y="198"/>
                        <a:pt x="741" y="198"/>
                        <a:pt x="741" y="198"/>
                      </a:cubicBezTo>
                      <a:cubicBezTo>
                        <a:pt x="744" y="200"/>
                        <a:pt x="746" y="200"/>
                        <a:pt x="749" y="202"/>
                      </a:cubicBezTo>
                      <a:cubicBezTo>
                        <a:pt x="751" y="200"/>
                        <a:pt x="754" y="194"/>
                        <a:pt x="757" y="192"/>
                      </a:cubicBezTo>
                      <a:cubicBezTo>
                        <a:pt x="759" y="191"/>
                        <a:pt x="761" y="193"/>
                        <a:pt x="763" y="192"/>
                      </a:cubicBezTo>
                      <a:cubicBezTo>
                        <a:pt x="765" y="188"/>
                        <a:pt x="765" y="188"/>
                        <a:pt x="765" y="188"/>
                      </a:cubicBezTo>
                      <a:cubicBezTo>
                        <a:pt x="776" y="184"/>
                        <a:pt x="777" y="185"/>
                        <a:pt x="787" y="180"/>
                      </a:cubicBezTo>
                      <a:cubicBezTo>
                        <a:pt x="787" y="178"/>
                        <a:pt x="786" y="173"/>
                        <a:pt x="787" y="171"/>
                      </a:cubicBezTo>
                      <a:cubicBezTo>
                        <a:pt x="779" y="167"/>
                        <a:pt x="765" y="164"/>
                        <a:pt x="769" y="151"/>
                      </a:cubicBezTo>
                      <a:cubicBezTo>
                        <a:pt x="769" y="151"/>
                        <a:pt x="773" y="148"/>
                        <a:pt x="771" y="147"/>
                      </a:cubicBezTo>
                      <a:cubicBezTo>
                        <a:pt x="777" y="149"/>
                        <a:pt x="776" y="143"/>
                        <a:pt x="777" y="143"/>
                      </a:cubicBezTo>
                      <a:cubicBezTo>
                        <a:pt x="764" y="146"/>
                        <a:pt x="778" y="132"/>
                        <a:pt x="779" y="131"/>
                      </a:cubicBezTo>
                      <a:cubicBezTo>
                        <a:pt x="779" y="126"/>
                        <a:pt x="776" y="128"/>
                        <a:pt x="777" y="125"/>
                      </a:cubicBezTo>
                      <a:cubicBezTo>
                        <a:pt x="774" y="125"/>
                        <a:pt x="772" y="128"/>
                        <a:pt x="771" y="129"/>
                      </a:cubicBezTo>
                      <a:cubicBezTo>
                        <a:pt x="769" y="127"/>
                        <a:pt x="766" y="128"/>
                        <a:pt x="765" y="127"/>
                      </a:cubicBezTo>
                      <a:cubicBezTo>
                        <a:pt x="765" y="127"/>
                        <a:pt x="762" y="116"/>
                        <a:pt x="761" y="113"/>
                      </a:cubicBezTo>
                      <a:cubicBezTo>
                        <a:pt x="747" y="114"/>
                        <a:pt x="743" y="112"/>
                        <a:pt x="727" y="111"/>
                      </a:cubicBezTo>
                      <a:cubicBezTo>
                        <a:pt x="729" y="119"/>
                        <a:pt x="734" y="129"/>
                        <a:pt x="737" y="137"/>
                      </a:cubicBezTo>
                      <a:cubicBezTo>
                        <a:pt x="734" y="139"/>
                        <a:pt x="736" y="137"/>
                        <a:pt x="735" y="141"/>
                      </a:cubicBezTo>
                      <a:cubicBezTo>
                        <a:pt x="734" y="141"/>
                        <a:pt x="728" y="140"/>
                        <a:pt x="727" y="141"/>
                      </a:cubicBezTo>
                      <a:cubicBezTo>
                        <a:pt x="726" y="141"/>
                        <a:pt x="725" y="157"/>
                        <a:pt x="725" y="157"/>
                      </a:cubicBezTo>
                      <a:cubicBezTo>
                        <a:pt x="721" y="157"/>
                        <a:pt x="721" y="157"/>
                        <a:pt x="721" y="157"/>
                      </a:cubicBezTo>
                      <a:cubicBezTo>
                        <a:pt x="716" y="166"/>
                        <a:pt x="715" y="173"/>
                        <a:pt x="707" y="180"/>
                      </a:cubicBezTo>
                      <a:cubicBezTo>
                        <a:pt x="713" y="182"/>
                        <a:pt x="702" y="182"/>
                        <a:pt x="699" y="180"/>
                      </a:cubicBezTo>
                      <a:cubicBezTo>
                        <a:pt x="696" y="179"/>
                        <a:pt x="697" y="173"/>
                        <a:pt x="695" y="171"/>
                      </a:cubicBezTo>
                      <a:cubicBezTo>
                        <a:pt x="694" y="168"/>
                        <a:pt x="691" y="169"/>
                        <a:pt x="689" y="167"/>
                      </a:cubicBezTo>
                      <a:cubicBezTo>
                        <a:pt x="689" y="166"/>
                        <a:pt x="682" y="157"/>
                        <a:pt x="683" y="157"/>
                      </a:cubicBezTo>
                      <a:cubicBezTo>
                        <a:pt x="689" y="153"/>
                        <a:pt x="691" y="144"/>
                        <a:pt x="693" y="137"/>
                      </a:cubicBezTo>
                      <a:cubicBezTo>
                        <a:pt x="693" y="137"/>
                        <a:pt x="698" y="136"/>
                        <a:pt x="695" y="135"/>
                      </a:cubicBezTo>
                      <a:cubicBezTo>
                        <a:pt x="691" y="134"/>
                        <a:pt x="691" y="127"/>
                        <a:pt x="689" y="123"/>
                      </a:cubicBezTo>
                      <a:cubicBezTo>
                        <a:pt x="685" y="125"/>
                        <a:pt x="682" y="126"/>
                        <a:pt x="677" y="127"/>
                      </a:cubicBezTo>
                      <a:cubicBezTo>
                        <a:pt x="676" y="134"/>
                        <a:pt x="676" y="138"/>
                        <a:pt x="675" y="147"/>
                      </a:cubicBezTo>
                      <a:cubicBezTo>
                        <a:pt x="673" y="147"/>
                        <a:pt x="670" y="147"/>
                        <a:pt x="669" y="149"/>
                      </a:cubicBezTo>
                      <a:cubicBezTo>
                        <a:pt x="669" y="151"/>
                        <a:pt x="671" y="153"/>
                        <a:pt x="669" y="155"/>
                      </a:cubicBezTo>
                      <a:cubicBezTo>
                        <a:pt x="669" y="155"/>
                        <a:pt x="664" y="154"/>
                        <a:pt x="663" y="155"/>
                      </a:cubicBezTo>
                      <a:cubicBezTo>
                        <a:pt x="663" y="152"/>
                        <a:pt x="666" y="149"/>
                        <a:pt x="665" y="149"/>
                      </a:cubicBezTo>
                      <a:cubicBezTo>
                        <a:pt x="660" y="144"/>
                        <a:pt x="661" y="130"/>
                        <a:pt x="657" y="127"/>
                      </a:cubicBezTo>
                      <a:cubicBezTo>
                        <a:pt x="653" y="123"/>
                        <a:pt x="647" y="126"/>
                        <a:pt x="642" y="123"/>
                      </a:cubicBezTo>
                      <a:cubicBezTo>
                        <a:pt x="636" y="115"/>
                        <a:pt x="636" y="115"/>
                        <a:pt x="636" y="115"/>
                      </a:cubicBezTo>
                      <a:cubicBezTo>
                        <a:pt x="632" y="118"/>
                        <a:pt x="643" y="107"/>
                        <a:pt x="646" y="105"/>
                      </a:cubicBezTo>
                      <a:cubicBezTo>
                        <a:pt x="650" y="102"/>
                        <a:pt x="642" y="101"/>
                        <a:pt x="642" y="101"/>
                      </a:cubicBezTo>
                      <a:cubicBezTo>
                        <a:pt x="641" y="102"/>
                        <a:pt x="640" y="105"/>
                        <a:pt x="640" y="105"/>
                      </a:cubicBezTo>
                      <a:cubicBezTo>
                        <a:pt x="638" y="105"/>
                        <a:pt x="638" y="105"/>
                        <a:pt x="638" y="105"/>
                      </a:cubicBezTo>
                      <a:cubicBezTo>
                        <a:pt x="639" y="103"/>
                        <a:pt x="639" y="98"/>
                        <a:pt x="640" y="95"/>
                      </a:cubicBezTo>
                      <a:cubicBezTo>
                        <a:pt x="643" y="95"/>
                        <a:pt x="648" y="98"/>
                        <a:pt x="652" y="99"/>
                      </a:cubicBezTo>
                      <a:cubicBezTo>
                        <a:pt x="652" y="97"/>
                        <a:pt x="652" y="93"/>
                        <a:pt x="654" y="93"/>
                      </a:cubicBezTo>
                      <a:cubicBezTo>
                        <a:pt x="651" y="91"/>
                        <a:pt x="649" y="94"/>
                        <a:pt x="648" y="93"/>
                      </a:cubicBezTo>
                      <a:cubicBezTo>
                        <a:pt x="648" y="89"/>
                        <a:pt x="648" y="89"/>
                        <a:pt x="648" y="89"/>
                      </a:cubicBezTo>
                      <a:cubicBezTo>
                        <a:pt x="646" y="88"/>
                        <a:pt x="642" y="88"/>
                        <a:pt x="640" y="87"/>
                      </a:cubicBezTo>
                      <a:cubicBezTo>
                        <a:pt x="638" y="86"/>
                        <a:pt x="635" y="80"/>
                        <a:pt x="634" y="79"/>
                      </a:cubicBezTo>
                      <a:cubicBezTo>
                        <a:pt x="629" y="77"/>
                        <a:pt x="624" y="78"/>
                        <a:pt x="620" y="75"/>
                      </a:cubicBezTo>
                      <a:cubicBezTo>
                        <a:pt x="620" y="71"/>
                        <a:pt x="620" y="71"/>
                        <a:pt x="620" y="71"/>
                      </a:cubicBezTo>
                      <a:cubicBezTo>
                        <a:pt x="615" y="69"/>
                        <a:pt x="614" y="69"/>
                        <a:pt x="610" y="67"/>
                      </a:cubicBezTo>
                      <a:cubicBezTo>
                        <a:pt x="610" y="63"/>
                        <a:pt x="610" y="63"/>
                        <a:pt x="610" y="63"/>
                      </a:cubicBezTo>
                      <a:cubicBezTo>
                        <a:pt x="609" y="64"/>
                        <a:pt x="607" y="66"/>
                        <a:pt x="606" y="65"/>
                      </a:cubicBezTo>
                      <a:cubicBezTo>
                        <a:pt x="608" y="60"/>
                        <a:pt x="607" y="59"/>
                        <a:pt x="610" y="53"/>
                      </a:cubicBezTo>
                      <a:cubicBezTo>
                        <a:pt x="614" y="53"/>
                        <a:pt x="614" y="53"/>
                        <a:pt x="614" y="53"/>
                      </a:cubicBezTo>
                      <a:cubicBezTo>
                        <a:pt x="616" y="45"/>
                        <a:pt x="612" y="50"/>
                        <a:pt x="610" y="43"/>
                      </a:cubicBezTo>
                      <a:cubicBezTo>
                        <a:pt x="614" y="39"/>
                        <a:pt x="614" y="39"/>
                        <a:pt x="614" y="39"/>
                      </a:cubicBezTo>
                      <a:cubicBezTo>
                        <a:pt x="622" y="37"/>
                        <a:pt x="631" y="37"/>
                        <a:pt x="638" y="35"/>
                      </a:cubicBezTo>
                      <a:cubicBezTo>
                        <a:pt x="643" y="34"/>
                        <a:pt x="646" y="36"/>
                        <a:pt x="650" y="33"/>
                      </a:cubicBezTo>
                      <a:cubicBezTo>
                        <a:pt x="654" y="31"/>
                        <a:pt x="659" y="15"/>
                        <a:pt x="661" y="10"/>
                      </a:cubicBezTo>
                      <a:cubicBezTo>
                        <a:pt x="658" y="9"/>
                        <a:pt x="653" y="8"/>
                        <a:pt x="652" y="8"/>
                      </a:cubicBezTo>
                      <a:cubicBezTo>
                        <a:pt x="647" y="7"/>
                        <a:pt x="639" y="10"/>
                        <a:pt x="638" y="10"/>
                      </a:cubicBezTo>
                      <a:cubicBezTo>
                        <a:pt x="638" y="6"/>
                        <a:pt x="638" y="6"/>
                        <a:pt x="638" y="6"/>
                      </a:cubicBezTo>
                      <a:cubicBezTo>
                        <a:pt x="630" y="3"/>
                        <a:pt x="624" y="0"/>
                        <a:pt x="614" y="2"/>
                      </a:cubicBezTo>
                      <a:cubicBezTo>
                        <a:pt x="614" y="2"/>
                        <a:pt x="612" y="5"/>
                        <a:pt x="612" y="6"/>
                      </a:cubicBezTo>
                      <a:cubicBezTo>
                        <a:pt x="609" y="5"/>
                        <a:pt x="603" y="6"/>
                        <a:pt x="596" y="6"/>
                      </a:cubicBezTo>
                      <a:cubicBezTo>
                        <a:pt x="594" y="13"/>
                        <a:pt x="597" y="10"/>
                        <a:pt x="592" y="14"/>
                      </a:cubicBezTo>
                      <a:cubicBezTo>
                        <a:pt x="593" y="20"/>
                        <a:pt x="593" y="30"/>
                        <a:pt x="594" y="31"/>
                      </a:cubicBezTo>
                      <a:cubicBezTo>
                        <a:pt x="594" y="33"/>
                        <a:pt x="599" y="37"/>
                        <a:pt x="600" y="39"/>
                      </a:cubicBezTo>
                      <a:cubicBezTo>
                        <a:pt x="600" y="39"/>
                        <a:pt x="596" y="42"/>
                        <a:pt x="596" y="43"/>
                      </a:cubicBezTo>
                      <a:cubicBezTo>
                        <a:pt x="596" y="43"/>
                        <a:pt x="602" y="47"/>
                        <a:pt x="602" y="47"/>
                      </a:cubicBez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62"/>
                        <a:pt x="595" y="63"/>
                        <a:pt x="594" y="65"/>
                      </a:cubicBezTo>
                      <a:cubicBezTo>
                        <a:pt x="593" y="67"/>
                        <a:pt x="595" y="69"/>
                        <a:pt x="594" y="71"/>
                      </a:cubicBezTo>
                      <a:cubicBezTo>
                        <a:pt x="598" y="71"/>
                        <a:pt x="598" y="71"/>
                        <a:pt x="598" y="71"/>
                      </a:cubicBezTo>
                      <a:cubicBezTo>
                        <a:pt x="598" y="75"/>
                        <a:pt x="598" y="75"/>
                        <a:pt x="598" y="75"/>
                      </a:cubicBezTo>
                      <a:cubicBezTo>
                        <a:pt x="593" y="75"/>
                        <a:pt x="593" y="73"/>
                        <a:pt x="590" y="71"/>
                      </a:cubicBezTo>
                      <a:cubicBezTo>
                        <a:pt x="588" y="79"/>
                        <a:pt x="580" y="88"/>
                        <a:pt x="588" y="95"/>
                      </a:cubicBezTo>
                      <a:cubicBezTo>
                        <a:pt x="587" y="96"/>
                        <a:pt x="583" y="95"/>
                        <a:pt x="582" y="95"/>
                      </a:cubicBezTo>
                      <a:cubicBezTo>
                        <a:pt x="583" y="96"/>
                        <a:pt x="581" y="98"/>
                        <a:pt x="580" y="99"/>
                      </a:cubicBezTo>
                      <a:cubicBezTo>
                        <a:pt x="584" y="102"/>
                        <a:pt x="588" y="106"/>
                        <a:pt x="592" y="109"/>
                      </a:cubicBezTo>
                      <a:cubicBezTo>
                        <a:pt x="588" y="109"/>
                        <a:pt x="583" y="116"/>
                        <a:pt x="594" y="115"/>
                      </a:cubicBezTo>
                      <a:cubicBezTo>
                        <a:pt x="591" y="117"/>
                        <a:pt x="596" y="117"/>
                        <a:pt x="596" y="117"/>
                      </a:cubicBezTo>
                      <a:cubicBezTo>
                        <a:pt x="594" y="116"/>
                        <a:pt x="594" y="110"/>
                        <a:pt x="596" y="109"/>
                      </a:cubicBezTo>
                      <a:cubicBezTo>
                        <a:pt x="598" y="108"/>
                        <a:pt x="600" y="110"/>
                        <a:pt x="602" y="109"/>
                      </a:cubicBezTo>
                      <a:cubicBezTo>
                        <a:pt x="613" y="124"/>
                        <a:pt x="612" y="120"/>
                        <a:pt x="630" y="113"/>
                      </a:cubicBezTo>
                      <a:cubicBezTo>
                        <a:pt x="630" y="117"/>
                        <a:pt x="630" y="117"/>
                        <a:pt x="630" y="117"/>
                      </a:cubicBezTo>
                      <a:cubicBezTo>
                        <a:pt x="626" y="117"/>
                        <a:pt x="625" y="118"/>
                        <a:pt x="624" y="119"/>
                      </a:cubicBezTo>
                      <a:cubicBezTo>
                        <a:pt x="622" y="119"/>
                        <a:pt x="622" y="119"/>
                        <a:pt x="622" y="119"/>
                      </a:cubicBezTo>
                      <a:cubicBezTo>
                        <a:pt x="621" y="121"/>
                        <a:pt x="622" y="127"/>
                        <a:pt x="622" y="129"/>
                      </a:cubicBezTo>
                      <a:cubicBezTo>
                        <a:pt x="620" y="129"/>
                        <a:pt x="616" y="127"/>
                        <a:pt x="616" y="127"/>
                      </a:cubicBezTo>
                      <a:cubicBezTo>
                        <a:pt x="615" y="127"/>
                        <a:pt x="611" y="127"/>
                        <a:pt x="610" y="127"/>
                      </a:cubicBezTo>
                      <a:cubicBezTo>
                        <a:pt x="609" y="132"/>
                        <a:pt x="608" y="135"/>
                        <a:pt x="608" y="143"/>
                      </a:cubicBezTo>
                      <a:cubicBezTo>
                        <a:pt x="612" y="142"/>
                        <a:pt x="614" y="140"/>
                        <a:pt x="618" y="141"/>
                      </a:cubicBezTo>
                      <a:cubicBezTo>
                        <a:pt x="616" y="142"/>
                        <a:pt x="620" y="146"/>
                        <a:pt x="620" y="147"/>
                      </a:cubicBezTo>
                      <a:cubicBezTo>
                        <a:pt x="616" y="147"/>
                        <a:pt x="613" y="147"/>
                        <a:pt x="610" y="149"/>
                      </a:cubicBezTo>
                      <a:cubicBezTo>
                        <a:pt x="610" y="151"/>
                        <a:pt x="610" y="151"/>
                        <a:pt x="610" y="151"/>
                      </a:cubicBezTo>
                      <a:cubicBezTo>
                        <a:pt x="600" y="157"/>
                        <a:pt x="578" y="172"/>
                        <a:pt x="596" y="182"/>
                      </a:cubicBezTo>
                      <a:cubicBezTo>
                        <a:pt x="597" y="183"/>
                        <a:pt x="593" y="185"/>
                        <a:pt x="594" y="186"/>
                      </a:cubicBezTo>
                      <a:cubicBezTo>
                        <a:pt x="591" y="185"/>
                        <a:pt x="587" y="183"/>
                        <a:pt x="584" y="180"/>
                      </a:cubicBezTo>
                      <a:cubicBezTo>
                        <a:pt x="575" y="174"/>
                        <a:pt x="577" y="166"/>
                        <a:pt x="576" y="153"/>
                      </a:cubicBezTo>
                      <a:cubicBezTo>
                        <a:pt x="574" y="152"/>
                        <a:pt x="574" y="154"/>
                        <a:pt x="572" y="155"/>
                      </a:cubicBezTo>
                      <a:cubicBezTo>
                        <a:pt x="575" y="157"/>
                        <a:pt x="570" y="157"/>
                        <a:pt x="570" y="157"/>
                      </a:cubicBezTo>
                      <a:cubicBezTo>
                        <a:pt x="566" y="153"/>
                        <a:pt x="563" y="148"/>
                        <a:pt x="558" y="145"/>
                      </a:cubicBezTo>
                      <a:cubicBezTo>
                        <a:pt x="558" y="148"/>
                        <a:pt x="550" y="157"/>
                        <a:pt x="556" y="163"/>
                      </a:cubicBezTo>
                      <a:cubicBezTo>
                        <a:pt x="548" y="165"/>
                        <a:pt x="543" y="168"/>
                        <a:pt x="532" y="165"/>
                      </a:cubicBezTo>
                      <a:cubicBezTo>
                        <a:pt x="530" y="161"/>
                        <a:pt x="530" y="161"/>
                        <a:pt x="530" y="161"/>
                      </a:cubicBezTo>
                      <a:cubicBezTo>
                        <a:pt x="522" y="160"/>
                        <a:pt x="520" y="168"/>
                        <a:pt x="512" y="169"/>
                      </a:cubicBezTo>
                      <a:cubicBezTo>
                        <a:pt x="510" y="165"/>
                        <a:pt x="510" y="165"/>
                        <a:pt x="510" y="165"/>
                      </a:cubicBezTo>
                      <a:cubicBezTo>
                        <a:pt x="505" y="163"/>
                        <a:pt x="504" y="167"/>
                        <a:pt x="497" y="163"/>
                      </a:cubicBezTo>
                      <a:cubicBezTo>
                        <a:pt x="494" y="161"/>
                        <a:pt x="491" y="155"/>
                        <a:pt x="489" y="155"/>
                      </a:cubicBezTo>
                      <a:cubicBezTo>
                        <a:pt x="486" y="154"/>
                        <a:pt x="485" y="158"/>
                        <a:pt x="483" y="159"/>
                      </a:cubicBezTo>
                      <a:cubicBezTo>
                        <a:pt x="483" y="157"/>
                        <a:pt x="483" y="157"/>
                        <a:pt x="483" y="157"/>
                      </a:cubicBezTo>
                      <a:cubicBezTo>
                        <a:pt x="481" y="159"/>
                        <a:pt x="481" y="159"/>
                        <a:pt x="481" y="159"/>
                      </a:cubicBezTo>
                      <a:cubicBezTo>
                        <a:pt x="472" y="162"/>
                        <a:pt x="481" y="154"/>
                        <a:pt x="479" y="153"/>
                      </a:cubicBezTo>
                      <a:cubicBezTo>
                        <a:pt x="477" y="152"/>
                        <a:pt x="474" y="152"/>
                        <a:pt x="473" y="151"/>
                      </a:cubicBezTo>
                      <a:cubicBezTo>
                        <a:pt x="470" y="152"/>
                        <a:pt x="472" y="154"/>
                        <a:pt x="467" y="155"/>
                      </a:cubicBezTo>
                      <a:cubicBezTo>
                        <a:pt x="465" y="149"/>
                        <a:pt x="462" y="142"/>
                        <a:pt x="461" y="137"/>
                      </a:cubicBezTo>
                      <a:cubicBezTo>
                        <a:pt x="447" y="137"/>
                        <a:pt x="438" y="137"/>
                        <a:pt x="425" y="139"/>
                      </a:cubicBezTo>
                      <a:cubicBezTo>
                        <a:pt x="422" y="146"/>
                        <a:pt x="422" y="150"/>
                        <a:pt x="419" y="157"/>
                      </a:cubicBezTo>
                      <a:cubicBezTo>
                        <a:pt x="422" y="156"/>
                        <a:pt x="423" y="155"/>
                        <a:pt x="425" y="155"/>
                      </a:cubicBezTo>
                      <a:cubicBezTo>
                        <a:pt x="421" y="157"/>
                        <a:pt x="429" y="157"/>
                        <a:pt x="429" y="157"/>
                      </a:cubicBezTo>
                      <a:cubicBezTo>
                        <a:pt x="427" y="151"/>
                        <a:pt x="427" y="151"/>
                        <a:pt x="427" y="151"/>
                      </a:cubicBezTo>
                      <a:cubicBezTo>
                        <a:pt x="432" y="149"/>
                        <a:pt x="430" y="154"/>
                        <a:pt x="435" y="153"/>
                      </a:cubicBezTo>
                      <a:cubicBezTo>
                        <a:pt x="435" y="153"/>
                        <a:pt x="439" y="147"/>
                        <a:pt x="439" y="147"/>
                      </a:cubicBezTo>
                      <a:cubicBezTo>
                        <a:pt x="442" y="147"/>
                        <a:pt x="444" y="149"/>
                        <a:pt x="449" y="149"/>
                      </a:cubicBezTo>
                      <a:cubicBezTo>
                        <a:pt x="441" y="154"/>
                        <a:pt x="431" y="161"/>
                        <a:pt x="423" y="167"/>
                      </a:cubicBezTo>
                      <a:cubicBezTo>
                        <a:pt x="424" y="170"/>
                        <a:pt x="427" y="173"/>
                        <a:pt x="427" y="175"/>
                      </a:cubicBezTo>
                      <a:cubicBezTo>
                        <a:pt x="428" y="179"/>
                        <a:pt x="424" y="177"/>
                        <a:pt x="425" y="180"/>
                      </a:cubicBezTo>
                      <a:cubicBezTo>
                        <a:pt x="425" y="181"/>
                        <a:pt x="429" y="183"/>
                        <a:pt x="429" y="184"/>
                      </a:cubicBezTo>
                      <a:cubicBezTo>
                        <a:pt x="435" y="183"/>
                        <a:pt x="428" y="189"/>
                        <a:pt x="427" y="186"/>
                      </a:cubicBezTo>
                      <a:cubicBezTo>
                        <a:pt x="427" y="187"/>
                        <a:pt x="425" y="192"/>
                        <a:pt x="425" y="192"/>
                      </a:cubicBezTo>
                      <a:cubicBezTo>
                        <a:pt x="424" y="191"/>
                        <a:pt x="420" y="190"/>
                        <a:pt x="419" y="188"/>
                      </a:cubicBezTo>
                      <a:cubicBezTo>
                        <a:pt x="417" y="185"/>
                        <a:pt x="418" y="165"/>
                        <a:pt x="415" y="175"/>
                      </a:cubicBezTo>
                      <a:cubicBezTo>
                        <a:pt x="414" y="178"/>
                        <a:pt x="414" y="178"/>
                        <a:pt x="413" y="180"/>
                      </a:cubicBezTo>
                      <a:cubicBezTo>
                        <a:pt x="413" y="177"/>
                        <a:pt x="410" y="169"/>
                        <a:pt x="409" y="165"/>
                      </a:cubicBezTo>
                      <a:cubicBezTo>
                        <a:pt x="408" y="165"/>
                        <a:pt x="402" y="165"/>
                        <a:pt x="401" y="165"/>
                      </a:cubicBezTo>
                      <a:cubicBezTo>
                        <a:pt x="398" y="163"/>
                        <a:pt x="399" y="160"/>
                        <a:pt x="397" y="157"/>
                      </a:cubicBezTo>
                      <a:cubicBezTo>
                        <a:pt x="395" y="158"/>
                        <a:pt x="390" y="164"/>
                        <a:pt x="387" y="165"/>
                      </a:cubicBezTo>
                      <a:cubicBezTo>
                        <a:pt x="382" y="167"/>
                        <a:pt x="388" y="163"/>
                        <a:pt x="385" y="163"/>
                      </a:cubicBezTo>
                      <a:cubicBezTo>
                        <a:pt x="377" y="161"/>
                        <a:pt x="359" y="173"/>
                        <a:pt x="346" y="169"/>
                      </a:cubicBezTo>
                      <a:cubicBezTo>
                        <a:pt x="341" y="167"/>
                        <a:pt x="340" y="155"/>
                        <a:pt x="346" y="157"/>
                      </a:cubicBezTo>
                      <a:cubicBezTo>
                        <a:pt x="345" y="155"/>
                        <a:pt x="343" y="155"/>
                        <a:pt x="344" y="153"/>
                      </a:cubicBezTo>
                      <a:cubicBezTo>
                        <a:pt x="347" y="153"/>
                        <a:pt x="352" y="153"/>
                        <a:pt x="356" y="153"/>
                      </a:cubicBezTo>
                      <a:cubicBezTo>
                        <a:pt x="353" y="149"/>
                        <a:pt x="343" y="137"/>
                        <a:pt x="340" y="137"/>
                      </a:cubicBezTo>
                      <a:cubicBezTo>
                        <a:pt x="325" y="134"/>
                        <a:pt x="337" y="144"/>
                        <a:pt x="322" y="143"/>
                      </a:cubicBezTo>
                      <a:cubicBezTo>
                        <a:pt x="320" y="142"/>
                        <a:pt x="313" y="137"/>
                        <a:pt x="312" y="137"/>
                      </a:cubicBezTo>
                      <a:cubicBezTo>
                        <a:pt x="307" y="135"/>
                        <a:pt x="302" y="137"/>
                        <a:pt x="298" y="135"/>
                      </a:cubicBezTo>
                      <a:cubicBezTo>
                        <a:pt x="297" y="134"/>
                        <a:pt x="298" y="130"/>
                        <a:pt x="296" y="129"/>
                      </a:cubicBezTo>
                      <a:cubicBezTo>
                        <a:pt x="291" y="127"/>
                        <a:pt x="293" y="131"/>
                        <a:pt x="290" y="131"/>
                      </a:cubicBezTo>
                      <a:cubicBezTo>
                        <a:pt x="286" y="127"/>
                        <a:pt x="286" y="127"/>
                        <a:pt x="286" y="127"/>
                      </a:cubicBezTo>
                      <a:cubicBezTo>
                        <a:pt x="276" y="123"/>
                        <a:pt x="259" y="111"/>
                        <a:pt x="244" y="115"/>
                      </a:cubicBezTo>
                      <a:cubicBezTo>
                        <a:pt x="244" y="119"/>
                        <a:pt x="244" y="119"/>
                        <a:pt x="244" y="119"/>
                      </a:cubicBezTo>
                      <a:cubicBezTo>
                        <a:pt x="240" y="121"/>
                        <a:pt x="237" y="122"/>
                        <a:pt x="232" y="125"/>
                      </a:cubicBezTo>
                      <a:cubicBezTo>
                        <a:pt x="230" y="117"/>
                        <a:pt x="229" y="109"/>
                        <a:pt x="228" y="105"/>
                      </a:cubicBezTo>
                      <a:cubicBezTo>
                        <a:pt x="227" y="108"/>
                        <a:pt x="226" y="107"/>
                        <a:pt x="224" y="109"/>
                      </a:cubicBezTo>
                      <a:cubicBezTo>
                        <a:pt x="228" y="109"/>
                        <a:pt x="223" y="123"/>
                        <a:pt x="222" y="127"/>
                      </a:cubicBezTo>
                      <a:cubicBezTo>
                        <a:pt x="218" y="127"/>
                        <a:pt x="218" y="127"/>
                        <a:pt x="218" y="127"/>
                      </a:cubicBezTo>
                      <a:cubicBezTo>
                        <a:pt x="215" y="124"/>
                        <a:pt x="198" y="110"/>
                        <a:pt x="197" y="107"/>
                      </a:cubicBezTo>
                      <a:cubicBezTo>
                        <a:pt x="197" y="103"/>
                        <a:pt x="197" y="103"/>
                        <a:pt x="197" y="103"/>
                      </a:cubicBezTo>
                      <a:cubicBezTo>
                        <a:pt x="193" y="103"/>
                        <a:pt x="193" y="103"/>
                        <a:pt x="193" y="103"/>
                      </a:cubicBezTo>
                      <a:cubicBezTo>
                        <a:pt x="193" y="101"/>
                        <a:pt x="193" y="101"/>
                        <a:pt x="193" y="101"/>
                      </a:cubicBezTo>
                      <a:cubicBezTo>
                        <a:pt x="184" y="97"/>
                        <a:pt x="178" y="89"/>
                        <a:pt x="171" y="83"/>
                      </a:cubicBezTo>
                      <a:cubicBezTo>
                        <a:pt x="171" y="83"/>
                        <a:pt x="169" y="90"/>
                        <a:pt x="169" y="93"/>
                      </a:cubicBezTo>
                      <a:cubicBezTo>
                        <a:pt x="172" y="93"/>
                        <a:pt x="172" y="97"/>
                        <a:pt x="169" y="97"/>
                      </a:cubicBezTo>
                      <a:cubicBezTo>
                        <a:pt x="168" y="99"/>
                        <a:pt x="164" y="110"/>
                        <a:pt x="163" y="111"/>
                      </a:cubicBezTo>
                      <a:cubicBezTo>
                        <a:pt x="162" y="111"/>
                        <a:pt x="158" y="108"/>
                        <a:pt x="155" y="109"/>
                      </a:cubicBezTo>
                      <a:cubicBezTo>
                        <a:pt x="146" y="111"/>
                        <a:pt x="146" y="118"/>
                        <a:pt x="143" y="127"/>
                      </a:cubicBezTo>
                      <a:cubicBezTo>
                        <a:pt x="141" y="127"/>
                        <a:pt x="141" y="127"/>
                        <a:pt x="141" y="127"/>
                      </a:cubicBezTo>
                      <a:cubicBezTo>
                        <a:pt x="144" y="127"/>
                        <a:pt x="139" y="123"/>
                        <a:pt x="139" y="123"/>
                      </a:cubicBezTo>
                      <a:cubicBezTo>
                        <a:pt x="137" y="124"/>
                        <a:pt x="135" y="126"/>
                        <a:pt x="133" y="127"/>
                      </a:cubicBezTo>
                      <a:cubicBezTo>
                        <a:pt x="133" y="123"/>
                        <a:pt x="133" y="123"/>
                        <a:pt x="133" y="123"/>
                      </a:cubicBezTo>
                      <a:cubicBezTo>
                        <a:pt x="130" y="124"/>
                        <a:pt x="122" y="127"/>
                        <a:pt x="121" y="129"/>
                      </a:cubicBezTo>
                      <a:cubicBezTo>
                        <a:pt x="117" y="141"/>
                        <a:pt x="117" y="141"/>
                        <a:pt x="117" y="141"/>
                      </a:cubicBezTo>
                      <a:cubicBezTo>
                        <a:pt x="115" y="143"/>
                        <a:pt x="111" y="141"/>
                        <a:pt x="109" y="143"/>
                      </a:cubicBezTo>
                      <a:cubicBezTo>
                        <a:pt x="107" y="142"/>
                        <a:pt x="112" y="139"/>
                        <a:pt x="107" y="141"/>
                      </a:cubicBezTo>
                      <a:cubicBezTo>
                        <a:pt x="108" y="139"/>
                        <a:pt x="120" y="117"/>
                        <a:pt x="121" y="117"/>
                      </a:cubicBezTo>
                      <a:cubicBezTo>
                        <a:pt x="128" y="113"/>
                        <a:pt x="136" y="115"/>
                        <a:pt x="143" y="111"/>
                      </a:cubicBezTo>
                      <a:cubicBezTo>
                        <a:pt x="160" y="100"/>
                        <a:pt x="153" y="101"/>
                        <a:pt x="137" y="99"/>
                      </a:cubicBezTo>
                      <a:cubicBezTo>
                        <a:pt x="135" y="103"/>
                        <a:pt x="135" y="106"/>
                        <a:pt x="133" y="111"/>
                      </a:cubicBezTo>
                      <a:cubicBezTo>
                        <a:pt x="131" y="111"/>
                        <a:pt x="128" y="107"/>
                        <a:pt x="127" y="107"/>
                      </a:cubicBezTo>
                      <a:cubicBezTo>
                        <a:pt x="126" y="107"/>
                        <a:pt x="109" y="113"/>
                        <a:pt x="109" y="113"/>
                      </a:cubicBezTo>
                      <a:cubicBezTo>
                        <a:pt x="107" y="116"/>
                        <a:pt x="110" y="119"/>
                        <a:pt x="107" y="121"/>
                      </a:cubicBezTo>
                      <a:cubicBezTo>
                        <a:pt x="105" y="122"/>
                        <a:pt x="101" y="122"/>
                        <a:pt x="99" y="123"/>
                      </a:cubicBezTo>
                      <a:cubicBezTo>
                        <a:pt x="99" y="122"/>
                        <a:pt x="99" y="118"/>
                        <a:pt x="99" y="117"/>
                      </a:cubicBezTo>
                      <a:cubicBezTo>
                        <a:pt x="94" y="114"/>
                        <a:pt x="95" y="116"/>
                        <a:pt x="91" y="113"/>
                      </a:cubicBezTo>
                      <a:cubicBezTo>
                        <a:pt x="89" y="118"/>
                        <a:pt x="92" y="120"/>
                        <a:pt x="89" y="125"/>
                      </a:cubicBezTo>
                      <a:cubicBezTo>
                        <a:pt x="88" y="128"/>
                        <a:pt x="87" y="123"/>
                        <a:pt x="87" y="123"/>
                      </a:cubicBezTo>
                      <a:cubicBezTo>
                        <a:pt x="80" y="120"/>
                        <a:pt x="86" y="128"/>
                        <a:pt x="83" y="129"/>
                      </a:cubicBezTo>
                      <a:cubicBezTo>
                        <a:pt x="82" y="129"/>
                        <a:pt x="75" y="127"/>
                        <a:pt x="71" y="127"/>
                      </a:cubicBezTo>
                      <a:cubicBezTo>
                        <a:pt x="72" y="129"/>
                        <a:pt x="70" y="131"/>
                        <a:pt x="73" y="131"/>
                      </a:cubicBezTo>
                      <a:cubicBezTo>
                        <a:pt x="73" y="133"/>
                        <a:pt x="73" y="133"/>
                        <a:pt x="73" y="133"/>
                      </a:cubicBezTo>
                      <a:cubicBezTo>
                        <a:pt x="77" y="134"/>
                        <a:pt x="75" y="133"/>
                        <a:pt x="77" y="135"/>
                      </a:cubicBezTo>
                      <a:cubicBezTo>
                        <a:pt x="81" y="137"/>
                        <a:pt x="78" y="141"/>
                        <a:pt x="73" y="139"/>
                      </a:cubicBezTo>
                      <a:cubicBezTo>
                        <a:pt x="73" y="139"/>
                        <a:pt x="72" y="133"/>
                        <a:pt x="71" y="133"/>
                      </a:cubicBezTo>
                      <a:cubicBezTo>
                        <a:pt x="68" y="130"/>
                        <a:pt x="66" y="133"/>
                        <a:pt x="62" y="131"/>
                      </a:cubicBezTo>
                      <a:cubicBezTo>
                        <a:pt x="60" y="127"/>
                        <a:pt x="60" y="127"/>
                        <a:pt x="60" y="127"/>
                      </a:cubicBezTo>
                      <a:cubicBezTo>
                        <a:pt x="52" y="124"/>
                        <a:pt x="37" y="120"/>
                        <a:pt x="32" y="115"/>
                      </a:cubicBezTo>
                      <a:cubicBezTo>
                        <a:pt x="31" y="115"/>
                        <a:pt x="30" y="111"/>
                        <a:pt x="30" y="111"/>
                      </a:cubicBezTo>
                      <a:cubicBezTo>
                        <a:pt x="21" y="109"/>
                        <a:pt x="20" y="114"/>
                        <a:pt x="12" y="113"/>
                      </a:cubicBezTo>
                      <a:cubicBezTo>
                        <a:pt x="8" y="112"/>
                        <a:pt x="4" y="110"/>
                        <a:pt x="0" y="108"/>
                      </a:cubicBezTo>
                      <a:cubicBezTo>
                        <a:pt x="4" y="319"/>
                        <a:pt x="4" y="319"/>
                        <a:pt x="4" y="319"/>
                      </a:cubicBezTo>
                      <a:cubicBezTo>
                        <a:pt x="4" y="319"/>
                        <a:pt x="14" y="314"/>
                        <a:pt x="16" y="316"/>
                      </a:cubicBezTo>
                      <a:cubicBezTo>
                        <a:pt x="18" y="317"/>
                        <a:pt x="23" y="321"/>
                        <a:pt x="25" y="319"/>
                      </a:cubicBezTo>
                      <a:cubicBezTo>
                        <a:pt x="34" y="310"/>
                        <a:pt x="30" y="320"/>
                        <a:pt x="32" y="324"/>
                      </a:cubicBezTo>
                      <a:cubicBezTo>
                        <a:pt x="33" y="328"/>
                        <a:pt x="33" y="328"/>
                        <a:pt x="36" y="333"/>
                      </a:cubicBezTo>
                      <a:cubicBezTo>
                        <a:pt x="39" y="338"/>
                        <a:pt x="49" y="341"/>
                        <a:pt x="52" y="347"/>
                      </a:cubicBezTo>
                      <a:cubicBezTo>
                        <a:pt x="55" y="352"/>
                        <a:pt x="50" y="357"/>
                        <a:pt x="57" y="350"/>
                      </a:cubicBezTo>
                      <a:cubicBezTo>
                        <a:pt x="62" y="347"/>
                        <a:pt x="68" y="348"/>
                        <a:pt x="70" y="343"/>
                      </a:cubicBezTo>
                      <a:cubicBezTo>
                        <a:pt x="71" y="339"/>
                        <a:pt x="66" y="336"/>
                        <a:pt x="70" y="336"/>
                      </a:cubicBezTo>
                      <a:cubicBezTo>
                        <a:pt x="73" y="336"/>
                        <a:pt x="79" y="331"/>
                        <a:pt x="82" y="336"/>
                      </a:cubicBezTo>
                      <a:cubicBezTo>
                        <a:pt x="84" y="340"/>
                        <a:pt x="91" y="339"/>
                        <a:pt x="91" y="343"/>
                      </a:cubicBezTo>
                      <a:cubicBezTo>
                        <a:pt x="91" y="347"/>
                        <a:pt x="91" y="350"/>
                        <a:pt x="97" y="350"/>
                      </a:cubicBezTo>
                      <a:cubicBezTo>
                        <a:pt x="102" y="351"/>
                        <a:pt x="106" y="357"/>
                        <a:pt x="109" y="361"/>
                      </a:cubicBezTo>
                      <a:cubicBezTo>
                        <a:pt x="111" y="365"/>
                        <a:pt x="122" y="374"/>
                        <a:pt x="125" y="379"/>
                      </a:cubicBezTo>
                      <a:cubicBezTo>
                        <a:pt x="129" y="384"/>
                        <a:pt x="129" y="390"/>
                        <a:pt x="134" y="393"/>
                      </a:cubicBezTo>
                      <a:cubicBezTo>
                        <a:pt x="140" y="396"/>
                        <a:pt x="136" y="405"/>
                        <a:pt x="141" y="408"/>
                      </a:cubicBezTo>
                      <a:cubicBezTo>
                        <a:pt x="147" y="410"/>
                        <a:pt x="146" y="410"/>
                        <a:pt x="150" y="413"/>
                      </a:cubicBezTo>
                      <a:cubicBezTo>
                        <a:pt x="154" y="415"/>
                        <a:pt x="156" y="413"/>
                        <a:pt x="158" y="418"/>
                      </a:cubicBezTo>
                      <a:cubicBezTo>
                        <a:pt x="159" y="423"/>
                        <a:pt x="159" y="417"/>
                        <a:pt x="162" y="419"/>
                      </a:cubicBezTo>
                      <a:cubicBezTo>
                        <a:pt x="166" y="421"/>
                        <a:pt x="163" y="427"/>
                        <a:pt x="166" y="428"/>
                      </a:cubicBezTo>
                      <a:cubicBezTo>
                        <a:pt x="169" y="428"/>
                        <a:pt x="163" y="432"/>
                        <a:pt x="164" y="434"/>
                      </a:cubicBezTo>
                      <a:cubicBezTo>
                        <a:pt x="166" y="437"/>
                        <a:pt x="166" y="438"/>
                        <a:pt x="164" y="440"/>
                      </a:cubicBezTo>
                      <a:cubicBezTo>
                        <a:pt x="164" y="441"/>
                        <a:pt x="163" y="442"/>
                        <a:pt x="161" y="444"/>
                      </a:cubicBezTo>
                      <a:cubicBezTo>
                        <a:pt x="161" y="445"/>
                        <a:pt x="160" y="446"/>
                        <a:pt x="161" y="447"/>
                      </a:cubicBezTo>
                      <a:cubicBezTo>
                        <a:pt x="159" y="448"/>
                        <a:pt x="156" y="452"/>
                        <a:pt x="155" y="453"/>
                      </a:cubicBezTo>
                      <a:cubicBezTo>
                        <a:pt x="153" y="453"/>
                        <a:pt x="153" y="453"/>
                        <a:pt x="152" y="453"/>
                      </a:cubicBezTo>
                      <a:cubicBezTo>
                        <a:pt x="153" y="454"/>
                        <a:pt x="154" y="459"/>
                        <a:pt x="151" y="457"/>
                      </a:cubicBezTo>
                      <a:cubicBezTo>
                        <a:pt x="150" y="459"/>
                        <a:pt x="151" y="462"/>
                        <a:pt x="149" y="463"/>
                      </a:cubicBezTo>
                      <a:cubicBezTo>
                        <a:pt x="155" y="465"/>
                        <a:pt x="155" y="465"/>
                        <a:pt x="155" y="465"/>
                      </a:cubicBezTo>
                      <a:cubicBezTo>
                        <a:pt x="155" y="465"/>
                        <a:pt x="155" y="479"/>
                        <a:pt x="155" y="481"/>
                      </a:cubicBezTo>
                      <a:cubicBezTo>
                        <a:pt x="157" y="481"/>
                        <a:pt x="159" y="483"/>
                        <a:pt x="161" y="484"/>
                      </a:cubicBezTo>
                      <a:cubicBezTo>
                        <a:pt x="153" y="488"/>
                        <a:pt x="163" y="486"/>
                        <a:pt x="163" y="486"/>
                      </a:cubicBezTo>
                      <a:cubicBezTo>
                        <a:pt x="163" y="486"/>
                        <a:pt x="167" y="480"/>
                        <a:pt x="163" y="483"/>
                      </a:cubicBezTo>
                      <a:cubicBezTo>
                        <a:pt x="163" y="481"/>
                        <a:pt x="163" y="481"/>
                        <a:pt x="163" y="481"/>
                      </a:cubicBezTo>
                      <a:cubicBezTo>
                        <a:pt x="166" y="479"/>
                        <a:pt x="168" y="481"/>
                        <a:pt x="171" y="479"/>
                      </a:cubicBezTo>
                      <a:cubicBezTo>
                        <a:pt x="169" y="482"/>
                        <a:pt x="170" y="483"/>
                        <a:pt x="169" y="488"/>
                      </a:cubicBezTo>
                      <a:cubicBezTo>
                        <a:pt x="165" y="488"/>
                        <a:pt x="165" y="488"/>
                        <a:pt x="165" y="488"/>
                      </a:cubicBezTo>
                      <a:cubicBezTo>
                        <a:pt x="163" y="494"/>
                        <a:pt x="168" y="491"/>
                        <a:pt x="167" y="494"/>
                      </a:cubicBezTo>
                      <a:cubicBezTo>
                        <a:pt x="170" y="495"/>
                        <a:pt x="168" y="497"/>
                        <a:pt x="169" y="500"/>
                      </a:cubicBezTo>
                      <a:cubicBezTo>
                        <a:pt x="172" y="501"/>
                        <a:pt x="170" y="498"/>
                        <a:pt x="171" y="496"/>
                      </a:cubicBezTo>
                      <a:cubicBezTo>
                        <a:pt x="173" y="498"/>
                        <a:pt x="184" y="504"/>
                        <a:pt x="185" y="504"/>
                      </a:cubicBezTo>
                      <a:cubicBezTo>
                        <a:pt x="185" y="506"/>
                        <a:pt x="185" y="522"/>
                        <a:pt x="185" y="528"/>
                      </a:cubicBezTo>
                      <a:cubicBezTo>
                        <a:pt x="183" y="528"/>
                        <a:pt x="178" y="527"/>
                        <a:pt x="177" y="528"/>
                      </a:cubicBezTo>
                      <a:cubicBezTo>
                        <a:pt x="180" y="537"/>
                        <a:pt x="178" y="534"/>
                        <a:pt x="181" y="544"/>
                      </a:cubicBezTo>
                      <a:cubicBezTo>
                        <a:pt x="187" y="544"/>
                        <a:pt x="192" y="541"/>
                        <a:pt x="201" y="544"/>
                      </a:cubicBezTo>
                      <a:cubicBezTo>
                        <a:pt x="201" y="544"/>
                        <a:pt x="201" y="550"/>
                        <a:pt x="201" y="550"/>
                      </a:cubicBezTo>
                      <a:cubicBezTo>
                        <a:pt x="199" y="552"/>
                        <a:pt x="199" y="552"/>
                        <a:pt x="199" y="552"/>
                      </a:cubicBezTo>
                      <a:cubicBezTo>
                        <a:pt x="203" y="553"/>
                        <a:pt x="204" y="550"/>
                        <a:pt x="207" y="550"/>
                      </a:cubicBezTo>
                      <a:cubicBezTo>
                        <a:pt x="209" y="550"/>
                        <a:pt x="216" y="558"/>
                        <a:pt x="218" y="560"/>
                      </a:cubicBezTo>
                      <a:cubicBezTo>
                        <a:pt x="218" y="560"/>
                        <a:pt x="218" y="555"/>
                        <a:pt x="220" y="558"/>
                      </a:cubicBezTo>
                      <a:cubicBezTo>
                        <a:pt x="224" y="562"/>
                        <a:pt x="219" y="567"/>
                        <a:pt x="224" y="570"/>
                      </a:cubicBezTo>
                      <a:cubicBezTo>
                        <a:pt x="233" y="574"/>
                        <a:pt x="241" y="571"/>
                        <a:pt x="247" y="572"/>
                      </a:cubicBezTo>
                      <a:cubicBezTo>
                        <a:pt x="249" y="572"/>
                        <a:pt x="249" y="572"/>
                        <a:pt x="249" y="572"/>
                      </a:cubicBezTo>
                      <a:cubicBezTo>
                        <a:pt x="247" y="570"/>
                        <a:pt x="238" y="555"/>
                        <a:pt x="236" y="554"/>
                      </a:cubicBezTo>
                      <a:cubicBezTo>
                        <a:pt x="231" y="551"/>
                        <a:pt x="225" y="552"/>
                        <a:pt x="220" y="548"/>
                      </a:cubicBezTo>
                      <a:cubicBezTo>
                        <a:pt x="214" y="540"/>
                        <a:pt x="214" y="540"/>
                        <a:pt x="214" y="540"/>
                      </a:cubicBezTo>
                      <a:cubicBezTo>
                        <a:pt x="215" y="540"/>
                        <a:pt x="217" y="537"/>
                        <a:pt x="216" y="536"/>
                      </a:cubicBezTo>
                      <a:cubicBezTo>
                        <a:pt x="203" y="534"/>
                        <a:pt x="203" y="534"/>
                        <a:pt x="203" y="534"/>
                      </a:cubicBezTo>
                      <a:cubicBezTo>
                        <a:pt x="202" y="534"/>
                        <a:pt x="219" y="531"/>
                        <a:pt x="216" y="532"/>
                      </a:cubicBezTo>
                      <a:cubicBezTo>
                        <a:pt x="211" y="534"/>
                        <a:pt x="220" y="528"/>
                        <a:pt x="220" y="528"/>
                      </a:cubicBezTo>
                      <a:cubicBezTo>
                        <a:pt x="227" y="541"/>
                        <a:pt x="219" y="534"/>
                        <a:pt x="234" y="540"/>
                      </a:cubicBezTo>
                      <a:cubicBezTo>
                        <a:pt x="236" y="544"/>
                        <a:pt x="236" y="544"/>
                        <a:pt x="236" y="544"/>
                      </a:cubicBezTo>
                      <a:cubicBezTo>
                        <a:pt x="236" y="544"/>
                        <a:pt x="231" y="547"/>
                        <a:pt x="234" y="548"/>
                      </a:cubicBezTo>
                      <a:cubicBezTo>
                        <a:pt x="238" y="550"/>
                        <a:pt x="241" y="545"/>
                        <a:pt x="242" y="544"/>
                      </a:cubicBezTo>
                      <a:cubicBezTo>
                        <a:pt x="244" y="546"/>
                        <a:pt x="240" y="549"/>
                        <a:pt x="240" y="550"/>
                      </a:cubicBezTo>
                      <a:cubicBezTo>
                        <a:pt x="245" y="554"/>
                        <a:pt x="250" y="554"/>
                        <a:pt x="252" y="560"/>
                      </a:cubicBezTo>
                      <a:cubicBezTo>
                        <a:pt x="601" y="561"/>
                        <a:pt x="601" y="561"/>
                        <a:pt x="601" y="561"/>
                      </a:cubicBezTo>
                      <a:cubicBezTo>
                        <a:pt x="601" y="561"/>
                        <a:pt x="601" y="555"/>
                        <a:pt x="604" y="555"/>
                      </a:cubicBezTo>
                      <a:cubicBezTo>
                        <a:pt x="607" y="555"/>
                        <a:pt x="610" y="567"/>
                        <a:pt x="610" y="567"/>
                      </a:cubicBezTo>
                      <a:cubicBezTo>
                        <a:pt x="610" y="567"/>
                        <a:pt x="612" y="569"/>
                        <a:pt x="616" y="569"/>
                      </a:cubicBezTo>
                      <a:cubicBezTo>
                        <a:pt x="620" y="569"/>
                        <a:pt x="625" y="574"/>
                        <a:pt x="625" y="571"/>
                      </a:cubicBezTo>
                      <a:cubicBezTo>
                        <a:pt x="626" y="568"/>
                        <a:pt x="630" y="566"/>
                        <a:pt x="632" y="568"/>
                      </a:cubicBezTo>
                      <a:cubicBezTo>
                        <a:pt x="634" y="569"/>
                        <a:pt x="638" y="573"/>
                        <a:pt x="641" y="573"/>
                      </a:cubicBezTo>
                      <a:cubicBezTo>
                        <a:pt x="644" y="573"/>
                        <a:pt x="646" y="574"/>
                        <a:pt x="649" y="574"/>
                      </a:cubicBezTo>
                      <a:cubicBezTo>
                        <a:pt x="652" y="573"/>
                        <a:pt x="653" y="574"/>
                        <a:pt x="657" y="574"/>
                      </a:cubicBezTo>
                      <a:cubicBezTo>
                        <a:pt x="660" y="575"/>
                        <a:pt x="662" y="572"/>
                        <a:pt x="664" y="575"/>
                      </a:cubicBezTo>
                      <a:cubicBezTo>
                        <a:pt x="666" y="577"/>
                        <a:pt x="668" y="577"/>
                        <a:pt x="670" y="578"/>
                      </a:cubicBezTo>
                      <a:lnTo>
                        <a:pt x="672" y="579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0" name="Freeform 514"/>
                <p:cNvSpPr>
                  <a:spLocks/>
                </p:cNvSpPr>
                <p:nvPr/>
              </p:nvSpPr>
              <p:spPr bwMode="auto">
                <a:xfrm>
                  <a:off x="1811" y="657"/>
                  <a:ext cx="20" cy="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10" y="10"/>
                    </a:cxn>
                    <a:cxn ang="0">
                      <a:pos x="14" y="10"/>
                    </a:cxn>
                    <a:cxn ang="0">
                      <a:pos x="16" y="4"/>
                    </a:cxn>
                    <a:cxn ang="0">
                      <a:pos x="16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" h="10">
                      <a:moveTo>
                        <a:pt x="0" y="0"/>
                      </a:moveTo>
                      <a:cubicBezTo>
                        <a:pt x="0" y="1"/>
                        <a:pt x="0" y="8"/>
                        <a:pt x="0" y="8"/>
                      </a:cubicBezTo>
                      <a:cubicBezTo>
                        <a:pt x="6" y="9"/>
                        <a:pt x="6" y="9"/>
                        <a:pt x="10" y="10"/>
                      </a:cubicBezTo>
                      <a:cubicBezTo>
                        <a:pt x="14" y="10"/>
                        <a:pt x="14" y="10"/>
                        <a:pt x="14" y="10"/>
                      </a:cubicBezTo>
                      <a:cubicBezTo>
                        <a:pt x="15" y="7"/>
                        <a:pt x="13" y="6"/>
                        <a:pt x="16" y="4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9" y="1"/>
                        <a:pt x="6" y="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1" name="Freeform 515"/>
                <p:cNvSpPr>
                  <a:spLocks/>
                </p:cNvSpPr>
                <p:nvPr/>
              </p:nvSpPr>
              <p:spPr bwMode="auto">
                <a:xfrm>
                  <a:off x="1947" y="571"/>
                  <a:ext cx="27" cy="14"/>
                </a:xfrm>
                <a:custGeom>
                  <a:avLst/>
                  <a:gdLst/>
                  <a:ahLst/>
                  <a:cxnLst>
                    <a:cxn ang="0">
                      <a:pos x="18" y="1"/>
                    </a:cxn>
                    <a:cxn ang="0">
                      <a:pos x="21" y="0"/>
                    </a:cxn>
                    <a:cxn ang="0">
                      <a:pos x="20" y="3"/>
                    </a:cxn>
                    <a:cxn ang="0">
                      <a:pos x="12" y="9"/>
                    </a:cxn>
                    <a:cxn ang="0">
                      <a:pos x="0" y="7"/>
                    </a:cxn>
                    <a:cxn ang="0">
                      <a:pos x="16" y="5"/>
                    </a:cxn>
                    <a:cxn ang="0">
                      <a:pos x="18" y="1"/>
                    </a:cxn>
                  </a:cxnLst>
                  <a:rect l="0" t="0" r="r" b="b"/>
                  <a:pathLst>
                    <a:path w="21" h="10">
                      <a:moveTo>
                        <a:pt x="18" y="1"/>
                      </a:moveTo>
                      <a:cubicBezTo>
                        <a:pt x="20" y="0"/>
                        <a:pt x="21" y="0"/>
                        <a:pt x="21" y="0"/>
                      </a:cubicBezTo>
                      <a:cubicBezTo>
                        <a:pt x="21" y="0"/>
                        <a:pt x="18" y="2"/>
                        <a:pt x="20" y="3"/>
                      </a:cubicBezTo>
                      <a:cubicBezTo>
                        <a:pt x="19" y="3"/>
                        <a:pt x="14" y="8"/>
                        <a:pt x="12" y="9"/>
                      </a:cubicBezTo>
                      <a:cubicBezTo>
                        <a:pt x="8" y="10"/>
                        <a:pt x="1" y="7"/>
                        <a:pt x="0" y="7"/>
                      </a:cubicBezTo>
                      <a:cubicBezTo>
                        <a:pt x="7" y="6"/>
                        <a:pt x="10" y="6"/>
                        <a:pt x="16" y="5"/>
                      </a:cubicBezTo>
                      <a:cubicBezTo>
                        <a:pt x="17" y="1"/>
                        <a:pt x="15" y="2"/>
                        <a:pt x="1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2" name="Freeform 516"/>
                <p:cNvSpPr>
                  <a:spLocks/>
                </p:cNvSpPr>
                <p:nvPr/>
              </p:nvSpPr>
              <p:spPr bwMode="auto">
                <a:xfrm>
                  <a:off x="1898" y="536"/>
                  <a:ext cx="23" cy="10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12" y="5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19" h="7">
                      <a:moveTo>
                        <a:pt x="12" y="1"/>
                      </a:moveTo>
                      <a:cubicBezTo>
                        <a:pt x="19" y="0"/>
                        <a:pt x="13" y="5"/>
                        <a:pt x="12" y="5"/>
                      </a:cubicBezTo>
                      <a:cubicBezTo>
                        <a:pt x="0" y="7"/>
                        <a:pt x="6" y="2"/>
                        <a:pt x="12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3" name="Freeform 517"/>
                <p:cNvSpPr>
                  <a:spLocks/>
                </p:cNvSpPr>
                <p:nvPr/>
              </p:nvSpPr>
              <p:spPr bwMode="auto">
                <a:xfrm>
                  <a:off x="1845" y="936"/>
                  <a:ext cx="4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4" name="Freeform 518"/>
                <p:cNvSpPr>
                  <a:spLocks/>
                </p:cNvSpPr>
                <p:nvPr/>
              </p:nvSpPr>
              <p:spPr bwMode="auto">
                <a:xfrm>
                  <a:off x="1739" y="914"/>
                  <a:ext cx="10" cy="14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10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8" h="11">
                      <a:moveTo>
                        <a:pt x="3" y="2"/>
                      </a:moveTo>
                      <a:cubicBezTo>
                        <a:pt x="3" y="2"/>
                        <a:pt x="8" y="11"/>
                        <a:pt x="1" y="10"/>
                      </a:cubicBezTo>
                      <a:cubicBezTo>
                        <a:pt x="2" y="9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5" name="Freeform 519"/>
                <p:cNvSpPr>
                  <a:spLocks/>
                </p:cNvSpPr>
                <p:nvPr/>
              </p:nvSpPr>
              <p:spPr bwMode="auto">
                <a:xfrm>
                  <a:off x="1871" y="1234"/>
                  <a:ext cx="10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6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8" y="6"/>
                        <a:pt x="4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6" name="Freeform 520"/>
                <p:cNvSpPr>
                  <a:spLocks/>
                </p:cNvSpPr>
                <p:nvPr/>
              </p:nvSpPr>
              <p:spPr bwMode="auto">
                <a:xfrm>
                  <a:off x="1967" y="1207"/>
                  <a:ext cx="26" cy="16"/>
                </a:xfrm>
                <a:custGeom>
                  <a:avLst/>
                  <a:gdLst/>
                  <a:ahLst/>
                  <a:cxnLst>
                    <a:cxn ang="0">
                      <a:pos x="14" y="1"/>
                    </a:cxn>
                    <a:cxn ang="0">
                      <a:pos x="6" y="3"/>
                    </a:cxn>
                    <a:cxn ang="0">
                      <a:pos x="12" y="11"/>
                    </a:cxn>
                    <a:cxn ang="0">
                      <a:pos x="14" y="1"/>
                    </a:cxn>
                  </a:cxnLst>
                  <a:rect l="0" t="0" r="r" b="b"/>
                  <a:pathLst>
                    <a:path w="21" h="11">
                      <a:moveTo>
                        <a:pt x="14" y="1"/>
                      </a:moveTo>
                      <a:cubicBezTo>
                        <a:pt x="14" y="1"/>
                        <a:pt x="7" y="2"/>
                        <a:pt x="6" y="3"/>
                      </a:cubicBezTo>
                      <a:cubicBezTo>
                        <a:pt x="0" y="5"/>
                        <a:pt x="11" y="10"/>
                        <a:pt x="12" y="11"/>
                      </a:cubicBezTo>
                      <a:cubicBezTo>
                        <a:pt x="12" y="11"/>
                        <a:pt x="21" y="0"/>
                        <a:pt x="1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7" name="Freeform 521"/>
                <p:cNvSpPr>
                  <a:spLocks/>
                </p:cNvSpPr>
                <p:nvPr/>
              </p:nvSpPr>
              <p:spPr bwMode="auto">
                <a:xfrm>
                  <a:off x="1857" y="1146"/>
                  <a:ext cx="29" cy="32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19" y="20"/>
                    </a:cxn>
                    <a:cxn ang="0">
                      <a:pos x="5" y="18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24" h="23">
                      <a:moveTo>
                        <a:pt x="7" y="0"/>
                      </a:moveTo>
                      <a:cubicBezTo>
                        <a:pt x="24" y="0"/>
                        <a:pt x="24" y="23"/>
                        <a:pt x="19" y="20"/>
                      </a:cubicBezTo>
                      <a:cubicBezTo>
                        <a:pt x="19" y="20"/>
                        <a:pt x="8" y="18"/>
                        <a:pt x="5" y="18"/>
                      </a:cubicBezTo>
                      <a:cubicBezTo>
                        <a:pt x="14" y="10"/>
                        <a:pt x="0" y="0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8" name="Freeform 522"/>
                <p:cNvSpPr>
                  <a:spLocks/>
                </p:cNvSpPr>
                <p:nvPr/>
              </p:nvSpPr>
              <p:spPr bwMode="auto">
                <a:xfrm>
                  <a:off x="1870" y="1080"/>
                  <a:ext cx="40" cy="41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11" y="8"/>
                    </a:cxn>
                    <a:cxn ang="0">
                      <a:pos x="21" y="8"/>
                    </a:cxn>
                    <a:cxn ang="0">
                      <a:pos x="33" y="16"/>
                    </a:cxn>
                    <a:cxn ang="0">
                      <a:pos x="33" y="22"/>
                    </a:cxn>
                    <a:cxn ang="0">
                      <a:pos x="25" y="20"/>
                    </a:cxn>
                    <a:cxn ang="0">
                      <a:pos x="23" y="24"/>
                    </a:cxn>
                    <a:cxn ang="0">
                      <a:pos x="15" y="24"/>
                    </a:cxn>
                    <a:cxn ang="0">
                      <a:pos x="9" y="30"/>
                    </a:cxn>
                    <a:cxn ang="0">
                      <a:pos x="1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33" h="30">
                      <a:moveTo>
                        <a:pt x="5" y="0"/>
                      </a:moveTo>
                      <a:cubicBezTo>
                        <a:pt x="5" y="1"/>
                        <a:pt x="11" y="8"/>
                        <a:pt x="11" y="8"/>
                      </a:cubicBezTo>
                      <a:cubicBezTo>
                        <a:pt x="13" y="10"/>
                        <a:pt x="18" y="8"/>
                        <a:pt x="21" y="8"/>
                      </a:cubicBezTo>
                      <a:cubicBezTo>
                        <a:pt x="24" y="9"/>
                        <a:pt x="29" y="14"/>
                        <a:pt x="33" y="16"/>
                      </a:cubicBezTo>
                      <a:cubicBezTo>
                        <a:pt x="32" y="16"/>
                        <a:pt x="33" y="22"/>
                        <a:pt x="33" y="22"/>
                      </a:cubicBezTo>
                      <a:cubicBezTo>
                        <a:pt x="28" y="23"/>
                        <a:pt x="27" y="20"/>
                        <a:pt x="25" y="20"/>
                      </a:cubicBezTo>
                      <a:cubicBezTo>
                        <a:pt x="23" y="24"/>
                        <a:pt x="23" y="24"/>
                        <a:pt x="23" y="24"/>
                      </a:cubicBezTo>
                      <a:cubicBezTo>
                        <a:pt x="20" y="25"/>
                        <a:pt x="17" y="24"/>
                        <a:pt x="15" y="24"/>
                      </a:cubicBezTo>
                      <a:cubicBezTo>
                        <a:pt x="14" y="25"/>
                        <a:pt x="11" y="29"/>
                        <a:pt x="9" y="30"/>
                      </a:cubicBezTo>
                      <a:cubicBezTo>
                        <a:pt x="7" y="25"/>
                        <a:pt x="0" y="16"/>
                        <a:pt x="1" y="8"/>
                      </a:cubicBezTo>
                      <a:lnTo>
                        <a:pt x="5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49" name="Freeform 523"/>
                <p:cNvSpPr>
                  <a:spLocks/>
                </p:cNvSpPr>
                <p:nvPr/>
              </p:nvSpPr>
              <p:spPr bwMode="auto">
                <a:xfrm>
                  <a:off x="1819" y="1054"/>
                  <a:ext cx="12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6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10" y="4"/>
                        <a:pt x="10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0" name="Freeform 524"/>
                <p:cNvSpPr>
                  <a:spLocks/>
                </p:cNvSpPr>
                <p:nvPr/>
              </p:nvSpPr>
              <p:spPr bwMode="auto">
                <a:xfrm>
                  <a:off x="1788" y="1046"/>
                  <a:ext cx="18" cy="27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0" y="6"/>
                    </a:cxn>
                    <a:cxn ang="0">
                      <a:pos x="2" y="20"/>
                    </a:cxn>
                    <a:cxn ang="0">
                      <a:pos x="14" y="18"/>
                    </a:cxn>
                    <a:cxn ang="0">
                      <a:pos x="16" y="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6" h="20">
                      <a:moveTo>
                        <a:pt x="8" y="0"/>
                      </a:moveTo>
                      <a:cubicBezTo>
                        <a:pt x="7" y="1"/>
                        <a:pt x="2" y="4"/>
                        <a:pt x="0" y="6"/>
                      </a:cubicBezTo>
                      <a:cubicBezTo>
                        <a:pt x="1" y="9"/>
                        <a:pt x="2" y="20"/>
                        <a:pt x="2" y="20"/>
                      </a:cubicBezTo>
                      <a:cubicBezTo>
                        <a:pt x="6" y="19"/>
                        <a:pt x="13" y="17"/>
                        <a:pt x="14" y="18"/>
                      </a:cubicBezTo>
                      <a:cubicBezTo>
                        <a:pt x="15" y="13"/>
                        <a:pt x="14" y="10"/>
                        <a:pt x="16" y="6"/>
                      </a:cubicBezTo>
                      <a:cubicBezTo>
                        <a:pt x="14" y="4"/>
                        <a:pt x="9" y="2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1" name="Freeform 525"/>
                <p:cNvSpPr>
                  <a:spLocks/>
                </p:cNvSpPr>
                <p:nvPr/>
              </p:nvSpPr>
              <p:spPr bwMode="auto">
                <a:xfrm>
                  <a:off x="1820" y="1037"/>
                  <a:ext cx="11" cy="11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3" y="6"/>
                    </a:cxn>
                    <a:cxn ang="0">
                      <a:pos x="5" y="6"/>
                    </a:cxn>
                    <a:cxn ang="0">
                      <a:pos x="7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9" h="8">
                      <a:moveTo>
                        <a:pt x="5" y="0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0" y="7"/>
                        <a:pt x="7" y="8"/>
                        <a:pt x="7" y="8"/>
                      </a:cubicBezTo>
                      <a:cubicBezTo>
                        <a:pt x="7" y="5"/>
                        <a:pt x="9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2" name="Freeform 526"/>
                <p:cNvSpPr>
                  <a:spLocks/>
                </p:cNvSpPr>
                <p:nvPr/>
              </p:nvSpPr>
              <p:spPr bwMode="auto">
                <a:xfrm>
                  <a:off x="1747" y="1010"/>
                  <a:ext cx="8" cy="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6" y="6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3" name="Freeform 527"/>
                <p:cNvSpPr>
                  <a:spLocks/>
                </p:cNvSpPr>
                <p:nvPr/>
              </p:nvSpPr>
              <p:spPr bwMode="auto">
                <a:xfrm>
                  <a:off x="1783" y="1005"/>
                  <a:ext cx="16" cy="8"/>
                </a:xfrm>
                <a:custGeom>
                  <a:avLst/>
                  <a:gdLst/>
                  <a:ahLst/>
                  <a:cxnLst>
                    <a:cxn ang="0">
                      <a:pos x="5" y="1"/>
                    </a:cxn>
                    <a:cxn ang="0">
                      <a:pos x="9" y="5"/>
                    </a:cxn>
                    <a:cxn ang="0">
                      <a:pos x="5" y="1"/>
                    </a:cxn>
                  </a:cxnLst>
                  <a:rect l="0" t="0" r="r" b="b"/>
                  <a:pathLst>
                    <a:path w="13" h="5">
                      <a:moveTo>
                        <a:pt x="5" y="1"/>
                      </a:moveTo>
                      <a:cubicBezTo>
                        <a:pt x="0" y="1"/>
                        <a:pt x="9" y="5"/>
                        <a:pt x="9" y="5"/>
                      </a:cubicBezTo>
                      <a:cubicBezTo>
                        <a:pt x="9" y="5"/>
                        <a:pt x="13" y="0"/>
                        <a:pt x="5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4" name="Freeform 528"/>
                <p:cNvSpPr>
                  <a:spLocks/>
                </p:cNvSpPr>
                <p:nvPr/>
              </p:nvSpPr>
              <p:spPr bwMode="auto">
                <a:xfrm>
                  <a:off x="1398" y="1004"/>
                  <a:ext cx="6" cy="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6">
                      <a:moveTo>
                        <a:pt x="0" y="0"/>
                      </a:moveTo>
                      <a:cubicBezTo>
                        <a:pt x="2" y="0"/>
                        <a:pt x="1" y="3"/>
                        <a:pt x="2" y="4"/>
                      </a:cubicBezTo>
                      <a:cubicBezTo>
                        <a:pt x="6" y="6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5" name="Freeform 529"/>
                <p:cNvSpPr>
                  <a:spLocks/>
                </p:cNvSpPr>
                <p:nvPr/>
              </p:nvSpPr>
              <p:spPr bwMode="auto">
                <a:xfrm>
                  <a:off x="1755" y="1002"/>
                  <a:ext cx="9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2" y="2"/>
                        <a:pt x="7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6" name="Freeform 530"/>
                <p:cNvSpPr>
                  <a:spLocks/>
                </p:cNvSpPr>
                <p:nvPr/>
              </p:nvSpPr>
              <p:spPr bwMode="auto">
                <a:xfrm>
                  <a:off x="1727" y="992"/>
                  <a:ext cx="31" cy="15"/>
                </a:xfrm>
                <a:custGeom>
                  <a:avLst/>
                  <a:gdLst/>
                  <a:ahLst/>
                  <a:cxnLst>
                    <a:cxn ang="0">
                      <a:pos x="13" y="1"/>
                    </a:cxn>
                    <a:cxn ang="0">
                      <a:pos x="10" y="5"/>
                    </a:cxn>
                    <a:cxn ang="0">
                      <a:pos x="0" y="5"/>
                    </a:cxn>
                    <a:cxn ang="0">
                      <a:pos x="2" y="9"/>
                    </a:cxn>
                    <a:cxn ang="0">
                      <a:pos x="13" y="11"/>
                    </a:cxn>
                    <a:cxn ang="0">
                      <a:pos x="13" y="1"/>
                    </a:cxn>
                  </a:cxnLst>
                  <a:rect l="0" t="0" r="r" b="b"/>
                  <a:pathLst>
                    <a:path w="25" h="11">
                      <a:moveTo>
                        <a:pt x="13" y="1"/>
                      </a:moveTo>
                      <a:cubicBezTo>
                        <a:pt x="10" y="5"/>
                        <a:pt x="10" y="5"/>
                        <a:pt x="10" y="5"/>
                      </a:cubicBezTo>
                      <a:cubicBezTo>
                        <a:pt x="6" y="6"/>
                        <a:pt x="3" y="5"/>
                        <a:pt x="0" y="5"/>
                      </a:cubicBezTo>
                      <a:cubicBezTo>
                        <a:pt x="0" y="5"/>
                        <a:pt x="2" y="9"/>
                        <a:pt x="2" y="9"/>
                      </a:cubicBezTo>
                      <a:cubicBezTo>
                        <a:pt x="4" y="9"/>
                        <a:pt x="8" y="9"/>
                        <a:pt x="13" y="11"/>
                      </a:cubicBezTo>
                      <a:cubicBezTo>
                        <a:pt x="15" y="8"/>
                        <a:pt x="25" y="0"/>
                        <a:pt x="1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7" name="Freeform 531"/>
                <p:cNvSpPr>
                  <a:spLocks/>
                </p:cNvSpPr>
                <p:nvPr/>
              </p:nvSpPr>
              <p:spPr bwMode="auto">
                <a:xfrm>
                  <a:off x="1888" y="989"/>
                  <a:ext cx="25" cy="10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9" y="5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19" h="7">
                      <a:moveTo>
                        <a:pt x="7" y="1"/>
                      </a:moveTo>
                      <a:cubicBezTo>
                        <a:pt x="12" y="2"/>
                        <a:pt x="19" y="7"/>
                        <a:pt x="9" y="5"/>
                      </a:cubicBezTo>
                      <a:cubicBezTo>
                        <a:pt x="9" y="5"/>
                        <a:pt x="0" y="0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8" name="Freeform 532"/>
                <p:cNvSpPr>
                  <a:spLocks/>
                </p:cNvSpPr>
                <p:nvPr/>
              </p:nvSpPr>
              <p:spPr bwMode="auto">
                <a:xfrm>
                  <a:off x="1885" y="980"/>
                  <a:ext cx="9" cy="8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7" y="4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7" h="6">
                      <a:moveTo>
                        <a:pt x="7" y="0"/>
                      </a:move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0" y="6"/>
                        <a:pt x="4" y="1"/>
                        <a:pt x="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59" name="Freeform 533"/>
                <p:cNvSpPr>
                  <a:spLocks/>
                </p:cNvSpPr>
                <p:nvPr/>
              </p:nvSpPr>
              <p:spPr bwMode="auto">
                <a:xfrm>
                  <a:off x="1688" y="967"/>
                  <a:ext cx="15" cy="10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2" h="7">
                      <a:moveTo>
                        <a:pt x="6" y="1"/>
                      </a:moveTo>
                      <a:cubicBezTo>
                        <a:pt x="9" y="2"/>
                        <a:pt x="12" y="7"/>
                        <a:pt x="6" y="5"/>
                      </a:cubicBezTo>
                      <a:cubicBezTo>
                        <a:pt x="6" y="5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0" name="Freeform 534"/>
                <p:cNvSpPr>
                  <a:spLocks/>
                </p:cNvSpPr>
                <p:nvPr/>
              </p:nvSpPr>
              <p:spPr bwMode="auto">
                <a:xfrm>
                  <a:off x="1874" y="958"/>
                  <a:ext cx="10" cy="16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6" y="12"/>
                    </a:cxn>
                    <a:cxn ang="0">
                      <a:pos x="2" y="12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6" h="12">
                      <a:moveTo>
                        <a:pt x="4" y="0"/>
                      </a:moveTo>
                      <a:cubicBezTo>
                        <a:pt x="4" y="0"/>
                        <a:pt x="5" y="8"/>
                        <a:pt x="6" y="12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8"/>
                        <a:pt x="0" y="1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1" name="Freeform 535"/>
                <p:cNvSpPr>
                  <a:spLocks/>
                </p:cNvSpPr>
                <p:nvPr/>
              </p:nvSpPr>
              <p:spPr bwMode="auto">
                <a:xfrm>
                  <a:off x="1703" y="866"/>
                  <a:ext cx="66" cy="57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8" y="7"/>
                    </a:cxn>
                    <a:cxn ang="0">
                      <a:pos x="4" y="15"/>
                    </a:cxn>
                    <a:cxn ang="0">
                      <a:pos x="35" y="21"/>
                    </a:cxn>
                    <a:cxn ang="0">
                      <a:pos x="39" y="19"/>
                    </a:cxn>
                    <a:cxn ang="0">
                      <a:pos x="39" y="25"/>
                    </a:cxn>
                    <a:cxn ang="0">
                      <a:pos x="55" y="33"/>
                    </a:cxn>
                    <a:cxn ang="0">
                      <a:pos x="37" y="29"/>
                    </a:cxn>
                    <a:cxn ang="0">
                      <a:pos x="35" y="37"/>
                    </a:cxn>
                    <a:cxn ang="0">
                      <a:pos x="33" y="29"/>
                    </a:cxn>
                    <a:cxn ang="0">
                      <a:pos x="26" y="31"/>
                    </a:cxn>
                    <a:cxn ang="0">
                      <a:pos x="22" y="33"/>
                    </a:cxn>
                    <a:cxn ang="0">
                      <a:pos x="22" y="27"/>
                    </a:cxn>
                    <a:cxn ang="0">
                      <a:pos x="16" y="27"/>
                    </a:cxn>
                    <a:cxn ang="0">
                      <a:pos x="16" y="37"/>
                    </a:cxn>
                    <a:cxn ang="0">
                      <a:pos x="14" y="41"/>
                    </a:cxn>
                    <a:cxn ang="0">
                      <a:pos x="6" y="41"/>
                    </a:cxn>
                    <a:cxn ang="0">
                      <a:pos x="2" y="41"/>
                    </a:cxn>
                    <a:cxn ang="0">
                      <a:pos x="6" y="39"/>
                    </a:cxn>
                    <a:cxn ang="0">
                      <a:pos x="6" y="31"/>
                    </a:cxn>
                    <a:cxn ang="0">
                      <a:pos x="8" y="29"/>
                    </a:cxn>
                    <a:cxn ang="0">
                      <a:pos x="4" y="29"/>
                    </a:cxn>
                    <a:cxn ang="0">
                      <a:pos x="6" y="21"/>
                    </a:cxn>
                    <a:cxn ang="0">
                      <a:pos x="0" y="13"/>
                    </a:cxn>
                    <a:cxn ang="0">
                      <a:pos x="0" y="9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55" h="42">
                      <a:moveTo>
                        <a:pt x="6" y="0"/>
                      </a:moveTo>
                      <a:cubicBezTo>
                        <a:pt x="5" y="5"/>
                        <a:pt x="8" y="2"/>
                        <a:pt x="8" y="7"/>
                      </a:cubicBezTo>
                      <a:cubicBezTo>
                        <a:pt x="7" y="9"/>
                        <a:pt x="4" y="12"/>
                        <a:pt x="4" y="15"/>
                      </a:cubicBezTo>
                      <a:cubicBezTo>
                        <a:pt x="11" y="19"/>
                        <a:pt x="23" y="24"/>
                        <a:pt x="35" y="21"/>
                      </a:cubicBezTo>
                      <a:cubicBezTo>
                        <a:pt x="36" y="21"/>
                        <a:pt x="36" y="18"/>
                        <a:pt x="39" y="19"/>
                      </a:cubicBezTo>
                      <a:cubicBezTo>
                        <a:pt x="40" y="19"/>
                        <a:pt x="39" y="25"/>
                        <a:pt x="39" y="25"/>
                      </a:cubicBezTo>
                      <a:cubicBezTo>
                        <a:pt x="45" y="28"/>
                        <a:pt x="51" y="31"/>
                        <a:pt x="55" y="33"/>
                      </a:cubicBezTo>
                      <a:cubicBezTo>
                        <a:pt x="47" y="31"/>
                        <a:pt x="45" y="32"/>
                        <a:pt x="37" y="29"/>
                      </a:cubicBezTo>
                      <a:cubicBezTo>
                        <a:pt x="37" y="32"/>
                        <a:pt x="38" y="37"/>
                        <a:pt x="35" y="37"/>
                      </a:cubicBezTo>
                      <a:cubicBezTo>
                        <a:pt x="32" y="37"/>
                        <a:pt x="34" y="32"/>
                        <a:pt x="33" y="29"/>
                      </a:cubicBezTo>
                      <a:cubicBezTo>
                        <a:pt x="29" y="30"/>
                        <a:pt x="30" y="30"/>
                        <a:pt x="26" y="31"/>
                      </a:cubicBezTo>
                      <a:cubicBezTo>
                        <a:pt x="29" y="33"/>
                        <a:pt x="22" y="33"/>
                        <a:pt x="22" y="33"/>
                      </a:cubicBezTo>
                      <a:cubicBezTo>
                        <a:pt x="23" y="33"/>
                        <a:pt x="24" y="28"/>
                        <a:pt x="22" y="27"/>
                      </a:cubicBezTo>
                      <a:cubicBezTo>
                        <a:pt x="19" y="26"/>
                        <a:pt x="18" y="29"/>
                        <a:pt x="16" y="27"/>
                      </a:cubicBezTo>
                      <a:cubicBezTo>
                        <a:pt x="13" y="29"/>
                        <a:pt x="8" y="39"/>
                        <a:pt x="16" y="37"/>
                      </a:cubicBezTo>
                      <a:cubicBezTo>
                        <a:pt x="15" y="38"/>
                        <a:pt x="13" y="41"/>
                        <a:pt x="14" y="41"/>
                      </a:cubicBezTo>
                      <a:cubicBezTo>
                        <a:pt x="10" y="42"/>
                        <a:pt x="4" y="42"/>
                        <a:pt x="6" y="41"/>
                      </a:cubicBezTo>
                      <a:cubicBezTo>
                        <a:pt x="2" y="41"/>
                        <a:pt x="2" y="41"/>
                        <a:pt x="2" y="41"/>
                      </a:cubicBezTo>
                      <a:cubicBezTo>
                        <a:pt x="3" y="38"/>
                        <a:pt x="2" y="40"/>
                        <a:pt x="6" y="39"/>
                      </a:cubicBezTo>
                      <a:cubicBezTo>
                        <a:pt x="6" y="38"/>
                        <a:pt x="5" y="32"/>
                        <a:pt x="6" y="31"/>
                      </a:cubicBezTo>
                      <a:cubicBezTo>
                        <a:pt x="8" y="34"/>
                        <a:pt x="7" y="29"/>
                        <a:pt x="8" y="29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3" y="27"/>
                        <a:pt x="7" y="26"/>
                        <a:pt x="6" y="21"/>
                      </a:cubicBezTo>
                      <a:cubicBezTo>
                        <a:pt x="5" y="17"/>
                        <a:pt x="0" y="19"/>
                        <a:pt x="0" y="13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2" y="9"/>
                        <a:pt x="5" y="2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2" name="Freeform 536"/>
                <p:cNvSpPr>
                  <a:spLocks/>
                </p:cNvSpPr>
                <p:nvPr/>
              </p:nvSpPr>
              <p:spPr bwMode="auto">
                <a:xfrm>
                  <a:off x="1730" y="816"/>
                  <a:ext cx="12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6" y="5"/>
                        <a:pt x="10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3" name="Freeform 537"/>
                <p:cNvSpPr>
                  <a:spLocks/>
                </p:cNvSpPr>
                <p:nvPr/>
              </p:nvSpPr>
              <p:spPr bwMode="auto">
                <a:xfrm>
                  <a:off x="1727" y="769"/>
                  <a:ext cx="20" cy="16"/>
                </a:xfrm>
                <a:custGeom>
                  <a:avLst/>
                  <a:gdLst/>
                  <a:ahLst/>
                  <a:cxnLst>
                    <a:cxn ang="0">
                      <a:pos x="10" y="2"/>
                    </a:cxn>
                    <a:cxn ang="0">
                      <a:pos x="10" y="12"/>
                    </a:cxn>
                    <a:cxn ang="0">
                      <a:pos x="10" y="2"/>
                    </a:cxn>
                  </a:cxnLst>
                  <a:rect l="0" t="0" r="r" b="b"/>
                  <a:pathLst>
                    <a:path w="17" h="12">
                      <a:moveTo>
                        <a:pt x="10" y="2"/>
                      </a:moveTo>
                      <a:cubicBezTo>
                        <a:pt x="0" y="4"/>
                        <a:pt x="3" y="8"/>
                        <a:pt x="10" y="12"/>
                      </a:cubicBezTo>
                      <a:cubicBezTo>
                        <a:pt x="10" y="9"/>
                        <a:pt x="17" y="0"/>
                        <a:pt x="10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4" name="Freeform 538"/>
                <p:cNvSpPr>
                  <a:spLocks/>
                </p:cNvSpPr>
                <p:nvPr/>
              </p:nvSpPr>
              <p:spPr bwMode="auto">
                <a:xfrm>
                  <a:off x="1697" y="722"/>
                  <a:ext cx="28" cy="8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13" y="5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24" h="7">
                      <a:moveTo>
                        <a:pt x="7" y="1"/>
                      </a:moveTo>
                      <a:cubicBezTo>
                        <a:pt x="13" y="2"/>
                        <a:pt x="24" y="7"/>
                        <a:pt x="13" y="5"/>
                      </a:cubicBezTo>
                      <a:cubicBezTo>
                        <a:pt x="13" y="5"/>
                        <a:pt x="0" y="0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5" name="Freeform 539"/>
                <p:cNvSpPr>
                  <a:spLocks/>
                </p:cNvSpPr>
                <p:nvPr/>
              </p:nvSpPr>
              <p:spPr bwMode="auto">
                <a:xfrm>
                  <a:off x="1734" y="552"/>
                  <a:ext cx="17" cy="7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8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3" h="5">
                      <a:moveTo>
                        <a:pt x="6" y="1"/>
                      </a:moveTo>
                      <a:cubicBezTo>
                        <a:pt x="13" y="0"/>
                        <a:pt x="8" y="5"/>
                        <a:pt x="8" y="5"/>
                      </a:cubicBezTo>
                      <a:cubicBezTo>
                        <a:pt x="7" y="4"/>
                        <a:pt x="0" y="2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6" name="Freeform 540"/>
                <p:cNvSpPr>
                  <a:spLocks/>
                </p:cNvSpPr>
                <p:nvPr/>
              </p:nvSpPr>
              <p:spPr bwMode="auto">
                <a:xfrm>
                  <a:off x="1785" y="541"/>
                  <a:ext cx="10" cy="10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7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7" h="7">
                      <a:moveTo>
                        <a:pt x="3" y="1"/>
                      </a:moveTo>
                      <a:cubicBezTo>
                        <a:pt x="7" y="2"/>
                        <a:pt x="6" y="6"/>
                        <a:pt x="1" y="7"/>
                      </a:cubicBezTo>
                      <a:cubicBezTo>
                        <a:pt x="2" y="5"/>
                        <a:pt x="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7" name="Freeform 541"/>
                <p:cNvSpPr>
                  <a:spLocks/>
                </p:cNvSpPr>
                <p:nvPr/>
              </p:nvSpPr>
              <p:spPr bwMode="auto">
                <a:xfrm>
                  <a:off x="1322" y="1031"/>
                  <a:ext cx="19" cy="6"/>
                </a:xfrm>
                <a:custGeom>
                  <a:avLst/>
                  <a:gdLst/>
                  <a:ahLst/>
                  <a:cxnLst>
                    <a:cxn ang="0">
                      <a:pos x="9" y="1"/>
                    </a:cxn>
                    <a:cxn ang="0">
                      <a:pos x="17" y="5"/>
                    </a:cxn>
                    <a:cxn ang="0">
                      <a:pos x="9" y="1"/>
                    </a:cxn>
                  </a:cxnLst>
                  <a:rect l="0" t="0" r="r" b="b"/>
                  <a:pathLst>
                    <a:path w="17" h="5">
                      <a:moveTo>
                        <a:pt x="9" y="1"/>
                      </a:moveTo>
                      <a:cubicBezTo>
                        <a:pt x="0" y="1"/>
                        <a:pt x="17" y="5"/>
                        <a:pt x="17" y="5"/>
                      </a:cubicBezTo>
                      <a:cubicBezTo>
                        <a:pt x="17" y="5"/>
                        <a:pt x="16" y="0"/>
                        <a:pt x="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8" name="Freeform 542"/>
                <p:cNvSpPr>
                  <a:spLocks/>
                </p:cNvSpPr>
                <p:nvPr/>
              </p:nvSpPr>
              <p:spPr bwMode="auto">
                <a:xfrm>
                  <a:off x="1380" y="1021"/>
                  <a:ext cx="14" cy="12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4" y="8"/>
                    </a:cxn>
                    <a:cxn ang="0">
                      <a:pos x="2" y="2"/>
                    </a:cxn>
                  </a:cxnLst>
                  <a:rect l="0" t="0" r="r" b="b"/>
                  <a:pathLst>
                    <a:path w="11" h="9">
                      <a:moveTo>
                        <a:pt x="2" y="2"/>
                      </a:moveTo>
                      <a:cubicBezTo>
                        <a:pt x="0" y="2"/>
                        <a:pt x="1" y="9"/>
                        <a:pt x="4" y="8"/>
                      </a:cubicBezTo>
                      <a:cubicBezTo>
                        <a:pt x="7" y="7"/>
                        <a:pt x="11" y="0"/>
                        <a:pt x="2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69" name="Freeform 543"/>
                <p:cNvSpPr>
                  <a:spLocks/>
                </p:cNvSpPr>
                <p:nvPr/>
              </p:nvSpPr>
              <p:spPr bwMode="auto">
                <a:xfrm>
                  <a:off x="1399" y="1011"/>
                  <a:ext cx="16" cy="13"/>
                </a:xfrm>
                <a:custGeom>
                  <a:avLst/>
                  <a:gdLst/>
                  <a:ahLst/>
                  <a:cxnLst>
                    <a:cxn ang="0">
                      <a:pos x="6" y="3"/>
                    </a:cxn>
                    <a:cxn ang="0">
                      <a:pos x="0" y="7"/>
                    </a:cxn>
                    <a:cxn ang="0">
                      <a:pos x="8" y="9"/>
                    </a:cxn>
                    <a:cxn ang="0">
                      <a:pos x="6" y="3"/>
                    </a:cxn>
                  </a:cxnLst>
                  <a:rect l="0" t="0" r="r" b="b"/>
                  <a:pathLst>
                    <a:path w="13" h="9">
                      <a:moveTo>
                        <a:pt x="6" y="3"/>
                      </a:moveTo>
                      <a:cubicBezTo>
                        <a:pt x="8" y="3"/>
                        <a:pt x="0" y="7"/>
                        <a:pt x="0" y="7"/>
                      </a:cubicBezTo>
                      <a:cubicBezTo>
                        <a:pt x="5" y="5"/>
                        <a:pt x="6" y="9"/>
                        <a:pt x="8" y="9"/>
                      </a:cubicBezTo>
                      <a:cubicBezTo>
                        <a:pt x="8" y="9"/>
                        <a:pt x="13" y="0"/>
                        <a:pt x="6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0" name="Freeform 544"/>
                <p:cNvSpPr>
                  <a:spLocks/>
                </p:cNvSpPr>
                <p:nvPr/>
              </p:nvSpPr>
              <p:spPr bwMode="auto">
                <a:xfrm>
                  <a:off x="1426" y="989"/>
                  <a:ext cx="59" cy="51"/>
                </a:xfrm>
                <a:custGeom>
                  <a:avLst/>
                  <a:gdLst/>
                  <a:ahLst/>
                  <a:cxnLst>
                    <a:cxn ang="0">
                      <a:pos x="16" y="1"/>
                    </a:cxn>
                    <a:cxn ang="0">
                      <a:pos x="16" y="3"/>
                    </a:cxn>
                    <a:cxn ang="0">
                      <a:pos x="8" y="11"/>
                    </a:cxn>
                    <a:cxn ang="0">
                      <a:pos x="8" y="17"/>
                    </a:cxn>
                    <a:cxn ang="0">
                      <a:pos x="0" y="19"/>
                    </a:cxn>
                    <a:cxn ang="0">
                      <a:pos x="0" y="25"/>
                    </a:cxn>
                    <a:cxn ang="0">
                      <a:pos x="10" y="27"/>
                    </a:cxn>
                    <a:cxn ang="0">
                      <a:pos x="14" y="23"/>
                    </a:cxn>
                    <a:cxn ang="0">
                      <a:pos x="14" y="31"/>
                    </a:cxn>
                    <a:cxn ang="0">
                      <a:pos x="26" y="37"/>
                    </a:cxn>
                    <a:cxn ang="0">
                      <a:pos x="28" y="31"/>
                    </a:cxn>
                    <a:cxn ang="0">
                      <a:pos x="34" y="33"/>
                    </a:cxn>
                    <a:cxn ang="0">
                      <a:pos x="50" y="29"/>
                    </a:cxn>
                    <a:cxn ang="0">
                      <a:pos x="44" y="27"/>
                    </a:cxn>
                    <a:cxn ang="0">
                      <a:pos x="44" y="13"/>
                    </a:cxn>
                    <a:cxn ang="0">
                      <a:pos x="16" y="1"/>
                    </a:cxn>
                  </a:cxnLst>
                  <a:rect l="0" t="0" r="r" b="b"/>
                  <a:pathLst>
                    <a:path w="50" h="37">
                      <a:moveTo>
                        <a:pt x="16" y="1"/>
                      </a:move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3" y="4"/>
                        <a:pt x="9" y="7"/>
                        <a:pt x="8" y="11"/>
                      </a:cubicBezTo>
                      <a:cubicBezTo>
                        <a:pt x="8" y="12"/>
                        <a:pt x="9" y="16"/>
                        <a:pt x="8" y="17"/>
                      </a:cubicBezTo>
                      <a:cubicBezTo>
                        <a:pt x="7" y="18"/>
                        <a:pt x="1" y="17"/>
                        <a:pt x="0" y="19"/>
                      </a:cubicBezTo>
                      <a:cubicBezTo>
                        <a:pt x="0" y="20"/>
                        <a:pt x="1" y="24"/>
                        <a:pt x="0" y="25"/>
                      </a:cubicBezTo>
                      <a:cubicBezTo>
                        <a:pt x="6" y="24"/>
                        <a:pt x="6" y="28"/>
                        <a:pt x="10" y="27"/>
                      </a:cubicBezTo>
                      <a:cubicBezTo>
                        <a:pt x="11" y="27"/>
                        <a:pt x="10" y="23"/>
                        <a:pt x="14" y="23"/>
                      </a:cubicBezTo>
                      <a:cubicBezTo>
                        <a:pt x="15" y="25"/>
                        <a:pt x="13" y="29"/>
                        <a:pt x="14" y="31"/>
                      </a:cubicBezTo>
                      <a:cubicBezTo>
                        <a:pt x="15" y="33"/>
                        <a:pt x="26" y="37"/>
                        <a:pt x="26" y="37"/>
                      </a:cubicBezTo>
                      <a:cubicBezTo>
                        <a:pt x="29" y="36"/>
                        <a:pt x="28" y="31"/>
                        <a:pt x="28" y="31"/>
                      </a:cubicBezTo>
                      <a:cubicBezTo>
                        <a:pt x="31" y="30"/>
                        <a:pt x="34" y="33"/>
                        <a:pt x="34" y="33"/>
                      </a:cubicBezTo>
                      <a:cubicBezTo>
                        <a:pt x="50" y="29"/>
                        <a:pt x="50" y="29"/>
                        <a:pt x="50" y="29"/>
                      </a:cubicBezTo>
                      <a:cubicBezTo>
                        <a:pt x="49" y="25"/>
                        <a:pt x="48" y="27"/>
                        <a:pt x="44" y="27"/>
                      </a:cubicBezTo>
                      <a:cubicBezTo>
                        <a:pt x="43" y="22"/>
                        <a:pt x="45" y="17"/>
                        <a:pt x="44" y="13"/>
                      </a:cubicBezTo>
                      <a:cubicBezTo>
                        <a:pt x="43" y="10"/>
                        <a:pt x="22" y="0"/>
                        <a:pt x="16" y="1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1" name="Freeform 545"/>
                <p:cNvSpPr>
                  <a:spLocks/>
                </p:cNvSpPr>
                <p:nvPr/>
              </p:nvSpPr>
              <p:spPr bwMode="auto">
                <a:xfrm>
                  <a:off x="1619" y="982"/>
                  <a:ext cx="15" cy="2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12" y="12"/>
                    </a:cxn>
                    <a:cxn ang="0">
                      <a:pos x="12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14">
                      <a:moveTo>
                        <a:pt x="0" y="0"/>
                      </a:moveTo>
                      <a:cubicBezTo>
                        <a:pt x="1" y="2"/>
                        <a:pt x="1" y="5"/>
                        <a:pt x="2" y="8"/>
                      </a:cubicBezTo>
                      <a:cubicBezTo>
                        <a:pt x="5" y="14"/>
                        <a:pt x="7" y="8"/>
                        <a:pt x="12" y="12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7" y="7"/>
                        <a:pt x="4" y="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2" name="Freeform 546"/>
                <p:cNvSpPr>
                  <a:spLocks/>
                </p:cNvSpPr>
                <p:nvPr/>
              </p:nvSpPr>
              <p:spPr bwMode="auto">
                <a:xfrm>
                  <a:off x="1395" y="959"/>
                  <a:ext cx="13" cy="15"/>
                </a:xfrm>
                <a:custGeom>
                  <a:avLst/>
                  <a:gdLst/>
                  <a:ahLst/>
                  <a:cxnLst>
                    <a:cxn ang="0">
                      <a:pos x="5" y="1"/>
                    </a:cxn>
                    <a:cxn ang="0">
                      <a:pos x="5" y="9"/>
                    </a:cxn>
                    <a:cxn ang="0">
                      <a:pos x="5" y="1"/>
                    </a:cxn>
                  </a:cxnLst>
                  <a:rect l="0" t="0" r="r" b="b"/>
                  <a:pathLst>
                    <a:path w="10" h="11">
                      <a:moveTo>
                        <a:pt x="5" y="1"/>
                      </a:moveTo>
                      <a:cubicBezTo>
                        <a:pt x="3" y="2"/>
                        <a:pt x="0" y="11"/>
                        <a:pt x="5" y="9"/>
                      </a:cubicBezTo>
                      <a:cubicBezTo>
                        <a:pt x="6" y="9"/>
                        <a:pt x="10" y="0"/>
                        <a:pt x="5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3" name="Freeform 547"/>
                <p:cNvSpPr>
                  <a:spLocks/>
                </p:cNvSpPr>
                <p:nvPr/>
              </p:nvSpPr>
              <p:spPr bwMode="auto">
                <a:xfrm>
                  <a:off x="1460" y="867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1" y="3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4" name="Freeform 548"/>
                <p:cNvSpPr>
                  <a:spLocks/>
                </p:cNvSpPr>
                <p:nvPr/>
              </p:nvSpPr>
              <p:spPr bwMode="auto">
                <a:xfrm>
                  <a:off x="1105" y="861"/>
                  <a:ext cx="303" cy="176"/>
                </a:xfrm>
                <a:custGeom>
                  <a:avLst/>
                  <a:gdLst/>
                  <a:ahLst/>
                  <a:cxnLst>
                    <a:cxn ang="0">
                      <a:pos x="50" y="14"/>
                    </a:cxn>
                    <a:cxn ang="0">
                      <a:pos x="28" y="20"/>
                    </a:cxn>
                    <a:cxn ang="0">
                      <a:pos x="20" y="34"/>
                    </a:cxn>
                    <a:cxn ang="0">
                      <a:pos x="4" y="48"/>
                    </a:cxn>
                    <a:cxn ang="0">
                      <a:pos x="16" y="54"/>
                    </a:cxn>
                    <a:cxn ang="0">
                      <a:pos x="24" y="56"/>
                    </a:cxn>
                    <a:cxn ang="0">
                      <a:pos x="28" y="60"/>
                    </a:cxn>
                    <a:cxn ang="0">
                      <a:pos x="60" y="52"/>
                    </a:cxn>
                    <a:cxn ang="0">
                      <a:pos x="36" y="60"/>
                    </a:cxn>
                    <a:cxn ang="0">
                      <a:pos x="20" y="66"/>
                    </a:cxn>
                    <a:cxn ang="0">
                      <a:pos x="24" y="74"/>
                    </a:cxn>
                    <a:cxn ang="0">
                      <a:pos x="73" y="70"/>
                    </a:cxn>
                    <a:cxn ang="0">
                      <a:pos x="85" y="68"/>
                    </a:cxn>
                    <a:cxn ang="0">
                      <a:pos x="105" y="72"/>
                    </a:cxn>
                    <a:cxn ang="0">
                      <a:pos x="64" y="82"/>
                    </a:cxn>
                    <a:cxn ang="0">
                      <a:pos x="34" y="88"/>
                    </a:cxn>
                    <a:cxn ang="0">
                      <a:pos x="42" y="104"/>
                    </a:cxn>
                    <a:cxn ang="0">
                      <a:pos x="72" y="114"/>
                    </a:cxn>
                    <a:cxn ang="0">
                      <a:pos x="79" y="124"/>
                    </a:cxn>
                    <a:cxn ang="0">
                      <a:pos x="129" y="122"/>
                    </a:cxn>
                    <a:cxn ang="0">
                      <a:pos x="147" y="112"/>
                    </a:cxn>
                    <a:cxn ang="0">
                      <a:pos x="173" y="96"/>
                    </a:cxn>
                    <a:cxn ang="0">
                      <a:pos x="175" y="106"/>
                    </a:cxn>
                    <a:cxn ang="0">
                      <a:pos x="189" y="116"/>
                    </a:cxn>
                    <a:cxn ang="0">
                      <a:pos x="199" y="116"/>
                    </a:cxn>
                    <a:cxn ang="0">
                      <a:pos x="209" y="118"/>
                    </a:cxn>
                    <a:cxn ang="0">
                      <a:pos x="228" y="114"/>
                    </a:cxn>
                    <a:cxn ang="0">
                      <a:pos x="222" y="102"/>
                    </a:cxn>
                    <a:cxn ang="0">
                      <a:pos x="213" y="106"/>
                    </a:cxn>
                    <a:cxn ang="0">
                      <a:pos x="228" y="100"/>
                    </a:cxn>
                    <a:cxn ang="0">
                      <a:pos x="224" y="94"/>
                    </a:cxn>
                    <a:cxn ang="0">
                      <a:pos x="232" y="96"/>
                    </a:cxn>
                    <a:cxn ang="0">
                      <a:pos x="238" y="102"/>
                    </a:cxn>
                    <a:cxn ang="0">
                      <a:pos x="242" y="84"/>
                    </a:cxn>
                    <a:cxn ang="0">
                      <a:pos x="215" y="70"/>
                    </a:cxn>
                    <a:cxn ang="0">
                      <a:pos x="213" y="76"/>
                    </a:cxn>
                    <a:cxn ang="0">
                      <a:pos x="211" y="76"/>
                    </a:cxn>
                    <a:cxn ang="0">
                      <a:pos x="201" y="70"/>
                    </a:cxn>
                    <a:cxn ang="0">
                      <a:pos x="187" y="52"/>
                    </a:cxn>
                    <a:cxn ang="0">
                      <a:pos x="181" y="34"/>
                    </a:cxn>
                    <a:cxn ang="0">
                      <a:pos x="177" y="30"/>
                    </a:cxn>
                    <a:cxn ang="0">
                      <a:pos x="159" y="3"/>
                    </a:cxn>
                    <a:cxn ang="0">
                      <a:pos x="173" y="30"/>
                    </a:cxn>
                    <a:cxn ang="0">
                      <a:pos x="165" y="32"/>
                    </a:cxn>
                    <a:cxn ang="0">
                      <a:pos x="155" y="32"/>
                    </a:cxn>
                    <a:cxn ang="0">
                      <a:pos x="149" y="46"/>
                    </a:cxn>
                    <a:cxn ang="0">
                      <a:pos x="141" y="44"/>
                    </a:cxn>
                    <a:cxn ang="0">
                      <a:pos x="147" y="26"/>
                    </a:cxn>
                    <a:cxn ang="0">
                      <a:pos x="137" y="14"/>
                    </a:cxn>
                    <a:cxn ang="0">
                      <a:pos x="127" y="12"/>
                    </a:cxn>
                    <a:cxn ang="0">
                      <a:pos x="115" y="26"/>
                    </a:cxn>
                    <a:cxn ang="0">
                      <a:pos x="93" y="10"/>
                    </a:cxn>
                    <a:cxn ang="0">
                      <a:pos x="89" y="36"/>
                    </a:cxn>
                    <a:cxn ang="0">
                      <a:pos x="73" y="3"/>
                    </a:cxn>
                  </a:cxnLst>
                  <a:rect l="0" t="0" r="r" b="b"/>
                  <a:pathLst>
                    <a:path w="247" h="128">
                      <a:moveTo>
                        <a:pt x="64" y="1"/>
                      </a:moveTo>
                      <a:cubicBezTo>
                        <a:pt x="60" y="4"/>
                        <a:pt x="54" y="13"/>
                        <a:pt x="50" y="14"/>
                      </a:cubicBezTo>
                      <a:cubicBezTo>
                        <a:pt x="45" y="16"/>
                        <a:pt x="40" y="13"/>
                        <a:pt x="36" y="14"/>
                      </a:cubicBezTo>
                      <a:cubicBezTo>
                        <a:pt x="34" y="15"/>
                        <a:pt x="29" y="20"/>
                        <a:pt x="28" y="20"/>
                      </a:cubicBezTo>
                      <a:cubicBezTo>
                        <a:pt x="26" y="21"/>
                        <a:pt x="23" y="19"/>
                        <a:pt x="22" y="20"/>
                      </a:cubicBezTo>
                      <a:cubicBezTo>
                        <a:pt x="16" y="25"/>
                        <a:pt x="22" y="31"/>
                        <a:pt x="20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2" y="37"/>
                        <a:pt x="8" y="43"/>
                        <a:pt x="4" y="48"/>
                      </a:cubicBezTo>
                      <a:cubicBezTo>
                        <a:pt x="0" y="47"/>
                        <a:pt x="2" y="51"/>
                        <a:pt x="2" y="52"/>
                      </a:cubicBezTo>
                      <a:cubicBezTo>
                        <a:pt x="4" y="52"/>
                        <a:pt x="11" y="56"/>
                        <a:pt x="16" y="54"/>
                      </a:cubicBezTo>
                      <a:cubicBezTo>
                        <a:pt x="17" y="54"/>
                        <a:pt x="18" y="51"/>
                        <a:pt x="20" y="50"/>
                      </a:cubicBezTo>
                      <a:cubicBezTo>
                        <a:pt x="17" y="51"/>
                        <a:pt x="24" y="56"/>
                        <a:pt x="24" y="56"/>
                      </a:cubicBezTo>
                      <a:cubicBezTo>
                        <a:pt x="14" y="56"/>
                        <a:pt x="17" y="60"/>
                        <a:pt x="16" y="60"/>
                      </a:cubicBezTo>
                      <a:cubicBezTo>
                        <a:pt x="20" y="59"/>
                        <a:pt x="24" y="61"/>
                        <a:pt x="28" y="60"/>
                      </a:cubicBezTo>
                      <a:cubicBezTo>
                        <a:pt x="28" y="60"/>
                        <a:pt x="28" y="54"/>
                        <a:pt x="28" y="54"/>
                      </a:cubicBezTo>
                      <a:cubicBezTo>
                        <a:pt x="39" y="54"/>
                        <a:pt x="46" y="54"/>
                        <a:pt x="60" y="52"/>
                      </a:cubicBezTo>
                      <a:cubicBezTo>
                        <a:pt x="62" y="56"/>
                        <a:pt x="62" y="56"/>
                        <a:pt x="62" y="56"/>
                      </a:cubicBezTo>
                      <a:cubicBezTo>
                        <a:pt x="50" y="57"/>
                        <a:pt x="45" y="57"/>
                        <a:pt x="36" y="60"/>
                      </a:cubicBezTo>
                      <a:cubicBezTo>
                        <a:pt x="34" y="64"/>
                        <a:pt x="34" y="64"/>
                        <a:pt x="34" y="64"/>
                      </a:cubicBezTo>
                      <a:cubicBezTo>
                        <a:pt x="28" y="66"/>
                        <a:pt x="25" y="65"/>
                        <a:pt x="20" y="66"/>
                      </a:cubicBezTo>
                      <a:cubicBezTo>
                        <a:pt x="20" y="66"/>
                        <a:pt x="20" y="72"/>
                        <a:pt x="20" y="72"/>
                      </a:cubicBezTo>
                      <a:cubicBezTo>
                        <a:pt x="24" y="73"/>
                        <a:pt x="22" y="71"/>
                        <a:pt x="24" y="74"/>
                      </a:cubicBezTo>
                      <a:cubicBezTo>
                        <a:pt x="35" y="74"/>
                        <a:pt x="51" y="75"/>
                        <a:pt x="64" y="74"/>
                      </a:cubicBezTo>
                      <a:cubicBezTo>
                        <a:pt x="64" y="74"/>
                        <a:pt x="72" y="70"/>
                        <a:pt x="73" y="70"/>
                      </a:cubicBezTo>
                      <a:cubicBezTo>
                        <a:pt x="75" y="70"/>
                        <a:pt x="75" y="75"/>
                        <a:pt x="79" y="74"/>
                      </a:cubicBezTo>
                      <a:cubicBezTo>
                        <a:pt x="85" y="68"/>
                        <a:pt x="85" y="68"/>
                        <a:pt x="85" y="68"/>
                      </a:cubicBezTo>
                      <a:cubicBezTo>
                        <a:pt x="89" y="68"/>
                        <a:pt x="90" y="74"/>
                        <a:pt x="91" y="74"/>
                      </a:cubicBezTo>
                      <a:cubicBezTo>
                        <a:pt x="96" y="75"/>
                        <a:pt x="100" y="72"/>
                        <a:pt x="105" y="72"/>
                      </a:cubicBezTo>
                      <a:cubicBezTo>
                        <a:pt x="102" y="75"/>
                        <a:pt x="98" y="83"/>
                        <a:pt x="95" y="84"/>
                      </a:cubicBezTo>
                      <a:cubicBezTo>
                        <a:pt x="83" y="87"/>
                        <a:pt x="75" y="80"/>
                        <a:pt x="64" y="82"/>
                      </a:cubicBezTo>
                      <a:cubicBezTo>
                        <a:pt x="62" y="82"/>
                        <a:pt x="55" y="88"/>
                        <a:pt x="54" y="88"/>
                      </a:cubicBezTo>
                      <a:cubicBezTo>
                        <a:pt x="45" y="90"/>
                        <a:pt x="43" y="88"/>
                        <a:pt x="34" y="88"/>
                      </a:cubicBezTo>
                      <a:cubicBezTo>
                        <a:pt x="35" y="89"/>
                        <a:pt x="34" y="101"/>
                        <a:pt x="34" y="102"/>
                      </a:cubicBezTo>
                      <a:cubicBezTo>
                        <a:pt x="37" y="103"/>
                        <a:pt x="39" y="102"/>
                        <a:pt x="42" y="104"/>
                      </a:cubicBezTo>
                      <a:cubicBezTo>
                        <a:pt x="42" y="108"/>
                        <a:pt x="42" y="108"/>
                        <a:pt x="42" y="108"/>
                      </a:cubicBezTo>
                      <a:cubicBezTo>
                        <a:pt x="49" y="112"/>
                        <a:pt x="65" y="109"/>
                        <a:pt x="72" y="114"/>
                      </a:cubicBezTo>
                      <a:cubicBezTo>
                        <a:pt x="72" y="114"/>
                        <a:pt x="72" y="124"/>
                        <a:pt x="72" y="126"/>
                      </a:cubicBezTo>
                      <a:cubicBezTo>
                        <a:pt x="76" y="127"/>
                        <a:pt x="75" y="123"/>
                        <a:pt x="79" y="124"/>
                      </a:cubicBezTo>
                      <a:cubicBezTo>
                        <a:pt x="79" y="128"/>
                        <a:pt x="79" y="128"/>
                        <a:pt x="79" y="128"/>
                      </a:cubicBezTo>
                      <a:cubicBezTo>
                        <a:pt x="96" y="126"/>
                        <a:pt x="117" y="126"/>
                        <a:pt x="129" y="122"/>
                      </a:cubicBezTo>
                      <a:cubicBezTo>
                        <a:pt x="131" y="118"/>
                        <a:pt x="131" y="118"/>
                        <a:pt x="131" y="118"/>
                      </a:cubicBezTo>
                      <a:cubicBezTo>
                        <a:pt x="136" y="116"/>
                        <a:pt x="144" y="113"/>
                        <a:pt x="147" y="112"/>
                      </a:cubicBezTo>
                      <a:cubicBezTo>
                        <a:pt x="149" y="111"/>
                        <a:pt x="153" y="113"/>
                        <a:pt x="155" y="112"/>
                      </a:cubicBezTo>
                      <a:cubicBezTo>
                        <a:pt x="159" y="110"/>
                        <a:pt x="170" y="97"/>
                        <a:pt x="173" y="96"/>
                      </a:cubicBezTo>
                      <a:cubicBezTo>
                        <a:pt x="174" y="95"/>
                        <a:pt x="177" y="96"/>
                        <a:pt x="179" y="96"/>
                      </a:cubicBezTo>
                      <a:cubicBezTo>
                        <a:pt x="177" y="102"/>
                        <a:pt x="177" y="101"/>
                        <a:pt x="175" y="106"/>
                      </a:cubicBezTo>
                      <a:cubicBezTo>
                        <a:pt x="179" y="107"/>
                        <a:pt x="183" y="108"/>
                        <a:pt x="189" y="110"/>
                      </a:cubicBezTo>
                      <a:cubicBezTo>
                        <a:pt x="189" y="110"/>
                        <a:pt x="188" y="116"/>
                        <a:pt x="189" y="116"/>
                      </a:cubicBezTo>
                      <a:cubicBezTo>
                        <a:pt x="191" y="116"/>
                        <a:pt x="194" y="112"/>
                        <a:pt x="197" y="112"/>
                      </a:cubicBezTo>
                      <a:cubicBezTo>
                        <a:pt x="199" y="116"/>
                        <a:pt x="199" y="116"/>
                        <a:pt x="199" y="116"/>
                      </a:cubicBezTo>
                      <a:cubicBezTo>
                        <a:pt x="202" y="116"/>
                        <a:pt x="206" y="115"/>
                        <a:pt x="209" y="116"/>
                      </a:cubicBezTo>
                      <a:cubicBezTo>
                        <a:pt x="209" y="118"/>
                        <a:pt x="209" y="118"/>
                        <a:pt x="209" y="118"/>
                      </a:cubicBezTo>
                      <a:cubicBezTo>
                        <a:pt x="214" y="118"/>
                        <a:pt x="214" y="114"/>
                        <a:pt x="215" y="114"/>
                      </a:cubicBezTo>
                      <a:cubicBezTo>
                        <a:pt x="218" y="113"/>
                        <a:pt x="223" y="117"/>
                        <a:pt x="228" y="114"/>
                      </a:cubicBezTo>
                      <a:cubicBezTo>
                        <a:pt x="230" y="113"/>
                        <a:pt x="231" y="109"/>
                        <a:pt x="232" y="108"/>
                      </a:cubicBezTo>
                      <a:cubicBezTo>
                        <a:pt x="230" y="106"/>
                        <a:pt x="226" y="102"/>
                        <a:pt x="222" y="102"/>
                      </a:cubicBezTo>
                      <a:cubicBezTo>
                        <a:pt x="222" y="102"/>
                        <a:pt x="221" y="105"/>
                        <a:pt x="221" y="106"/>
                      </a:cubicBezTo>
                      <a:cubicBezTo>
                        <a:pt x="214" y="105"/>
                        <a:pt x="217" y="105"/>
                        <a:pt x="213" y="106"/>
                      </a:cubicBezTo>
                      <a:cubicBezTo>
                        <a:pt x="212" y="103"/>
                        <a:pt x="212" y="101"/>
                        <a:pt x="211" y="100"/>
                      </a:cubicBezTo>
                      <a:cubicBezTo>
                        <a:pt x="200" y="94"/>
                        <a:pt x="224" y="99"/>
                        <a:pt x="228" y="100"/>
                      </a:cubicBezTo>
                      <a:cubicBezTo>
                        <a:pt x="233" y="100"/>
                        <a:pt x="229" y="100"/>
                        <a:pt x="224" y="98"/>
                      </a:cubicBezTo>
                      <a:cubicBezTo>
                        <a:pt x="224" y="94"/>
                        <a:pt x="224" y="94"/>
                        <a:pt x="224" y="94"/>
                      </a:cubicBezTo>
                      <a:cubicBezTo>
                        <a:pt x="229" y="95"/>
                        <a:pt x="228" y="91"/>
                        <a:pt x="232" y="92"/>
                      </a:cubicBezTo>
                      <a:cubicBezTo>
                        <a:pt x="232" y="96"/>
                        <a:pt x="232" y="96"/>
                        <a:pt x="232" y="96"/>
                      </a:cubicBezTo>
                      <a:cubicBezTo>
                        <a:pt x="234" y="96"/>
                        <a:pt x="237" y="96"/>
                        <a:pt x="238" y="96"/>
                      </a:cubicBezTo>
                      <a:cubicBezTo>
                        <a:pt x="238" y="96"/>
                        <a:pt x="238" y="102"/>
                        <a:pt x="238" y="102"/>
                      </a:cubicBezTo>
                      <a:cubicBezTo>
                        <a:pt x="247" y="105"/>
                        <a:pt x="247" y="94"/>
                        <a:pt x="242" y="96"/>
                      </a:cubicBezTo>
                      <a:cubicBezTo>
                        <a:pt x="245" y="94"/>
                        <a:pt x="245" y="85"/>
                        <a:pt x="242" y="84"/>
                      </a:cubicBezTo>
                      <a:cubicBezTo>
                        <a:pt x="231" y="79"/>
                        <a:pt x="219" y="88"/>
                        <a:pt x="215" y="76"/>
                      </a:cubicBezTo>
                      <a:cubicBezTo>
                        <a:pt x="214" y="74"/>
                        <a:pt x="216" y="72"/>
                        <a:pt x="215" y="70"/>
                      </a:cubicBezTo>
                      <a:cubicBezTo>
                        <a:pt x="211" y="70"/>
                        <a:pt x="211" y="70"/>
                        <a:pt x="211" y="70"/>
                      </a:cubicBezTo>
                      <a:cubicBezTo>
                        <a:pt x="213" y="76"/>
                        <a:pt x="213" y="76"/>
                        <a:pt x="213" y="76"/>
                      </a:cubicBezTo>
                      <a:cubicBezTo>
                        <a:pt x="213" y="78"/>
                        <a:pt x="213" y="78"/>
                        <a:pt x="213" y="78"/>
                      </a:cubicBezTo>
                      <a:cubicBezTo>
                        <a:pt x="211" y="79"/>
                        <a:pt x="209" y="77"/>
                        <a:pt x="211" y="76"/>
                      </a:cubicBezTo>
                      <a:cubicBezTo>
                        <a:pt x="207" y="75"/>
                        <a:pt x="202" y="74"/>
                        <a:pt x="201" y="74"/>
                      </a:cubicBezTo>
                      <a:cubicBezTo>
                        <a:pt x="201" y="70"/>
                        <a:pt x="201" y="70"/>
                        <a:pt x="201" y="70"/>
                      </a:cubicBezTo>
                      <a:cubicBezTo>
                        <a:pt x="193" y="63"/>
                        <a:pt x="197" y="63"/>
                        <a:pt x="193" y="54"/>
                      </a:cubicBezTo>
                      <a:cubicBezTo>
                        <a:pt x="192" y="52"/>
                        <a:pt x="188" y="53"/>
                        <a:pt x="187" y="52"/>
                      </a:cubicBezTo>
                      <a:cubicBezTo>
                        <a:pt x="182" y="48"/>
                        <a:pt x="187" y="39"/>
                        <a:pt x="181" y="36"/>
                      </a:cubicBezTo>
                      <a:cubicBezTo>
                        <a:pt x="181" y="34"/>
                        <a:pt x="181" y="34"/>
                        <a:pt x="181" y="34"/>
                      </a:cubicBezTo>
                      <a:cubicBezTo>
                        <a:pt x="179" y="34"/>
                        <a:pt x="174" y="35"/>
                        <a:pt x="173" y="34"/>
                      </a:cubicBezTo>
                      <a:cubicBezTo>
                        <a:pt x="173" y="31"/>
                        <a:pt x="175" y="32"/>
                        <a:pt x="177" y="30"/>
                      </a:cubicBezTo>
                      <a:cubicBezTo>
                        <a:pt x="176" y="28"/>
                        <a:pt x="178" y="25"/>
                        <a:pt x="177" y="22"/>
                      </a:cubicBezTo>
                      <a:cubicBezTo>
                        <a:pt x="176" y="21"/>
                        <a:pt x="161" y="5"/>
                        <a:pt x="159" y="3"/>
                      </a:cubicBezTo>
                      <a:cubicBezTo>
                        <a:pt x="153" y="6"/>
                        <a:pt x="153" y="6"/>
                        <a:pt x="153" y="6"/>
                      </a:cubicBezTo>
                      <a:cubicBezTo>
                        <a:pt x="155" y="28"/>
                        <a:pt x="153" y="26"/>
                        <a:pt x="173" y="30"/>
                      </a:cubicBezTo>
                      <a:cubicBezTo>
                        <a:pt x="173" y="31"/>
                        <a:pt x="170" y="34"/>
                        <a:pt x="171" y="34"/>
                      </a:cubicBezTo>
                      <a:cubicBezTo>
                        <a:pt x="166" y="35"/>
                        <a:pt x="168" y="32"/>
                        <a:pt x="165" y="32"/>
                      </a:cubicBezTo>
                      <a:cubicBezTo>
                        <a:pt x="163" y="33"/>
                        <a:pt x="164" y="38"/>
                        <a:pt x="159" y="36"/>
                      </a:cubicBezTo>
                      <a:cubicBezTo>
                        <a:pt x="158" y="36"/>
                        <a:pt x="160" y="32"/>
                        <a:pt x="155" y="32"/>
                      </a:cubicBezTo>
                      <a:cubicBezTo>
                        <a:pt x="155" y="33"/>
                        <a:pt x="153" y="38"/>
                        <a:pt x="153" y="38"/>
                      </a:cubicBezTo>
                      <a:cubicBezTo>
                        <a:pt x="151" y="40"/>
                        <a:pt x="150" y="44"/>
                        <a:pt x="149" y="46"/>
                      </a:cubicBezTo>
                      <a:cubicBezTo>
                        <a:pt x="148" y="46"/>
                        <a:pt x="144" y="47"/>
                        <a:pt x="141" y="48"/>
                      </a:cubicBezTo>
                      <a:cubicBezTo>
                        <a:pt x="141" y="44"/>
                        <a:pt x="141" y="44"/>
                        <a:pt x="141" y="44"/>
                      </a:cubicBezTo>
                      <a:cubicBezTo>
                        <a:pt x="141" y="45"/>
                        <a:pt x="142" y="39"/>
                        <a:pt x="143" y="36"/>
                      </a:cubicBezTo>
                      <a:cubicBezTo>
                        <a:pt x="144" y="34"/>
                        <a:pt x="148" y="30"/>
                        <a:pt x="147" y="26"/>
                      </a:cubicBezTo>
                      <a:cubicBezTo>
                        <a:pt x="141" y="24"/>
                        <a:pt x="141" y="24"/>
                        <a:pt x="141" y="24"/>
                      </a:cubicBezTo>
                      <a:cubicBezTo>
                        <a:pt x="139" y="22"/>
                        <a:pt x="139" y="16"/>
                        <a:pt x="137" y="14"/>
                      </a:cubicBezTo>
                      <a:cubicBezTo>
                        <a:pt x="135" y="12"/>
                        <a:pt x="136" y="17"/>
                        <a:pt x="133" y="16"/>
                      </a:cubicBezTo>
                      <a:cubicBezTo>
                        <a:pt x="133" y="16"/>
                        <a:pt x="129" y="13"/>
                        <a:pt x="127" y="12"/>
                      </a:cubicBezTo>
                      <a:cubicBezTo>
                        <a:pt x="124" y="18"/>
                        <a:pt x="124" y="20"/>
                        <a:pt x="121" y="26"/>
                      </a:cubicBezTo>
                      <a:cubicBezTo>
                        <a:pt x="121" y="26"/>
                        <a:pt x="115" y="26"/>
                        <a:pt x="115" y="26"/>
                      </a:cubicBezTo>
                      <a:cubicBezTo>
                        <a:pt x="111" y="21"/>
                        <a:pt x="108" y="13"/>
                        <a:pt x="101" y="10"/>
                      </a:cubicBezTo>
                      <a:cubicBezTo>
                        <a:pt x="99" y="10"/>
                        <a:pt x="95" y="11"/>
                        <a:pt x="93" y="10"/>
                      </a:cubicBezTo>
                      <a:cubicBezTo>
                        <a:pt x="93" y="19"/>
                        <a:pt x="94" y="27"/>
                        <a:pt x="95" y="34"/>
                      </a:cubicBezTo>
                      <a:cubicBezTo>
                        <a:pt x="89" y="36"/>
                        <a:pt x="89" y="36"/>
                        <a:pt x="89" y="36"/>
                      </a:cubicBezTo>
                      <a:cubicBezTo>
                        <a:pt x="84" y="33"/>
                        <a:pt x="79" y="30"/>
                        <a:pt x="73" y="26"/>
                      </a:cubicBezTo>
                      <a:cubicBezTo>
                        <a:pt x="74" y="24"/>
                        <a:pt x="75" y="4"/>
                        <a:pt x="73" y="3"/>
                      </a:cubicBezTo>
                      <a:cubicBezTo>
                        <a:pt x="70" y="0"/>
                        <a:pt x="67" y="3"/>
                        <a:pt x="64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5" name="Freeform 549"/>
                <p:cNvSpPr>
                  <a:spLocks/>
                </p:cNvSpPr>
                <p:nvPr/>
              </p:nvSpPr>
              <p:spPr bwMode="auto">
                <a:xfrm>
                  <a:off x="1426" y="849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6" y="2"/>
                    </a:cxn>
                    <a:cxn ang="0">
                      <a:pos x="6" y="6"/>
                    </a:cxn>
                    <a:cxn ang="0">
                      <a:pos x="6" y="2"/>
                    </a:cxn>
                  </a:cxnLst>
                  <a:rect l="0" t="0" r="r" b="b"/>
                  <a:pathLst>
                    <a:path w="14" h="7">
                      <a:moveTo>
                        <a:pt x="6" y="2"/>
                      </a:moveTo>
                      <a:cubicBezTo>
                        <a:pt x="14" y="0"/>
                        <a:pt x="7" y="5"/>
                        <a:pt x="6" y="6"/>
                      </a:cubicBezTo>
                      <a:cubicBezTo>
                        <a:pt x="0" y="7"/>
                        <a:pt x="3" y="2"/>
                        <a:pt x="6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6" name="Freeform 550"/>
                <p:cNvSpPr>
                  <a:spLocks/>
                </p:cNvSpPr>
                <p:nvPr/>
              </p:nvSpPr>
              <p:spPr bwMode="auto">
                <a:xfrm>
                  <a:off x="1369" y="829"/>
                  <a:ext cx="112" cy="118"/>
                </a:xfrm>
                <a:custGeom>
                  <a:avLst/>
                  <a:gdLst/>
                  <a:ahLst/>
                  <a:cxnLst>
                    <a:cxn ang="0">
                      <a:pos x="57" y="6"/>
                    </a:cxn>
                    <a:cxn ang="0">
                      <a:pos x="57" y="10"/>
                    </a:cxn>
                    <a:cxn ang="0">
                      <a:pos x="39" y="16"/>
                    </a:cxn>
                    <a:cxn ang="0">
                      <a:pos x="43" y="20"/>
                    </a:cxn>
                    <a:cxn ang="0">
                      <a:pos x="27" y="18"/>
                    </a:cxn>
                    <a:cxn ang="0">
                      <a:pos x="19" y="22"/>
                    </a:cxn>
                    <a:cxn ang="0">
                      <a:pos x="19" y="26"/>
                    </a:cxn>
                    <a:cxn ang="0">
                      <a:pos x="19" y="31"/>
                    </a:cxn>
                    <a:cxn ang="0">
                      <a:pos x="33" y="33"/>
                    </a:cxn>
                    <a:cxn ang="0">
                      <a:pos x="33" y="41"/>
                    </a:cxn>
                    <a:cxn ang="0">
                      <a:pos x="29" y="47"/>
                    </a:cxn>
                    <a:cxn ang="0">
                      <a:pos x="9" y="43"/>
                    </a:cxn>
                    <a:cxn ang="0">
                      <a:pos x="7" y="37"/>
                    </a:cxn>
                    <a:cxn ang="0">
                      <a:pos x="0" y="39"/>
                    </a:cxn>
                    <a:cxn ang="0">
                      <a:pos x="2" y="49"/>
                    </a:cxn>
                    <a:cxn ang="0">
                      <a:pos x="7" y="55"/>
                    </a:cxn>
                    <a:cxn ang="0">
                      <a:pos x="23" y="55"/>
                    </a:cxn>
                    <a:cxn ang="0">
                      <a:pos x="29" y="65"/>
                    </a:cxn>
                    <a:cxn ang="0">
                      <a:pos x="39" y="67"/>
                    </a:cxn>
                    <a:cxn ang="0">
                      <a:pos x="45" y="83"/>
                    </a:cxn>
                    <a:cxn ang="0">
                      <a:pos x="51" y="85"/>
                    </a:cxn>
                    <a:cxn ang="0">
                      <a:pos x="67" y="75"/>
                    </a:cxn>
                    <a:cxn ang="0">
                      <a:pos x="69" y="71"/>
                    </a:cxn>
                    <a:cxn ang="0">
                      <a:pos x="81" y="69"/>
                    </a:cxn>
                    <a:cxn ang="0">
                      <a:pos x="85" y="63"/>
                    </a:cxn>
                    <a:cxn ang="0">
                      <a:pos x="83" y="47"/>
                    </a:cxn>
                    <a:cxn ang="0">
                      <a:pos x="79" y="43"/>
                    </a:cxn>
                    <a:cxn ang="0">
                      <a:pos x="73" y="49"/>
                    </a:cxn>
                    <a:cxn ang="0">
                      <a:pos x="61" y="37"/>
                    </a:cxn>
                    <a:cxn ang="0">
                      <a:pos x="59" y="29"/>
                    </a:cxn>
                    <a:cxn ang="0">
                      <a:pos x="65" y="16"/>
                    </a:cxn>
                    <a:cxn ang="0">
                      <a:pos x="57" y="6"/>
                    </a:cxn>
                  </a:cxnLst>
                  <a:rect l="0" t="0" r="r" b="b"/>
                  <a:pathLst>
                    <a:path w="91" h="85">
                      <a:moveTo>
                        <a:pt x="57" y="6"/>
                      </a:moveTo>
                      <a:cubicBezTo>
                        <a:pt x="57" y="10"/>
                        <a:pt x="57" y="10"/>
                        <a:pt x="57" y="10"/>
                      </a:cubicBezTo>
                      <a:cubicBezTo>
                        <a:pt x="51" y="12"/>
                        <a:pt x="46" y="13"/>
                        <a:pt x="39" y="16"/>
                      </a:cubicBezTo>
                      <a:cubicBezTo>
                        <a:pt x="39" y="16"/>
                        <a:pt x="44" y="19"/>
                        <a:pt x="43" y="20"/>
                      </a:cubicBezTo>
                      <a:cubicBezTo>
                        <a:pt x="39" y="20"/>
                        <a:pt x="24" y="17"/>
                        <a:pt x="27" y="18"/>
                      </a:cubicBezTo>
                      <a:cubicBezTo>
                        <a:pt x="25" y="20"/>
                        <a:pt x="22" y="20"/>
                        <a:pt x="19" y="22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5" y="23"/>
                        <a:pt x="19" y="31"/>
                        <a:pt x="19" y="31"/>
                      </a:cubicBezTo>
                      <a:cubicBezTo>
                        <a:pt x="24" y="34"/>
                        <a:pt x="29" y="32"/>
                        <a:pt x="33" y="33"/>
                      </a:cubicBezTo>
                      <a:cubicBezTo>
                        <a:pt x="33" y="34"/>
                        <a:pt x="33" y="41"/>
                        <a:pt x="33" y="41"/>
                      </a:cubicBezTo>
                      <a:cubicBezTo>
                        <a:pt x="31" y="42"/>
                        <a:pt x="34" y="47"/>
                        <a:pt x="29" y="47"/>
                      </a:cubicBezTo>
                      <a:cubicBezTo>
                        <a:pt x="25" y="48"/>
                        <a:pt x="13" y="45"/>
                        <a:pt x="9" y="43"/>
                      </a:cubicBezTo>
                      <a:cubicBezTo>
                        <a:pt x="7" y="37"/>
                        <a:pt x="7" y="37"/>
                        <a:pt x="7" y="37"/>
                      </a:cubicBezTo>
                      <a:cubicBezTo>
                        <a:pt x="5" y="40"/>
                        <a:pt x="4" y="38"/>
                        <a:pt x="0" y="39"/>
                      </a:cubicBezTo>
                      <a:cubicBezTo>
                        <a:pt x="0" y="41"/>
                        <a:pt x="1" y="52"/>
                        <a:pt x="2" y="49"/>
                      </a:cubicBezTo>
                      <a:cubicBezTo>
                        <a:pt x="4" y="51"/>
                        <a:pt x="5" y="53"/>
                        <a:pt x="7" y="55"/>
                      </a:cubicBezTo>
                      <a:cubicBezTo>
                        <a:pt x="19" y="63"/>
                        <a:pt x="13" y="59"/>
                        <a:pt x="23" y="55"/>
                      </a:cubicBezTo>
                      <a:cubicBezTo>
                        <a:pt x="24" y="56"/>
                        <a:pt x="29" y="65"/>
                        <a:pt x="29" y="65"/>
                      </a:cubicBezTo>
                      <a:cubicBezTo>
                        <a:pt x="32" y="67"/>
                        <a:pt x="37" y="65"/>
                        <a:pt x="39" y="67"/>
                      </a:cubicBezTo>
                      <a:cubicBezTo>
                        <a:pt x="43" y="71"/>
                        <a:pt x="41" y="80"/>
                        <a:pt x="45" y="83"/>
                      </a:cubicBezTo>
                      <a:cubicBezTo>
                        <a:pt x="47" y="85"/>
                        <a:pt x="50" y="83"/>
                        <a:pt x="51" y="85"/>
                      </a:cubicBezTo>
                      <a:cubicBezTo>
                        <a:pt x="57" y="80"/>
                        <a:pt x="59" y="78"/>
                        <a:pt x="67" y="75"/>
                      </a:cubicBezTo>
                      <a:cubicBezTo>
                        <a:pt x="69" y="71"/>
                        <a:pt x="69" y="71"/>
                        <a:pt x="69" y="71"/>
                      </a:cubicBezTo>
                      <a:cubicBezTo>
                        <a:pt x="74" y="69"/>
                        <a:pt x="77" y="72"/>
                        <a:pt x="81" y="69"/>
                      </a:cubicBezTo>
                      <a:cubicBezTo>
                        <a:pt x="84" y="67"/>
                        <a:pt x="82" y="65"/>
                        <a:pt x="85" y="63"/>
                      </a:cubicBezTo>
                      <a:cubicBezTo>
                        <a:pt x="84" y="57"/>
                        <a:pt x="83" y="52"/>
                        <a:pt x="83" y="47"/>
                      </a:cubicBezTo>
                      <a:cubicBezTo>
                        <a:pt x="91" y="46"/>
                        <a:pt x="80" y="44"/>
                        <a:pt x="79" y="43"/>
                      </a:cubicBezTo>
                      <a:cubicBezTo>
                        <a:pt x="77" y="46"/>
                        <a:pt x="76" y="48"/>
                        <a:pt x="73" y="49"/>
                      </a:cubicBezTo>
                      <a:cubicBezTo>
                        <a:pt x="67" y="35"/>
                        <a:pt x="75" y="41"/>
                        <a:pt x="61" y="37"/>
                      </a:cubicBezTo>
                      <a:cubicBezTo>
                        <a:pt x="62" y="37"/>
                        <a:pt x="59" y="31"/>
                        <a:pt x="59" y="29"/>
                      </a:cubicBezTo>
                      <a:cubicBezTo>
                        <a:pt x="79" y="25"/>
                        <a:pt x="73" y="29"/>
                        <a:pt x="65" y="16"/>
                      </a:cubicBezTo>
                      <a:cubicBezTo>
                        <a:pt x="46" y="19"/>
                        <a:pt x="77" y="0"/>
                        <a:pt x="57" y="6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7" name="Freeform 551"/>
                <p:cNvSpPr>
                  <a:spLocks/>
                </p:cNvSpPr>
                <p:nvPr/>
              </p:nvSpPr>
              <p:spPr bwMode="auto">
                <a:xfrm>
                  <a:off x="1022" y="827"/>
                  <a:ext cx="151" cy="123"/>
                </a:xfrm>
                <a:custGeom>
                  <a:avLst/>
                  <a:gdLst/>
                  <a:ahLst/>
                  <a:cxnLst>
                    <a:cxn ang="0">
                      <a:pos x="44" y="0"/>
                    </a:cxn>
                    <a:cxn ang="0">
                      <a:pos x="34" y="6"/>
                    </a:cxn>
                    <a:cxn ang="0">
                      <a:pos x="6" y="14"/>
                    </a:cxn>
                    <a:cxn ang="0">
                      <a:pos x="10" y="41"/>
                    </a:cxn>
                    <a:cxn ang="0">
                      <a:pos x="4" y="43"/>
                    </a:cxn>
                    <a:cxn ang="0">
                      <a:pos x="8" y="51"/>
                    </a:cxn>
                    <a:cxn ang="0">
                      <a:pos x="0" y="69"/>
                    </a:cxn>
                    <a:cxn ang="0">
                      <a:pos x="12" y="77"/>
                    </a:cxn>
                    <a:cxn ang="0">
                      <a:pos x="18" y="89"/>
                    </a:cxn>
                    <a:cxn ang="0">
                      <a:pos x="28" y="89"/>
                    </a:cxn>
                    <a:cxn ang="0">
                      <a:pos x="38" y="75"/>
                    </a:cxn>
                    <a:cxn ang="0">
                      <a:pos x="40" y="77"/>
                    </a:cxn>
                    <a:cxn ang="0">
                      <a:pos x="42" y="79"/>
                    </a:cxn>
                    <a:cxn ang="0">
                      <a:pos x="54" y="77"/>
                    </a:cxn>
                    <a:cxn ang="0">
                      <a:pos x="60" y="77"/>
                    </a:cxn>
                    <a:cxn ang="0">
                      <a:pos x="66" y="59"/>
                    </a:cxn>
                    <a:cxn ang="0">
                      <a:pos x="114" y="29"/>
                    </a:cxn>
                    <a:cxn ang="0">
                      <a:pos x="120" y="31"/>
                    </a:cxn>
                    <a:cxn ang="0">
                      <a:pos x="124" y="28"/>
                    </a:cxn>
                    <a:cxn ang="0">
                      <a:pos x="124" y="24"/>
                    </a:cxn>
                    <a:cxn ang="0">
                      <a:pos x="116" y="22"/>
                    </a:cxn>
                    <a:cxn ang="0">
                      <a:pos x="110" y="14"/>
                    </a:cxn>
                    <a:cxn ang="0">
                      <a:pos x="74" y="14"/>
                    </a:cxn>
                    <a:cxn ang="0">
                      <a:pos x="70" y="10"/>
                    </a:cxn>
                    <a:cxn ang="0">
                      <a:pos x="48" y="4"/>
                    </a:cxn>
                    <a:cxn ang="0">
                      <a:pos x="46" y="0"/>
                    </a:cxn>
                    <a:cxn ang="0">
                      <a:pos x="44" y="0"/>
                    </a:cxn>
                  </a:cxnLst>
                  <a:rect l="0" t="0" r="r" b="b"/>
                  <a:pathLst>
                    <a:path w="124" h="90">
                      <a:moveTo>
                        <a:pt x="44" y="0"/>
                      </a:moveTo>
                      <a:cubicBezTo>
                        <a:pt x="42" y="0"/>
                        <a:pt x="36" y="5"/>
                        <a:pt x="34" y="6"/>
                      </a:cubicBezTo>
                      <a:cubicBezTo>
                        <a:pt x="22" y="9"/>
                        <a:pt x="16" y="10"/>
                        <a:pt x="6" y="14"/>
                      </a:cubicBezTo>
                      <a:cubicBezTo>
                        <a:pt x="8" y="23"/>
                        <a:pt x="6" y="37"/>
                        <a:pt x="10" y="41"/>
                      </a:cubicBezTo>
                      <a:cubicBezTo>
                        <a:pt x="8" y="42"/>
                        <a:pt x="8" y="44"/>
                        <a:pt x="4" y="43"/>
                      </a:cubicBezTo>
                      <a:cubicBezTo>
                        <a:pt x="5" y="45"/>
                        <a:pt x="6" y="51"/>
                        <a:pt x="8" y="51"/>
                      </a:cubicBezTo>
                      <a:cubicBezTo>
                        <a:pt x="8" y="51"/>
                        <a:pt x="3" y="63"/>
                        <a:pt x="0" y="69"/>
                      </a:cubicBezTo>
                      <a:cubicBezTo>
                        <a:pt x="4" y="72"/>
                        <a:pt x="10" y="74"/>
                        <a:pt x="12" y="77"/>
                      </a:cubicBezTo>
                      <a:cubicBezTo>
                        <a:pt x="15" y="80"/>
                        <a:pt x="14" y="88"/>
                        <a:pt x="18" y="89"/>
                      </a:cubicBezTo>
                      <a:cubicBezTo>
                        <a:pt x="22" y="90"/>
                        <a:pt x="25" y="88"/>
                        <a:pt x="28" y="89"/>
                      </a:cubicBezTo>
                      <a:cubicBezTo>
                        <a:pt x="32" y="84"/>
                        <a:pt x="35" y="80"/>
                        <a:pt x="38" y="75"/>
                      </a:cubicBezTo>
                      <a:cubicBezTo>
                        <a:pt x="38" y="75"/>
                        <a:pt x="44" y="74"/>
                        <a:pt x="40" y="77"/>
                      </a:cubicBezTo>
                      <a:cubicBezTo>
                        <a:pt x="40" y="77"/>
                        <a:pt x="47" y="77"/>
                        <a:pt x="42" y="79"/>
                      </a:cubicBezTo>
                      <a:cubicBezTo>
                        <a:pt x="45" y="79"/>
                        <a:pt x="55" y="77"/>
                        <a:pt x="54" y="77"/>
                      </a:cubicBezTo>
                      <a:cubicBezTo>
                        <a:pt x="55" y="77"/>
                        <a:pt x="59" y="78"/>
                        <a:pt x="60" y="77"/>
                      </a:cubicBezTo>
                      <a:cubicBezTo>
                        <a:pt x="66" y="74"/>
                        <a:pt x="63" y="66"/>
                        <a:pt x="66" y="59"/>
                      </a:cubicBezTo>
                      <a:cubicBezTo>
                        <a:pt x="71" y="50"/>
                        <a:pt x="101" y="30"/>
                        <a:pt x="114" y="29"/>
                      </a:cubicBezTo>
                      <a:cubicBezTo>
                        <a:pt x="117" y="29"/>
                        <a:pt x="115" y="33"/>
                        <a:pt x="120" y="31"/>
                      </a:cubicBezTo>
                      <a:cubicBezTo>
                        <a:pt x="120" y="31"/>
                        <a:pt x="122" y="28"/>
                        <a:pt x="124" y="28"/>
                      </a:cubicBezTo>
                      <a:cubicBezTo>
                        <a:pt x="124" y="24"/>
                        <a:pt x="124" y="24"/>
                        <a:pt x="124" y="24"/>
                      </a:cubicBezTo>
                      <a:cubicBezTo>
                        <a:pt x="121" y="22"/>
                        <a:pt x="118" y="23"/>
                        <a:pt x="116" y="22"/>
                      </a:cubicBezTo>
                      <a:cubicBezTo>
                        <a:pt x="114" y="20"/>
                        <a:pt x="112" y="14"/>
                        <a:pt x="110" y="14"/>
                      </a:cubicBezTo>
                      <a:cubicBezTo>
                        <a:pt x="95" y="7"/>
                        <a:pt x="82" y="15"/>
                        <a:pt x="74" y="14"/>
                      </a:cubicBezTo>
                      <a:cubicBezTo>
                        <a:pt x="70" y="10"/>
                        <a:pt x="70" y="10"/>
                        <a:pt x="70" y="10"/>
                      </a:cubicBezTo>
                      <a:cubicBezTo>
                        <a:pt x="60" y="7"/>
                        <a:pt x="57" y="7"/>
                        <a:pt x="48" y="4"/>
                      </a:cubicBezTo>
                      <a:cubicBezTo>
                        <a:pt x="47" y="3"/>
                        <a:pt x="47" y="0"/>
                        <a:pt x="46" y="0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8" name="Freeform 552"/>
                <p:cNvSpPr>
                  <a:spLocks/>
                </p:cNvSpPr>
                <p:nvPr/>
              </p:nvSpPr>
              <p:spPr bwMode="auto">
                <a:xfrm>
                  <a:off x="1446" y="823"/>
                  <a:ext cx="9" cy="6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5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7" h="5">
                      <a:moveTo>
                        <a:pt x="3" y="1"/>
                      </a:moveTo>
                      <a:cubicBezTo>
                        <a:pt x="0" y="1"/>
                        <a:pt x="1" y="4"/>
                        <a:pt x="5" y="5"/>
                      </a:cubicBezTo>
                      <a:cubicBezTo>
                        <a:pt x="4" y="3"/>
                        <a:pt x="7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79" name="Freeform 553"/>
                <p:cNvSpPr>
                  <a:spLocks/>
                </p:cNvSpPr>
                <p:nvPr/>
              </p:nvSpPr>
              <p:spPr bwMode="auto">
                <a:xfrm>
                  <a:off x="1350" y="800"/>
                  <a:ext cx="5" cy="1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13">
                      <a:moveTo>
                        <a:pt x="0" y="0"/>
                      </a:moveTo>
                      <a:cubicBezTo>
                        <a:pt x="0" y="0"/>
                        <a:pt x="0" y="10"/>
                        <a:pt x="0" y="10"/>
                      </a:cubicBezTo>
                      <a:cubicBezTo>
                        <a:pt x="4" y="13"/>
                        <a:pt x="3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0" name="Freeform 554"/>
                <p:cNvSpPr>
                  <a:spLocks/>
                </p:cNvSpPr>
                <p:nvPr/>
              </p:nvSpPr>
              <p:spPr bwMode="auto">
                <a:xfrm>
                  <a:off x="1470" y="788"/>
                  <a:ext cx="45" cy="45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8" y="11"/>
                    </a:cxn>
                    <a:cxn ang="0">
                      <a:pos x="4" y="11"/>
                    </a:cxn>
                    <a:cxn ang="0">
                      <a:pos x="0" y="23"/>
                    </a:cxn>
                    <a:cxn ang="0">
                      <a:pos x="8" y="23"/>
                    </a:cxn>
                    <a:cxn ang="0">
                      <a:pos x="10" y="27"/>
                    </a:cxn>
                    <a:cxn ang="0">
                      <a:pos x="24" y="29"/>
                    </a:cxn>
                    <a:cxn ang="0">
                      <a:pos x="28" y="33"/>
                    </a:cxn>
                    <a:cxn ang="0">
                      <a:pos x="34" y="23"/>
                    </a:cxn>
                    <a:cxn ang="0">
                      <a:pos x="26" y="1"/>
                    </a:cxn>
                    <a:cxn ang="0">
                      <a:pos x="16" y="3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35" h="33">
                      <a:moveTo>
                        <a:pt x="12" y="1"/>
                      </a:moveTo>
                      <a:cubicBezTo>
                        <a:pt x="10" y="2"/>
                        <a:pt x="9" y="9"/>
                        <a:pt x="8" y="11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15"/>
                        <a:pt x="2" y="18"/>
                        <a:pt x="0" y="23"/>
                      </a:cubicBezTo>
                      <a:cubicBezTo>
                        <a:pt x="2" y="24"/>
                        <a:pt x="6" y="22"/>
                        <a:pt x="8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6" y="31"/>
                        <a:pt x="18" y="27"/>
                        <a:pt x="24" y="29"/>
                      </a:cubicBezTo>
                      <a:cubicBezTo>
                        <a:pt x="24" y="29"/>
                        <a:pt x="26" y="32"/>
                        <a:pt x="28" y="33"/>
                      </a:cubicBezTo>
                      <a:cubicBezTo>
                        <a:pt x="29" y="30"/>
                        <a:pt x="33" y="26"/>
                        <a:pt x="34" y="23"/>
                      </a:cubicBezTo>
                      <a:cubicBezTo>
                        <a:pt x="35" y="13"/>
                        <a:pt x="29" y="7"/>
                        <a:pt x="26" y="1"/>
                      </a:cubicBezTo>
                      <a:cubicBezTo>
                        <a:pt x="25" y="1"/>
                        <a:pt x="13" y="2"/>
                        <a:pt x="16" y="3"/>
                      </a:cubicBezTo>
                      <a:cubicBezTo>
                        <a:pt x="15" y="2"/>
                        <a:pt x="13" y="0"/>
                        <a:pt x="12" y="1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1" name="Freeform 555"/>
                <p:cNvSpPr>
                  <a:spLocks/>
                </p:cNvSpPr>
                <p:nvPr/>
              </p:nvSpPr>
              <p:spPr bwMode="auto">
                <a:xfrm>
                  <a:off x="1459" y="780"/>
                  <a:ext cx="26" cy="21"/>
                </a:xfrm>
                <a:custGeom>
                  <a:avLst/>
                  <a:gdLst/>
                  <a:ahLst/>
                  <a:cxnLst>
                    <a:cxn ang="0">
                      <a:pos x="13" y="4"/>
                    </a:cxn>
                    <a:cxn ang="0">
                      <a:pos x="11" y="8"/>
                    </a:cxn>
                    <a:cxn ang="0">
                      <a:pos x="5" y="12"/>
                    </a:cxn>
                    <a:cxn ang="0">
                      <a:pos x="7" y="14"/>
                    </a:cxn>
                    <a:cxn ang="0">
                      <a:pos x="13" y="4"/>
                    </a:cxn>
                  </a:cxnLst>
                  <a:rect l="0" t="0" r="r" b="b"/>
                  <a:pathLst>
                    <a:path w="21" h="15">
                      <a:moveTo>
                        <a:pt x="13" y="4"/>
                      </a:moveTo>
                      <a:cubicBezTo>
                        <a:pt x="12" y="4"/>
                        <a:pt x="11" y="8"/>
                        <a:pt x="11" y="8"/>
                      </a:cubicBezTo>
                      <a:cubicBezTo>
                        <a:pt x="7" y="9"/>
                        <a:pt x="0" y="8"/>
                        <a:pt x="5" y="12"/>
                      </a:cubicBezTo>
                      <a:cubicBezTo>
                        <a:pt x="6" y="13"/>
                        <a:pt x="4" y="15"/>
                        <a:pt x="7" y="14"/>
                      </a:cubicBezTo>
                      <a:cubicBezTo>
                        <a:pt x="8" y="13"/>
                        <a:pt x="21" y="0"/>
                        <a:pt x="13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2" name="Freeform 556"/>
                <p:cNvSpPr>
                  <a:spLocks/>
                </p:cNvSpPr>
                <p:nvPr/>
              </p:nvSpPr>
              <p:spPr bwMode="auto">
                <a:xfrm>
                  <a:off x="1112" y="767"/>
                  <a:ext cx="30" cy="35"/>
                </a:xfrm>
                <a:custGeom>
                  <a:avLst/>
                  <a:gdLst/>
                  <a:ahLst/>
                  <a:cxnLst>
                    <a:cxn ang="0">
                      <a:pos x="15" y="4"/>
                    </a:cxn>
                    <a:cxn ang="0">
                      <a:pos x="13" y="12"/>
                    </a:cxn>
                    <a:cxn ang="0">
                      <a:pos x="3" y="18"/>
                    </a:cxn>
                    <a:cxn ang="0">
                      <a:pos x="3" y="26"/>
                    </a:cxn>
                    <a:cxn ang="0">
                      <a:pos x="13" y="26"/>
                    </a:cxn>
                    <a:cxn ang="0">
                      <a:pos x="15" y="4"/>
                    </a:cxn>
                  </a:cxnLst>
                  <a:rect l="0" t="0" r="r" b="b"/>
                  <a:pathLst>
                    <a:path w="25" h="26">
                      <a:moveTo>
                        <a:pt x="15" y="4"/>
                      </a:moveTo>
                      <a:cubicBezTo>
                        <a:pt x="12" y="5"/>
                        <a:pt x="14" y="10"/>
                        <a:pt x="13" y="12"/>
                      </a:cubicBezTo>
                      <a:cubicBezTo>
                        <a:pt x="12" y="14"/>
                        <a:pt x="4" y="15"/>
                        <a:pt x="3" y="18"/>
                      </a:cubicBezTo>
                      <a:cubicBezTo>
                        <a:pt x="0" y="22"/>
                        <a:pt x="4" y="23"/>
                        <a:pt x="3" y="26"/>
                      </a:cubicBezTo>
                      <a:cubicBezTo>
                        <a:pt x="6" y="26"/>
                        <a:pt x="10" y="25"/>
                        <a:pt x="13" y="26"/>
                      </a:cubicBezTo>
                      <a:cubicBezTo>
                        <a:pt x="13" y="26"/>
                        <a:pt x="25" y="0"/>
                        <a:pt x="15" y="4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3" name="Freeform 557"/>
                <p:cNvSpPr>
                  <a:spLocks/>
                </p:cNvSpPr>
                <p:nvPr/>
              </p:nvSpPr>
              <p:spPr bwMode="auto">
                <a:xfrm>
                  <a:off x="1160" y="758"/>
                  <a:ext cx="10" cy="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6"/>
                    </a:cxn>
                    <a:cxn ang="0">
                      <a:pos x="4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7" h="6">
                      <a:moveTo>
                        <a:pt x="0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0" y="3"/>
                        <a:pt x="7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4" name="Freeform 558"/>
                <p:cNvSpPr>
                  <a:spLocks/>
                </p:cNvSpPr>
                <p:nvPr/>
              </p:nvSpPr>
              <p:spPr bwMode="auto">
                <a:xfrm>
                  <a:off x="1674" y="745"/>
                  <a:ext cx="13" cy="17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6" y="10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11" h="13">
                      <a:moveTo>
                        <a:pt x="4" y="2"/>
                      </a:moveTo>
                      <a:cubicBezTo>
                        <a:pt x="7" y="4"/>
                        <a:pt x="11" y="13"/>
                        <a:pt x="6" y="10"/>
                      </a:cubicBezTo>
                      <a:cubicBezTo>
                        <a:pt x="5" y="10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5" name="Freeform 559"/>
                <p:cNvSpPr>
                  <a:spLocks/>
                </p:cNvSpPr>
                <p:nvPr/>
              </p:nvSpPr>
              <p:spPr bwMode="auto">
                <a:xfrm>
                  <a:off x="1556" y="745"/>
                  <a:ext cx="15" cy="15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0" y="2"/>
                    </a:cxn>
                    <a:cxn ang="0">
                      <a:pos x="5" y="10"/>
                    </a:cxn>
                    <a:cxn ang="0">
                      <a:pos x="9" y="0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2" h="11">
                      <a:moveTo>
                        <a:pt x="3" y="0"/>
                      </a:moveTo>
                      <a:cubicBezTo>
                        <a:pt x="7" y="3"/>
                        <a:pt x="0" y="2"/>
                        <a:pt x="0" y="2"/>
                      </a:cubicBezTo>
                      <a:cubicBezTo>
                        <a:pt x="1" y="3"/>
                        <a:pt x="4" y="10"/>
                        <a:pt x="5" y="10"/>
                      </a:cubicBezTo>
                      <a:cubicBezTo>
                        <a:pt x="12" y="11"/>
                        <a:pt x="8" y="5"/>
                        <a:pt x="9" y="0"/>
                      </a:cubicBezTo>
                      <a:cubicBezTo>
                        <a:pt x="8" y="0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6" name="Freeform 560"/>
                <p:cNvSpPr>
                  <a:spLocks/>
                </p:cNvSpPr>
                <p:nvPr/>
              </p:nvSpPr>
              <p:spPr bwMode="auto">
                <a:xfrm>
                  <a:off x="1337" y="745"/>
                  <a:ext cx="43" cy="51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0" y="10"/>
                    </a:cxn>
                    <a:cxn ang="0">
                      <a:pos x="6" y="14"/>
                    </a:cxn>
                    <a:cxn ang="0">
                      <a:pos x="8" y="20"/>
                    </a:cxn>
                    <a:cxn ang="0">
                      <a:pos x="18" y="18"/>
                    </a:cxn>
                    <a:cxn ang="0">
                      <a:pos x="24" y="20"/>
                    </a:cxn>
                    <a:cxn ang="0">
                      <a:pos x="14" y="24"/>
                    </a:cxn>
                    <a:cxn ang="0">
                      <a:pos x="18" y="28"/>
                    </a:cxn>
                    <a:cxn ang="0">
                      <a:pos x="18" y="32"/>
                    </a:cxn>
                    <a:cxn ang="0">
                      <a:pos x="16" y="38"/>
                    </a:cxn>
                    <a:cxn ang="0">
                      <a:pos x="35" y="28"/>
                    </a:cxn>
                    <a:cxn ang="0">
                      <a:pos x="35" y="22"/>
                    </a:cxn>
                    <a:cxn ang="0">
                      <a:pos x="33" y="16"/>
                    </a:cxn>
                    <a:cxn ang="0">
                      <a:pos x="28" y="16"/>
                    </a:cxn>
                    <a:cxn ang="0">
                      <a:pos x="28" y="8"/>
                    </a:cxn>
                    <a:cxn ang="0">
                      <a:pos x="20" y="8"/>
                    </a:cxn>
                    <a:cxn ang="0">
                      <a:pos x="18" y="8"/>
                    </a:cxn>
                    <a:cxn ang="0">
                      <a:pos x="18" y="8"/>
                    </a:cxn>
                    <a:cxn ang="0">
                      <a:pos x="20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35" h="38">
                      <a:moveTo>
                        <a:pt x="10" y="0"/>
                      </a:moveTo>
                      <a:cubicBezTo>
                        <a:pt x="4" y="4"/>
                        <a:pt x="8" y="16"/>
                        <a:pt x="10" y="10"/>
                      </a:cubicBezTo>
                      <a:cubicBezTo>
                        <a:pt x="8" y="16"/>
                        <a:pt x="10" y="12"/>
                        <a:pt x="6" y="14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9" y="20"/>
                        <a:pt x="19" y="18"/>
                        <a:pt x="18" y="18"/>
                      </a:cubicBezTo>
                      <a:cubicBezTo>
                        <a:pt x="18" y="18"/>
                        <a:pt x="27" y="19"/>
                        <a:pt x="24" y="20"/>
                      </a:cubicBezTo>
                      <a:cubicBezTo>
                        <a:pt x="19" y="21"/>
                        <a:pt x="17" y="22"/>
                        <a:pt x="14" y="24"/>
                      </a:cubicBezTo>
                      <a:cubicBezTo>
                        <a:pt x="0" y="32"/>
                        <a:pt x="29" y="22"/>
                        <a:pt x="18" y="28"/>
                      </a:cubicBez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4" y="32"/>
                        <a:pt x="8" y="38"/>
                        <a:pt x="16" y="38"/>
                      </a:cubicBezTo>
                      <a:cubicBezTo>
                        <a:pt x="25" y="38"/>
                        <a:pt x="29" y="33"/>
                        <a:pt x="35" y="28"/>
                      </a:cubicBezTo>
                      <a:cubicBezTo>
                        <a:pt x="32" y="25"/>
                        <a:pt x="35" y="24"/>
                        <a:pt x="35" y="22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28" y="17"/>
                        <a:pt x="31" y="16"/>
                        <a:pt x="28" y="16"/>
                      </a:cubicBezTo>
                      <a:cubicBezTo>
                        <a:pt x="27" y="15"/>
                        <a:pt x="28" y="8"/>
                        <a:pt x="28" y="8"/>
                      </a:cubicBezTo>
                      <a:cubicBezTo>
                        <a:pt x="26" y="8"/>
                        <a:pt x="21" y="9"/>
                        <a:pt x="20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9" y="7"/>
                        <a:pt x="18" y="8"/>
                        <a:pt x="18" y="8"/>
                      </a:cubicBezTo>
                      <a:cubicBezTo>
                        <a:pt x="18" y="8"/>
                        <a:pt x="19" y="3"/>
                        <a:pt x="20" y="2"/>
                      </a:cubicBezTo>
                      <a:cubicBezTo>
                        <a:pt x="14" y="1"/>
                        <a:pt x="14" y="2"/>
                        <a:pt x="1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7" name="Freeform 561"/>
                <p:cNvSpPr>
                  <a:spLocks/>
                </p:cNvSpPr>
                <p:nvPr/>
              </p:nvSpPr>
              <p:spPr bwMode="auto">
                <a:xfrm>
                  <a:off x="1374" y="741"/>
                  <a:ext cx="84" cy="77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5" y="8"/>
                    </a:cxn>
                    <a:cxn ang="0">
                      <a:pos x="35" y="12"/>
                    </a:cxn>
                    <a:cxn ang="0">
                      <a:pos x="25" y="12"/>
                    </a:cxn>
                    <a:cxn ang="0">
                      <a:pos x="31" y="20"/>
                    </a:cxn>
                    <a:cxn ang="0">
                      <a:pos x="33" y="20"/>
                    </a:cxn>
                    <a:cxn ang="0">
                      <a:pos x="35" y="28"/>
                    </a:cxn>
                    <a:cxn ang="0">
                      <a:pos x="33" y="32"/>
                    </a:cxn>
                    <a:cxn ang="0">
                      <a:pos x="27" y="32"/>
                    </a:cxn>
                    <a:cxn ang="0">
                      <a:pos x="29" y="26"/>
                    </a:cxn>
                    <a:cxn ang="0">
                      <a:pos x="21" y="19"/>
                    </a:cxn>
                    <a:cxn ang="0">
                      <a:pos x="15" y="10"/>
                    </a:cxn>
                    <a:cxn ang="0">
                      <a:pos x="9" y="10"/>
                    </a:cxn>
                    <a:cxn ang="0">
                      <a:pos x="7" y="16"/>
                    </a:cxn>
                    <a:cxn ang="0">
                      <a:pos x="11" y="16"/>
                    </a:cxn>
                    <a:cxn ang="0">
                      <a:pos x="9" y="24"/>
                    </a:cxn>
                    <a:cxn ang="0">
                      <a:pos x="15" y="28"/>
                    </a:cxn>
                    <a:cxn ang="0">
                      <a:pos x="15" y="36"/>
                    </a:cxn>
                    <a:cxn ang="0">
                      <a:pos x="2" y="35"/>
                    </a:cxn>
                    <a:cxn ang="0">
                      <a:pos x="0" y="40"/>
                    </a:cxn>
                    <a:cxn ang="0">
                      <a:pos x="2" y="48"/>
                    </a:cxn>
                    <a:cxn ang="0">
                      <a:pos x="31" y="38"/>
                    </a:cxn>
                    <a:cxn ang="0">
                      <a:pos x="35" y="40"/>
                    </a:cxn>
                    <a:cxn ang="0">
                      <a:pos x="25" y="46"/>
                    </a:cxn>
                    <a:cxn ang="0">
                      <a:pos x="27" y="56"/>
                    </a:cxn>
                    <a:cxn ang="0">
                      <a:pos x="39" y="56"/>
                    </a:cxn>
                    <a:cxn ang="0">
                      <a:pos x="51" y="54"/>
                    </a:cxn>
                    <a:cxn ang="0">
                      <a:pos x="67" y="54"/>
                    </a:cxn>
                    <a:cxn ang="0">
                      <a:pos x="69" y="48"/>
                    </a:cxn>
                    <a:cxn ang="0">
                      <a:pos x="65" y="44"/>
                    </a:cxn>
                    <a:cxn ang="0">
                      <a:pos x="67" y="34"/>
                    </a:cxn>
                    <a:cxn ang="0">
                      <a:pos x="61" y="34"/>
                    </a:cxn>
                    <a:cxn ang="0">
                      <a:pos x="59" y="12"/>
                    </a:cxn>
                    <a:cxn ang="0">
                      <a:pos x="51" y="10"/>
                    </a:cxn>
                    <a:cxn ang="0">
                      <a:pos x="49" y="4"/>
                    </a:cxn>
                    <a:cxn ang="0">
                      <a:pos x="49" y="2"/>
                    </a:cxn>
                    <a:cxn ang="0">
                      <a:pos x="45" y="6"/>
                    </a:cxn>
                    <a:cxn ang="0">
                      <a:pos x="45" y="10"/>
                    </a:cxn>
                    <a:cxn ang="0">
                      <a:pos x="47" y="12"/>
                    </a:cxn>
                    <a:cxn ang="0">
                      <a:pos x="39" y="10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69" h="56">
                      <a:moveTo>
                        <a:pt x="33" y="0"/>
                      </a:moveTo>
                      <a:cubicBezTo>
                        <a:pt x="25" y="2"/>
                        <a:pt x="24" y="6"/>
                        <a:pt x="35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2" y="13"/>
                        <a:pt x="29" y="12"/>
                        <a:pt x="25" y="12"/>
                      </a:cubicBezTo>
                      <a:cubicBezTo>
                        <a:pt x="28" y="14"/>
                        <a:pt x="28" y="18"/>
                        <a:pt x="31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3"/>
                        <a:pt x="25" y="23"/>
                        <a:pt x="35" y="28"/>
                      </a:cubicBezTo>
                      <a:cubicBezTo>
                        <a:pt x="38" y="29"/>
                        <a:pt x="30" y="29"/>
                        <a:pt x="33" y="32"/>
                      </a:cubicBezTo>
                      <a:cubicBezTo>
                        <a:pt x="33" y="31"/>
                        <a:pt x="28" y="32"/>
                        <a:pt x="27" y="32"/>
                      </a:cubicBezTo>
                      <a:cubicBezTo>
                        <a:pt x="27" y="32"/>
                        <a:pt x="29" y="27"/>
                        <a:pt x="29" y="26"/>
                      </a:cubicBezTo>
                      <a:cubicBezTo>
                        <a:pt x="25" y="22"/>
                        <a:pt x="23" y="21"/>
                        <a:pt x="21" y="19"/>
                      </a:cubicBezTo>
                      <a:cubicBezTo>
                        <a:pt x="20" y="17"/>
                        <a:pt x="19" y="15"/>
                        <a:pt x="15" y="10"/>
                      </a:cubicBezTo>
                      <a:cubicBezTo>
                        <a:pt x="14" y="11"/>
                        <a:pt x="11" y="10"/>
                        <a:pt x="9" y="10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2" y="19"/>
                        <a:pt x="10" y="21"/>
                        <a:pt x="9" y="24"/>
                      </a:cubicBezTo>
                      <a:cubicBezTo>
                        <a:pt x="10" y="24"/>
                        <a:pt x="15" y="28"/>
                        <a:pt x="15" y="28"/>
                      </a:cubicBezTo>
                      <a:cubicBezTo>
                        <a:pt x="15" y="28"/>
                        <a:pt x="15" y="35"/>
                        <a:pt x="15" y="36"/>
                      </a:cubicBezTo>
                      <a:cubicBezTo>
                        <a:pt x="15" y="36"/>
                        <a:pt x="2" y="35"/>
                        <a:pt x="2" y="35"/>
                      </a:cubicBezTo>
                      <a:cubicBezTo>
                        <a:pt x="1" y="41"/>
                        <a:pt x="3" y="38"/>
                        <a:pt x="0" y="40"/>
                      </a:cubicBezTo>
                      <a:cubicBezTo>
                        <a:pt x="1" y="43"/>
                        <a:pt x="2" y="44"/>
                        <a:pt x="2" y="48"/>
                      </a:cubicBezTo>
                      <a:cubicBezTo>
                        <a:pt x="10" y="44"/>
                        <a:pt x="20" y="40"/>
                        <a:pt x="31" y="38"/>
                      </a:cubicBezTo>
                      <a:cubicBezTo>
                        <a:pt x="33" y="38"/>
                        <a:pt x="38" y="39"/>
                        <a:pt x="35" y="40"/>
                      </a:cubicBezTo>
                      <a:cubicBezTo>
                        <a:pt x="33" y="41"/>
                        <a:pt x="27" y="44"/>
                        <a:pt x="25" y="46"/>
                      </a:cubicBezTo>
                      <a:cubicBezTo>
                        <a:pt x="27" y="56"/>
                        <a:pt x="27" y="56"/>
                        <a:pt x="27" y="56"/>
                      </a:cubicBezTo>
                      <a:cubicBezTo>
                        <a:pt x="31" y="56"/>
                        <a:pt x="36" y="55"/>
                        <a:pt x="39" y="56"/>
                      </a:cubicBezTo>
                      <a:cubicBezTo>
                        <a:pt x="38" y="56"/>
                        <a:pt x="51" y="54"/>
                        <a:pt x="51" y="54"/>
                      </a:cubicBezTo>
                      <a:cubicBezTo>
                        <a:pt x="61" y="55"/>
                        <a:pt x="61" y="53"/>
                        <a:pt x="67" y="54"/>
                      </a:cubicBezTo>
                      <a:cubicBezTo>
                        <a:pt x="68" y="49"/>
                        <a:pt x="66" y="50"/>
                        <a:pt x="69" y="48"/>
                      </a:cubicBezTo>
                      <a:cubicBezTo>
                        <a:pt x="69" y="48"/>
                        <a:pt x="66" y="39"/>
                        <a:pt x="65" y="44"/>
                      </a:cubicBezTo>
                      <a:cubicBezTo>
                        <a:pt x="66" y="40"/>
                        <a:pt x="68" y="37"/>
                        <a:pt x="67" y="34"/>
                      </a:cubicBezTo>
                      <a:cubicBezTo>
                        <a:pt x="67" y="34"/>
                        <a:pt x="61" y="34"/>
                        <a:pt x="61" y="34"/>
                      </a:cubicBezTo>
                      <a:cubicBezTo>
                        <a:pt x="59" y="26"/>
                        <a:pt x="62" y="19"/>
                        <a:pt x="59" y="12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51" y="10"/>
                        <a:pt x="54" y="6"/>
                        <a:pt x="49" y="4"/>
                      </a:cubicBez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4"/>
                        <a:pt x="47" y="1"/>
                        <a:pt x="45" y="6"/>
                      </a:cubicBezTo>
                      <a:cubicBezTo>
                        <a:pt x="45" y="6"/>
                        <a:pt x="44" y="13"/>
                        <a:pt x="45" y="10"/>
                      </a:cubicBezTo>
                      <a:cubicBezTo>
                        <a:pt x="45" y="10"/>
                        <a:pt x="51" y="10"/>
                        <a:pt x="47" y="12"/>
                      </a:cubicBezTo>
                      <a:cubicBezTo>
                        <a:pt x="41" y="15"/>
                        <a:pt x="36" y="10"/>
                        <a:pt x="39" y="10"/>
                      </a:cubicBezTo>
                      <a:cubicBezTo>
                        <a:pt x="38" y="7"/>
                        <a:pt x="34" y="2"/>
                        <a:pt x="33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8" name="Freeform 562"/>
                <p:cNvSpPr>
                  <a:spLocks/>
                </p:cNvSpPr>
                <p:nvPr/>
              </p:nvSpPr>
              <p:spPr bwMode="auto">
                <a:xfrm>
                  <a:off x="1173" y="740"/>
                  <a:ext cx="12" cy="10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0" y="7"/>
                    </a:cxn>
                    <a:cxn ang="0">
                      <a:pos x="6" y="7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9" h="7">
                      <a:moveTo>
                        <a:pt x="2" y="1"/>
                      </a:moveTo>
                      <a:cubicBezTo>
                        <a:pt x="0" y="1"/>
                        <a:pt x="0" y="5"/>
                        <a:pt x="0" y="7"/>
                      </a:cubicBezTo>
                      <a:cubicBezTo>
                        <a:pt x="1" y="7"/>
                        <a:pt x="4" y="6"/>
                        <a:pt x="6" y="7"/>
                      </a:cubicBezTo>
                      <a:cubicBezTo>
                        <a:pt x="3" y="5"/>
                        <a:pt x="9" y="0"/>
                        <a:pt x="2" y="1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89" name="Freeform 563"/>
                <p:cNvSpPr>
                  <a:spLocks/>
                </p:cNvSpPr>
                <p:nvPr/>
              </p:nvSpPr>
              <p:spPr bwMode="auto">
                <a:xfrm>
                  <a:off x="1470" y="739"/>
                  <a:ext cx="266" cy="99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0" y="6"/>
                    </a:cxn>
                    <a:cxn ang="0">
                      <a:pos x="12" y="20"/>
                    </a:cxn>
                    <a:cxn ang="0">
                      <a:pos x="24" y="20"/>
                    </a:cxn>
                    <a:cxn ang="0">
                      <a:pos x="28" y="24"/>
                    </a:cxn>
                    <a:cxn ang="0">
                      <a:pos x="40" y="20"/>
                    </a:cxn>
                    <a:cxn ang="0">
                      <a:pos x="42" y="24"/>
                    </a:cxn>
                    <a:cxn ang="0">
                      <a:pos x="60" y="38"/>
                    </a:cxn>
                    <a:cxn ang="0">
                      <a:pos x="56" y="54"/>
                    </a:cxn>
                    <a:cxn ang="0">
                      <a:pos x="60" y="72"/>
                    </a:cxn>
                    <a:cxn ang="0">
                      <a:pos x="66" y="70"/>
                    </a:cxn>
                    <a:cxn ang="0">
                      <a:pos x="66" y="66"/>
                    </a:cxn>
                    <a:cxn ang="0">
                      <a:pos x="72" y="72"/>
                    </a:cxn>
                    <a:cxn ang="0">
                      <a:pos x="77" y="68"/>
                    </a:cxn>
                    <a:cxn ang="0">
                      <a:pos x="93" y="58"/>
                    </a:cxn>
                    <a:cxn ang="0">
                      <a:pos x="97" y="70"/>
                    </a:cxn>
                    <a:cxn ang="0">
                      <a:pos x="117" y="70"/>
                    </a:cxn>
                    <a:cxn ang="0">
                      <a:pos x="121" y="64"/>
                    </a:cxn>
                    <a:cxn ang="0">
                      <a:pos x="125" y="70"/>
                    </a:cxn>
                    <a:cxn ang="0">
                      <a:pos x="137" y="66"/>
                    </a:cxn>
                    <a:cxn ang="0">
                      <a:pos x="139" y="70"/>
                    </a:cxn>
                    <a:cxn ang="0">
                      <a:pos x="153" y="66"/>
                    </a:cxn>
                    <a:cxn ang="0">
                      <a:pos x="163" y="68"/>
                    </a:cxn>
                    <a:cxn ang="0">
                      <a:pos x="167" y="64"/>
                    </a:cxn>
                    <a:cxn ang="0">
                      <a:pos x="169" y="60"/>
                    </a:cxn>
                    <a:cxn ang="0">
                      <a:pos x="173" y="68"/>
                    </a:cxn>
                    <a:cxn ang="0">
                      <a:pos x="179" y="64"/>
                    </a:cxn>
                    <a:cxn ang="0">
                      <a:pos x="179" y="66"/>
                    </a:cxn>
                    <a:cxn ang="0">
                      <a:pos x="207" y="66"/>
                    </a:cxn>
                    <a:cxn ang="0">
                      <a:pos x="209" y="54"/>
                    </a:cxn>
                    <a:cxn ang="0">
                      <a:pos x="217" y="50"/>
                    </a:cxn>
                    <a:cxn ang="0">
                      <a:pos x="217" y="44"/>
                    </a:cxn>
                    <a:cxn ang="0">
                      <a:pos x="203" y="36"/>
                    </a:cxn>
                    <a:cxn ang="0">
                      <a:pos x="191" y="38"/>
                    </a:cxn>
                    <a:cxn ang="0">
                      <a:pos x="187" y="32"/>
                    </a:cxn>
                    <a:cxn ang="0">
                      <a:pos x="173" y="30"/>
                    </a:cxn>
                    <a:cxn ang="0">
                      <a:pos x="171" y="34"/>
                    </a:cxn>
                    <a:cxn ang="0">
                      <a:pos x="163" y="32"/>
                    </a:cxn>
                    <a:cxn ang="0">
                      <a:pos x="157" y="30"/>
                    </a:cxn>
                    <a:cxn ang="0">
                      <a:pos x="149" y="34"/>
                    </a:cxn>
                    <a:cxn ang="0">
                      <a:pos x="113" y="36"/>
                    </a:cxn>
                    <a:cxn ang="0">
                      <a:pos x="113" y="42"/>
                    </a:cxn>
                    <a:cxn ang="0">
                      <a:pos x="109" y="38"/>
                    </a:cxn>
                    <a:cxn ang="0">
                      <a:pos x="103" y="40"/>
                    </a:cxn>
                    <a:cxn ang="0">
                      <a:pos x="89" y="34"/>
                    </a:cxn>
                    <a:cxn ang="0">
                      <a:pos x="87" y="38"/>
                    </a:cxn>
                    <a:cxn ang="0">
                      <a:pos x="87" y="30"/>
                    </a:cxn>
                    <a:cxn ang="0">
                      <a:pos x="75" y="32"/>
                    </a:cxn>
                    <a:cxn ang="0">
                      <a:pos x="75" y="28"/>
                    </a:cxn>
                    <a:cxn ang="0">
                      <a:pos x="70" y="26"/>
                    </a:cxn>
                    <a:cxn ang="0">
                      <a:pos x="79" y="28"/>
                    </a:cxn>
                    <a:cxn ang="0">
                      <a:pos x="85" y="24"/>
                    </a:cxn>
                    <a:cxn ang="0">
                      <a:pos x="85" y="20"/>
                    </a:cxn>
                    <a:cxn ang="0">
                      <a:pos x="79" y="20"/>
                    </a:cxn>
                    <a:cxn ang="0">
                      <a:pos x="68" y="16"/>
                    </a:cxn>
                    <a:cxn ang="0">
                      <a:pos x="64" y="8"/>
                    </a:cxn>
                    <a:cxn ang="0">
                      <a:pos x="42" y="12"/>
                    </a:cxn>
                    <a:cxn ang="0">
                      <a:pos x="36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217" h="72">
                      <a:moveTo>
                        <a:pt x="6" y="0"/>
                      </a:moveTo>
                      <a:cubicBezTo>
                        <a:pt x="5" y="3"/>
                        <a:pt x="2" y="4"/>
                        <a:pt x="0" y="6"/>
                      </a:cubicBezTo>
                      <a:cubicBezTo>
                        <a:pt x="3" y="9"/>
                        <a:pt x="8" y="19"/>
                        <a:pt x="12" y="20"/>
                      </a:cubicBezTo>
                      <a:cubicBezTo>
                        <a:pt x="16" y="21"/>
                        <a:pt x="20" y="19"/>
                        <a:pt x="24" y="20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36" y="25"/>
                        <a:pt x="34" y="20"/>
                        <a:pt x="40" y="20"/>
                      </a:cubicBezTo>
                      <a:cubicBezTo>
                        <a:pt x="42" y="24"/>
                        <a:pt x="42" y="24"/>
                        <a:pt x="42" y="24"/>
                      </a:cubicBezTo>
                      <a:cubicBezTo>
                        <a:pt x="41" y="23"/>
                        <a:pt x="58" y="28"/>
                        <a:pt x="60" y="38"/>
                      </a:cubicBezTo>
                      <a:cubicBezTo>
                        <a:pt x="60" y="43"/>
                        <a:pt x="56" y="51"/>
                        <a:pt x="56" y="54"/>
                      </a:cubicBezTo>
                      <a:cubicBezTo>
                        <a:pt x="55" y="59"/>
                        <a:pt x="59" y="67"/>
                        <a:pt x="60" y="72"/>
                      </a:cubicBezTo>
                      <a:cubicBezTo>
                        <a:pt x="62" y="70"/>
                        <a:pt x="62" y="71"/>
                        <a:pt x="66" y="70"/>
                      </a:cubicBezTo>
                      <a:cubicBezTo>
                        <a:pt x="66" y="66"/>
                        <a:pt x="66" y="66"/>
                        <a:pt x="66" y="66"/>
                      </a:cubicBezTo>
                      <a:cubicBezTo>
                        <a:pt x="72" y="64"/>
                        <a:pt x="70" y="71"/>
                        <a:pt x="72" y="72"/>
                      </a:cubicBezTo>
                      <a:cubicBezTo>
                        <a:pt x="74" y="72"/>
                        <a:pt x="77" y="68"/>
                        <a:pt x="77" y="68"/>
                      </a:cubicBezTo>
                      <a:cubicBezTo>
                        <a:pt x="92" y="64"/>
                        <a:pt x="86" y="67"/>
                        <a:pt x="93" y="58"/>
                      </a:cubicBezTo>
                      <a:cubicBezTo>
                        <a:pt x="94" y="61"/>
                        <a:pt x="96" y="66"/>
                        <a:pt x="97" y="70"/>
                      </a:cubicBezTo>
                      <a:cubicBezTo>
                        <a:pt x="104" y="69"/>
                        <a:pt x="113" y="71"/>
                        <a:pt x="117" y="70"/>
                      </a:cubicBezTo>
                      <a:cubicBezTo>
                        <a:pt x="117" y="70"/>
                        <a:pt x="121" y="64"/>
                        <a:pt x="121" y="64"/>
                      </a:cubicBezTo>
                      <a:cubicBezTo>
                        <a:pt x="126" y="64"/>
                        <a:pt x="123" y="67"/>
                        <a:pt x="125" y="70"/>
                      </a:cubicBezTo>
                      <a:cubicBezTo>
                        <a:pt x="132" y="68"/>
                        <a:pt x="133" y="67"/>
                        <a:pt x="137" y="66"/>
                      </a:cubicBezTo>
                      <a:cubicBezTo>
                        <a:pt x="138" y="68"/>
                        <a:pt x="135" y="70"/>
                        <a:pt x="139" y="70"/>
                      </a:cubicBezTo>
                      <a:cubicBezTo>
                        <a:pt x="141" y="69"/>
                        <a:pt x="151" y="66"/>
                        <a:pt x="153" y="66"/>
                      </a:cubicBezTo>
                      <a:cubicBezTo>
                        <a:pt x="153" y="66"/>
                        <a:pt x="159" y="69"/>
                        <a:pt x="163" y="68"/>
                      </a:cubicBezTo>
                      <a:cubicBezTo>
                        <a:pt x="167" y="64"/>
                        <a:pt x="167" y="64"/>
                        <a:pt x="167" y="64"/>
                      </a:cubicBezTo>
                      <a:cubicBezTo>
                        <a:pt x="162" y="61"/>
                        <a:pt x="166" y="61"/>
                        <a:pt x="169" y="60"/>
                      </a:cubicBezTo>
                      <a:cubicBezTo>
                        <a:pt x="171" y="64"/>
                        <a:pt x="169" y="65"/>
                        <a:pt x="173" y="68"/>
                      </a:cubicBezTo>
                      <a:cubicBezTo>
                        <a:pt x="174" y="67"/>
                        <a:pt x="177" y="64"/>
                        <a:pt x="179" y="64"/>
                      </a:cubicBezTo>
                      <a:cubicBezTo>
                        <a:pt x="179" y="66"/>
                        <a:pt x="179" y="66"/>
                        <a:pt x="179" y="66"/>
                      </a:cubicBezTo>
                      <a:cubicBezTo>
                        <a:pt x="188" y="66"/>
                        <a:pt x="194" y="67"/>
                        <a:pt x="207" y="66"/>
                      </a:cubicBezTo>
                      <a:cubicBezTo>
                        <a:pt x="207" y="61"/>
                        <a:pt x="206" y="56"/>
                        <a:pt x="209" y="54"/>
                      </a:cubicBezTo>
                      <a:cubicBezTo>
                        <a:pt x="210" y="52"/>
                        <a:pt x="216" y="52"/>
                        <a:pt x="217" y="50"/>
                      </a:cubicBezTo>
                      <a:cubicBezTo>
                        <a:pt x="217" y="48"/>
                        <a:pt x="216" y="45"/>
                        <a:pt x="217" y="44"/>
                      </a:cubicBezTo>
                      <a:cubicBezTo>
                        <a:pt x="216" y="43"/>
                        <a:pt x="203" y="36"/>
                        <a:pt x="203" y="36"/>
                      </a:cubicBezTo>
                      <a:cubicBezTo>
                        <a:pt x="196" y="35"/>
                        <a:pt x="197" y="39"/>
                        <a:pt x="191" y="38"/>
                      </a:cubicBezTo>
                      <a:cubicBezTo>
                        <a:pt x="190" y="38"/>
                        <a:pt x="187" y="32"/>
                        <a:pt x="187" y="32"/>
                      </a:cubicBezTo>
                      <a:cubicBezTo>
                        <a:pt x="182" y="30"/>
                        <a:pt x="176" y="30"/>
                        <a:pt x="173" y="30"/>
                      </a:cubicBezTo>
                      <a:cubicBezTo>
                        <a:pt x="171" y="34"/>
                        <a:pt x="171" y="34"/>
                        <a:pt x="171" y="34"/>
                      </a:cubicBezTo>
                      <a:cubicBezTo>
                        <a:pt x="166" y="35"/>
                        <a:pt x="168" y="31"/>
                        <a:pt x="163" y="32"/>
                      </a:cubicBezTo>
                      <a:cubicBezTo>
                        <a:pt x="165" y="32"/>
                        <a:pt x="158" y="30"/>
                        <a:pt x="157" y="30"/>
                      </a:cubicBezTo>
                      <a:cubicBezTo>
                        <a:pt x="149" y="34"/>
                        <a:pt x="149" y="34"/>
                        <a:pt x="149" y="34"/>
                      </a:cubicBezTo>
                      <a:cubicBezTo>
                        <a:pt x="133" y="37"/>
                        <a:pt x="127" y="40"/>
                        <a:pt x="113" y="36"/>
                      </a:cubicBezTo>
                      <a:cubicBezTo>
                        <a:pt x="113" y="42"/>
                        <a:pt x="113" y="42"/>
                        <a:pt x="113" y="42"/>
                      </a:cubicBezTo>
                      <a:cubicBezTo>
                        <a:pt x="111" y="41"/>
                        <a:pt x="110" y="38"/>
                        <a:pt x="109" y="38"/>
                      </a:cubicBezTo>
                      <a:cubicBezTo>
                        <a:pt x="104" y="37"/>
                        <a:pt x="107" y="40"/>
                        <a:pt x="103" y="40"/>
                      </a:cubicBezTo>
                      <a:cubicBezTo>
                        <a:pt x="101" y="40"/>
                        <a:pt x="93" y="35"/>
                        <a:pt x="89" y="34"/>
                      </a:cubicBezTo>
                      <a:cubicBezTo>
                        <a:pt x="92" y="36"/>
                        <a:pt x="87" y="38"/>
                        <a:pt x="87" y="38"/>
                      </a:cubicBezTo>
                      <a:cubicBezTo>
                        <a:pt x="87" y="37"/>
                        <a:pt x="87" y="31"/>
                        <a:pt x="87" y="30"/>
                      </a:cubicBezTo>
                      <a:cubicBezTo>
                        <a:pt x="86" y="30"/>
                        <a:pt x="78" y="32"/>
                        <a:pt x="75" y="32"/>
                      </a:cubicBezTo>
                      <a:cubicBezTo>
                        <a:pt x="75" y="28"/>
                        <a:pt x="75" y="28"/>
                        <a:pt x="75" y="28"/>
                      </a:cubicBezTo>
                      <a:cubicBezTo>
                        <a:pt x="72" y="27"/>
                        <a:pt x="70" y="26"/>
                        <a:pt x="70" y="26"/>
                      </a:cubicBezTo>
                      <a:cubicBezTo>
                        <a:pt x="74" y="26"/>
                        <a:pt x="77" y="28"/>
                        <a:pt x="79" y="28"/>
                      </a:cubicBezTo>
                      <a:cubicBezTo>
                        <a:pt x="81" y="28"/>
                        <a:pt x="83" y="24"/>
                        <a:pt x="85" y="24"/>
                      </a:cubicBezTo>
                      <a:cubicBezTo>
                        <a:pt x="85" y="20"/>
                        <a:pt x="85" y="20"/>
                        <a:pt x="85" y="20"/>
                      </a:cubicBezTo>
                      <a:cubicBezTo>
                        <a:pt x="84" y="20"/>
                        <a:pt x="81" y="21"/>
                        <a:pt x="79" y="20"/>
                      </a:cubicBezTo>
                      <a:cubicBezTo>
                        <a:pt x="77" y="19"/>
                        <a:pt x="71" y="18"/>
                        <a:pt x="68" y="16"/>
                      </a:cubicBezTo>
                      <a:cubicBezTo>
                        <a:pt x="66" y="15"/>
                        <a:pt x="65" y="8"/>
                        <a:pt x="64" y="8"/>
                      </a:cubicBezTo>
                      <a:cubicBezTo>
                        <a:pt x="56" y="6"/>
                        <a:pt x="52" y="15"/>
                        <a:pt x="42" y="12"/>
                      </a:cubicBezTo>
                      <a:cubicBezTo>
                        <a:pt x="40" y="12"/>
                        <a:pt x="38" y="5"/>
                        <a:pt x="36" y="4"/>
                      </a:cubicBezTo>
                      <a:cubicBezTo>
                        <a:pt x="26" y="1"/>
                        <a:pt x="14" y="2"/>
                        <a:pt x="6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0" name="Freeform 564"/>
                <p:cNvSpPr>
                  <a:spLocks/>
                </p:cNvSpPr>
                <p:nvPr/>
              </p:nvSpPr>
              <p:spPr bwMode="auto">
                <a:xfrm>
                  <a:off x="1145" y="739"/>
                  <a:ext cx="182" cy="101"/>
                </a:xfrm>
                <a:custGeom>
                  <a:avLst/>
                  <a:gdLst/>
                  <a:ahLst/>
                  <a:cxnLst>
                    <a:cxn ang="0">
                      <a:pos x="91" y="0"/>
                    </a:cxn>
                    <a:cxn ang="0">
                      <a:pos x="87" y="2"/>
                    </a:cxn>
                    <a:cxn ang="0">
                      <a:pos x="87" y="22"/>
                    </a:cxn>
                    <a:cxn ang="0">
                      <a:pos x="95" y="26"/>
                    </a:cxn>
                    <a:cxn ang="0">
                      <a:pos x="97" y="34"/>
                    </a:cxn>
                    <a:cxn ang="0">
                      <a:pos x="99" y="40"/>
                    </a:cxn>
                    <a:cxn ang="0">
                      <a:pos x="69" y="38"/>
                    </a:cxn>
                    <a:cxn ang="0">
                      <a:pos x="57" y="28"/>
                    </a:cxn>
                    <a:cxn ang="0">
                      <a:pos x="47" y="28"/>
                    </a:cxn>
                    <a:cxn ang="0">
                      <a:pos x="38" y="22"/>
                    </a:cxn>
                    <a:cxn ang="0">
                      <a:pos x="20" y="20"/>
                    </a:cxn>
                    <a:cxn ang="0">
                      <a:pos x="18" y="24"/>
                    </a:cxn>
                    <a:cxn ang="0">
                      <a:pos x="8" y="22"/>
                    </a:cxn>
                    <a:cxn ang="0">
                      <a:pos x="8" y="32"/>
                    </a:cxn>
                    <a:cxn ang="0">
                      <a:pos x="2" y="36"/>
                    </a:cxn>
                    <a:cxn ang="0">
                      <a:pos x="2" y="42"/>
                    </a:cxn>
                    <a:cxn ang="0">
                      <a:pos x="0" y="46"/>
                    </a:cxn>
                    <a:cxn ang="0">
                      <a:pos x="0" y="52"/>
                    </a:cxn>
                    <a:cxn ang="0">
                      <a:pos x="16" y="50"/>
                    </a:cxn>
                    <a:cxn ang="0">
                      <a:pos x="20" y="54"/>
                    </a:cxn>
                    <a:cxn ang="0">
                      <a:pos x="20" y="48"/>
                    </a:cxn>
                    <a:cxn ang="0">
                      <a:pos x="24" y="50"/>
                    </a:cxn>
                    <a:cxn ang="0">
                      <a:pos x="22" y="50"/>
                    </a:cxn>
                    <a:cxn ang="0">
                      <a:pos x="24" y="56"/>
                    </a:cxn>
                    <a:cxn ang="0">
                      <a:pos x="26" y="52"/>
                    </a:cxn>
                    <a:cxn ang="0">
                      <a:pos x="30" y="52"/>
                    </a:cxn>
                    <a:cxn ang="0">
                      <a:pos x="30" y="36"/>
                    </a:cxn>
                    <a:cxn ang="0">
                      <a:pos x="34" y="50"/>
                    </a:cxn>
                    <a:cxn ang="0">
                      <a:pos x="53" y="48"/>
                    </a:cxn>
                    <a:cxn ang="0">
                      <a:pos x="53" y="44"/>
                    </a:cxn>
                    <a:cxn ang="0">
                      <a:pos x="73" y="48"/>
                    </a:cxn>
                    <a:cxn ang="0">
                      <a:pos x="79" y="42"/>
                    </a:cxn>
                    <a:cxn ang="0">
                      <a:pos x="75" y="50"/>
                    </a:cxn>
                    <a:cxn ang="0">
                      <a:pos x="49" y="56"/>
                    </a:cxn>
                    <a:cxn ang="0">
                      <a:pos x="36" y="64"/>
                    </a:cxn>
                    <a:cxn ang="0">
                      <a:pos x="38" y="72"/>
                    </a:cxn>
                    <a:cxn ang="0">
                      <a:pos x="57" y="72"/>
                    </a:cxn>
                    <a:cxn ang="0">
                      <a:pos x="73" y="56"/>
                    </a:cxn>
                    <a:cxn ang="0">
                      <a:pos x="83" y="58"/>
                    </a:cxn>
                    <a:cxn ang="0">
                      <a:pos x="97" y="52"/>
                    </a:cxn>
                    <a:cxn ang="0">
                      <a:pos x="115" y="56"/>
                    </a:cxn>
                    <a:cxn ang="0">
                      <a:pos x="115" y="50"/>
                    </a:cxn>
                    <a:cxn ang="0">
                      <a:pos x="119" y="52"/>
                    </a:cxn>
                    <a:cxn ang="0">
                      <a:pos x="141" y="30"/>
                    </a:cxn>
                    <a:cxn ang="0">
                      <a:pos x="129" y="20"/>
                    </a:cxn>
                    <a:cxn ang="0">
                      <a:pos x="129" y="34"/>
                    </a:cxn>
                    <a:cxn ang="0">
                      <a:pos x="129" y="36"/>
                    </a:cxn>
                    <a:cxn ang="0">
                      <a:pos x="125" y="28"/>
                    </a:cxn>
                    <a:cxn ang="0">
                      <a:pos x="119" y="30"/>
                    </a:cxn>
                    <a:cxn ang="0">
                      <a:pos x="119" y="20"/>
                    </a:cxn>
                    <a:cxn ang="0">
                      <a:pos x="95" y="10"/>
                    </a:cxn>
                    <a:cxn ang="0">
                      <a:pos x="97" y="4"/>
                    </a:cxn>
                    <a:cxn ang="0">
                      <a:pos x="91" y="0"/>
                    </a:cxn>
                  </a:cxnLst>
                  <a:rect l="0" t="0" r="r" b="b"/>
                  <a:pathLst>
                    <a:path w="147" h="74">
                      <a:moveTo>
                        <a:pt x="91" y="0"/>
                      </a:moveTo>
                      <a:cubicBezTo>
                        <a:pt x="90" y="4"/>
                        <a:pt x="90" y="1"/>
                        <a:pt x="87" y="2"/>
                      </a:cubicBezTo>
                      <a:cubicBezTo>
                        <a:pt x="88" y="11"/>
                        <a:pt x="88" y="12"/>
                        <a:pt x="87" y="22"/>
                      </a:cubicBezTo>
                      <a:cubicBezTo>
                        <a:pt x="88" y="23"/>
                        <a:pt x="95" y="25"/>
                        <a:pt x="95" y="26"/>
                      </a:cubicBezTo>
                      <a:cubicBezTo>
                        <a:pt x="96" y="29"/>
                        <a:pt x="86" y="36"/>
                        <a:pt x="97" y="34"/>
                      </a:cubicBezTo>
                      <a:cubicBezTo>
                        <a:pt x="99" y="40"/>
                        <a:pt x="99" y="40"/>
                        <a:pt x="99" y="40"/>
                      </a:cubicBezTo>
                      <a:cubicBezTo>
                        <a:pt x="91" y="39"/>
                        <a:pt x="79" y="40"/>
                        <a:pt x="69" y="38"/>
                      </a:cubicBezTo>
                      <a:cubicBezTo>
                        <a:pt x="66" y="37"/>
                        <a:pt x="61" y="29"/>
                        <a:pt x="57" y="28"/>
                      </a:cubicBezTo>
                      <a:cubicBezTo>
                        <a:pt x="54" y="27"/>
                        <a:pt x="51" y="29"/>
                        <a:pt x="47" y="28"/>
                      </a:cubicBezTo>
                      <a:cubicBezTo>
                        <a:pt x="46" y="27"/>
                        <a:pt x="39" y="22"/>
                        <a:pt x="38" y="22"/>
                      </a:cubicBezTo>
                      <a:cubicBezTo>
                        <a:pt x="30" y="20"/>
                        <a:pt x="26" y="21"/>
                        <a:pt x="20" y="20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6" y="24"/>
                        <a:pt x="12" y="22"/>
                        <a:pt x="8" y="22"/>
                      </a:cubicBezTo>
                      <a:cubicBezTo>
                        <a:pt x="9" y="23"/>
                        <a:pt x="8" y="31"/>
                        <a:pt x="8" y="32"/>
                      </a:cubicBezTo>
                      <a:cubicBezTo>
                        <a:pt x="27" y="29"/>
                        <a:pt x="6" y="35"/>
                        <a:pt x="2" y="36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24" y="40"/>
                        <a:pt x="10" y="42"/>
                        <a:pt x="0" y="46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5" y="51"/>
                        <a:pt x="12" y="48"/>
                        <a:pt x="16" y="50"/>
                      </a:cubicBezTo>
                      <a:cubicBezTo>
                        <a:pt x="17" y="50"/>
                        <a:pt x="14" y="54"/>
                        <a:pt x="20" y="54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0" y="48"/>
                        <a:pt x="28" y="48"/>
                        <a:pt x="24" y="50"/>
                      </a:cubicBezTo>
                      <a:cubicBezTo>
                        <a:pt x="22" y="50"/>
                        <a:pt x="22" y="50"/>
                        <a:pt x="22" y="50"/>
                      </a:cubicBezTo>
                      <a:cubicBezTo>
                        <a:pt x="24" y="56"/>
                        <a:pt x="24" y="56"/>
                        <a:pt x="24" y="56"/>
                      </a:cubicBezTo>
                      <a:cubicBezTo>
                        <a:pt x="24" y="56"/>
                        <a:pt x="28" y="54"/>
                        <a:pt x="26" y="52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2" y="50"/>
                        <a:pt x="25" y="39"/>
                        <a:pt x="30" y="36"/>
                      </a:cubicBezTo>
                      <a:cubicBezTo>
                        <a:pt x="38" y="30"/>
                        <a:pt x="35" y="49"/>
                        <a:pt x="34" y="50"/>
                      </a:cubicBezTo>
                      <a:cubicBezTo>
                        <a:pt x="43" y="49"/>
                        <a:pt x="43" y="49"/>
                        <a:pt x="53" y="48"/>
                      </a:cubicBezTo>
                      <a:cubicBezTo>
                        <a:pt x="53" y="44"/>
                        <a:pt x="53" y="44"/>
                        <a:pt x="53" y="44"/>
                      </a:cubicBezTo>
                      <a:cubicBezTo>
                        <a:pt x="58" y="43"/>
                        <a:pt x="65" y="50"/>
                        <a:pt x="73" y="48"/>
                      </a:cubicBezTo>
                      <a:cubicBezTo>
                        <a:pt x="74" y="48"/>
                        <a:pt x="77" y="43"/>
                        <a:pt x="79" y="42"/>
                      </a:cubicBezTo>
                      <a:cubicBezTo>
                        <a:pt x="78" y="44"/>
                        <a:pt x="77" y="48"/>
                        <a:pt x="75" y="50"/>
                      </a:cubicBezTo>
                      <a:cubicBezTo>
                        <a:pt x="66" y="58"/>
                        <a:pt x="63" y="52"/>
                        <a:pt x="49" y="56"/>
                      </a:cubicBezTo>
                      <a:cubicBezTo>
                        <a:pt x="49" y="56"/>
                        <a:pt x="38" y="63"/>
                        <a:pt x="36" y="64"/>
                      </a:cubicBezTo>
                      <a:cubicBezTo>
                        <a:pt x="37" y="65"/>
                        <a:pt x="37" y="69"/>
                        <a:pt x="38" y="72"/>
                      </a:cubicBezTo>
                      <a:cubicBezTo>
                        <a:pt x="43" y="71"/>
                        <a:pt x="49" y="74"/>
                        <a:pt x="57" y="72"/>
                      </a:cubicBezTo>
                      <a:cubicBezTo>
                        <a:pt x="65" y="69"/>
                        <a:pt x="67" y="58"/>
                        <a:pt x="73" y="56"/>
                      </a:cubicBezTo>
                      <a:cubicBezTo>
                        <a:pt x="73" y="56"/>
                        <a:pt x="80" y="58"/>
                        <a:pt x="83" y="58"/>
                      </a:cubicBezTo>
                      <a:cubicBezTo>
                        <a:pt x="85" y="58"/>
                        <a:pt x="96" y="52"/>
                        <a:pt x="97" y="52"/>
                      </a:cubicBezTo>
                      <a:cubicBezTo>
                        <a:pt x="104" y="51"/>
                        <a:pt x="106" y="59"/>
                        <a:pt x="115" y="56"/>
                      </a:cubicBezTo>
                      <a:cubicBezTo>
                        <a:pt x="115" y="56"/>
                        <a:pt x="115" y="50"/>
                        <a:pt x="115" y="50"/>
                      </a:cubicBezTo>
                      <a:cubicBezTo>
                        <a:pt x="115" y="50"/>
                        <a:pt x="123" y="50"/>
                        <a:pt x="119" y="52"/>
                      </a:cubicBezTo>
                      <a:cubicBezTo>
                        <a:pt x="137" y="50"/>
                        <a:pt x="147" y="50"/>
                        <a:pt x="141" y="30"/>
                      </a:cubicBezTo>
                      <a:cubicBezTo>
                        <a:pt x="137" y="18"/>
                        <a:pt x="135" y="25"/>
                        <a:pt x="129" y="20"/>
                      </a:cubicBezTo>
                      <a:cubicBezTo>
                        <a:pt x="131" y="20"/>
                        <a:pt x="129" y="34"/>
                        <a:pt x="129" y="34"/>
                      </a:cubicBezTo>
                      <a:cubicBezTo>
                        <a:pt x="129" y="36"/>
                        <a:pt x="129" y="36"/>
                        <a:pt x="129" y="36"/>
                      </a:cubicBezTo>
                      <a:cubicBezTo>
                        <a:pt x="121" y="38"/>
                        <a:pt x="128" y="31"/>
                        <a:pt x="125" y="28"/>
                      </a:cubicBezTo>
                      <a:cubicBezTo>
                        <a:pt x="123" y="26"/>
                        <a:pt x="120" y="29"/>
                        <a:pt x="119" y="30"/>
                      </a:cubicBezTo>
                      <a:cubicBezTo>
                        <a:pt x="118" y="27"/>
                        <a:pt x="119" y="23"/>
                        <a:pt x="119" y="20"/>
                      </a:cubicBezTo>
                      <a:cubicBezTo>
                        <a:pt x="107" y="22"/>
                        <a:pt x="106" y="17"/>
                        <a:pt x="95" y="10"/>
                      </a:cubicBezTo>
                      <a:cubicBezTo>
                        <a:pt x="96" y="8"/>
                        <a:pt x="98" y="8"/>
                        <a:pt x="97" y="4"/>
                      </a:cubicBezTo>
                      <a:cubicBezTo>
                        <a:pt x="97" y="3"/>
                        <a:pt x="91" y="1"/>
                        <a:pt x="9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1" name="Freeform 565"/>
                <p:cNvSpPr>
                  <a:spLocks/>
                </p:cNvSpPr>
                <p:nvPr/>
              </p:nvSpPr>
              <p:spPr bwMode="auto">
                <a:xfrm>
                  <a:off x="1476" y="711"/>
                  <a:ext cx="59" cy="23"/>
                </a:xfrm>
                <a:custGeom>
                  <a:avLst/>
                  <a:gdLst/>
                  <a:ahLst/>
                  <a:cxnLst>
                    <a:cxn ang="0">
                      <a:pos x="26" y="3"/>
                    </a:cxn>
                    <a:cxn ang="0">
                      <a:pos x="12" y="9"/>
                    </a:cxn>
                    <a:cxn ang="0">
                      <a:pos x="8" y="9"/>
                    </a:cxn>
                    <a:cxn ang="0">
                      <a:pos x="2" y="7"/>
                    </a:cxn>
                    <a:cxn ang="0">
                      <a:pos x="0" y="13"/>
                    </a:cxn>
                    <a:cxn ang="0">
                      <a:pos x="8" y="11"/>
                    </a:cxn>
                    <a:cxn ang="0">
                      <a:pos x="26" y="17"/>
                    </a:cxn>
                    <a:cxn ang="0">
                      <a:pos x="26" y="3"/>
                    </a:cxn>
                  </a:cxnLst>
                  <a:rect l="0" t="0" r="r" b="b"/>
                  <a:pathLst>
                    <a:path w="48" h="17">
                      <a:moveTo>
                        <a:pt x="26" y="3"/>
                      </a:moveTo>
                      <a:cubicBezTo>
                        <a:pt x="23" y="4"/>
                        <a:pt x="15" y="8"/>
                        <a:pt x="12" y="9"/>
                      </a:cubicBezTo>
                      <a:cubicBezTo>
                        <a:pt x="16" y="9"/>
                        <a:pt x="8" y="9"/>
                        <a:pt x="8" y="9"/>
                      </a:cubicBezTo>
                      <a:cubicBezTo>
                        <a:pt x="5" y="9"/>
                        <a:pt x="6" y="8"/>
                        <a:pt x="2" y="7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5" y="13"/>
                        <a:pt x="3" y="11"/>
                        <a:pt x="8" y="11"/>
                      </a:cubicBezTo>
                      <a:cubicBezTo>
                        <a:pt x="11" y="11"/>
                        <a:pt x="22" y="17"/>
                        <a:pt x="26" y="17"/>
                      </a:cubicBezTo>
                      <a:cubicBezTo>
                        <a:pt x="48" y="17"/>
                        <a:pt x="48" y="0"/>
                        <a:pt x="26" y="3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2" name="Freeform 566"/>
                <p:cNvSpPr>
                  <a:spLocks/>
                </p:cNvSpPr>
                <p:nvPr/>
              </p:nvSpPr>
              <p:spPr bwMode="auto">
                <a:xfrm>
                  <a:off x="1556" y="708"/>
                  <a:ext cx="16" cy="21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0" y="8"/>
                    </a:cxn>
                    <a:cxn ang="0">
                      <a:pos x="2" y="14"/>
                    </a:cxn>
                    <a:cxn ang="0">
                      <a:pos x="9" y="14"/>
                    </a:cxn>
                    <a:cxn ang="0">
                      <a:pos x="13" y="4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3" h="15">
                      <a:moveTo>
                        <a:pt x="5" y="0"/>
                      </a:moveTo>
                      <a:cubicBezTo>
                        <a:pt x="4" y="4"/>
                        <a:pt x="1" y="6"/>
                        <a:pt x="0" y="8"/>
                      </a:cubicBezTo>
                      <a:cubicBezTo>
                        <a:pt x="1" y="9"/>
                        <a:pt x="1" y="12"/>
                        <a:pt x="2" y="14"/>
                      </a:cubicBezTo>
                      <a:cubicBezTo>
                        <a:pt x="4" y="15"/>
                        <a:pt x="11" y="15"/>
                        <a:pt x="9" y="14"/>
                      </a:cubicBezTo>
                      <a:cubicBezTo>
                        <a:pt x="10" y="13"/>
                        <a:pt x="13" y="6"/>
                        <a:pt x="13" y="4"/>
                      </a:cubicBezTo>
                      <a:cubicBezTo>
                        <a:pt x="11" y="3"/>
                        <a:pt x="8" y="2"/>
                        <a:pt x="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3" name="Freeform 567"/>
                <p:cNvSpPr>
                  <a:spLocks/>
                </p:cNvSpPr>
                <p:nvPr/>
              </p:nvSpPr>
              <p:spPr bwMode="auto">
                <a:xfrm>
                  <a:off x="1383" y="708"/>
                  <a:ext cx="15" cy="17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6"/>
                    </a:cxn>
                    <a:cxn ang="0">
                      <a:pos x="2" y="6"/>
                    </a:cxn>
                    <a:cxn ang="0">
                      <a:pos x="8" y="10"/>
                    </a:cxn>
                    <a:cxn ang="0">
                      <a:pos x="8" y="8"/>
                    </a:cxn>
                    <a:cxn ang="0">
                      <a:pos x="12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3" h="12">
                      <a:moveTo>
                        <a:pt x="4" y="0"/>
                      </a:moveTo>
                      <a:cubicBezTo>
                        <a:pt x="4" y="0"/>
                        <a:pt x="1" y="6"/>
                        <a:pt x="0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4" y="7"/>
                        <a:pt x="6" y="9"/>
                        <a:pt x="8" y="10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13" y="12"/>
                        <a:pt x="12" y="5"/>
                        <a:pt x="12" y="4"/>
                      </a:cubicBezTo>
                      <a:cubicBezTo>
                        <a:pt x="10" y="3"/>
                        <a:pt x="7" y="2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4" name="Freeform 568"/>
                <p:cNvSpPr>
                  <a:spLocks/>
                </p:cNvSpPr>
                <p:nvPr/>
              </p:nvSpPr>
              <p:spPr bwMode="auto">
                <a:xfrm>
                  <a:off x="1333" y="708"/>
                  <a:ext cx="8" cy="2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16"/>
                    </a:cxn>
                    <a:cxn ang="0">
                      <a:pos x="8" y="16"/>
                    </a:cxn>
                    <a:cxn ang="0">
                      <a:pos x="8" y="8"/>
                    </a:cxn>
                    <a:cxn ang="0">
                      <a:pos x="4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16">
                      <a:moveTo>
                        <a:pt x="0" y="0"/>
                      </a:moveTo>
                      <a:cubicBezTo>
                        <a:pt x="2" y="7"/>
                        <a:pt x="2" y="11"/>
                        <a:pt x="4" y="16"/>
                      </a:cubicBezTo>
                      <a:cubicBezTo>
                        <a:pt x="8" y="16"/>
                        <a:pt x="8" y="16"/>
                        <a:pt x="8" y="16"/>
                      </a:cubicBezTo>
                      <a:cubicBezTo>
                        <a:pt x="8" y="16"/>
                        <a:pt x="8" y="8"/>
                        <a:pt x="8" y="8"/>
                      </a:cubicBezTo>
                      <a:cubicBezTo>
                        <a:pt x="6" y="5"/>
                        <a:pt x="5" y="4"/>
                        <a:pt x="4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5" name="Freeform 569"/>
                <p:cNvSpPr>
                  <a:spLocks/>
                </p:cNvSpPr>
                <p:nvPr/>
              </p:nvSpPr>
              <p:spPr bwMode="auto">
                <a:xfrm>
                  <a:off x="1032" y="706"/>
                  <a:ext cx="133" cy="83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88" y="6"/>
                    </a:cxn>
                    <a:cxn ang="0">
                      <a:pos x="78" y="12"/>
                    </a:cxn>
                    <a:cxn ang="0">
                      <a:pos x="72" y="8"/>
                    </a:cxn>
                    <a:cxn ang="0">
                      <a:pos x="50" y="12"/>
                    </a:cxn>
                    <a:cxn ang="0">
                      <a:pos x="34" y="26"/>
                    </a:cxn>
                    <a:cxn ang="0">
                      <a:pos x="28" y="24"/>
                    </a:cxn>
                    <a:cxn ang="0">
                      <a:pos x="22" y="32"/>
                    </a:cxn>
                    <a:cxn ang="0">
                      <a:pos x="20" y="32"/>
                    </a:cxn>
                    <a:cxn ang="0">
                      <a:pos x="20" y="38"/>
                    </a:cxn>
                    <a:cxn ang="0">
                      <a:pos x="10" y="38"/>
                    </a:cxn>
                    <a:cxn ang="0">
                      <a:pos x="0" y="44"/>
                    </a:cxn>
                    <a:cxn ang="0">
                      <a:pos x="14" y="60"/>
                    </a:cxn>
                    <a:cxn ang="0">
                      <a:pos x="26" y="54"/>
                    </a:cxn>
                    <a:cxn ang="0">
                      <a:pos x="30" y="58"/>
                    </a:cxn>
                    <a:cxn ang="0">
                      <a:pos x="34" y="54"/>
                    </a:cxn>
                    <a:cxn ang="0">
                      <a:pos x="38" y="56"/>
                    </a:cxn>
                    <a:cxn ang="0">
                      <a:pos x="38" y="48"/>
                    </a:cxn>
                    <a:cxn ang="0">
                      <a:pos x="42" y="56"/>
                    </a:cxn>
                    <a:cxn ang="0">
                      <a:pos x="48" y="58"/>
                    </a:cxn>
                    <a:cxn ang="0">
                      <a:pos x="54" y="52"/>
                    </a:cxn>
                    <a:cxn ang="0">
                      <a:pos x="55" y="44"/>
                    </a:cxn>
                    <a:cxn ang="0">
                      <a:pos x="60" y="48"/>
                    </a:cxn>
                    <a:cxn ang="0">
                      <a:pos x="60" y="44"/>
                    </a:cxn>
                    <a:cxn ang="0">
                      <a:pos x="64" y="44"/>
                    </a:cxn>
                    <a:cxn ang="0">
                      <a:pos x="64" y="32"/>
                    </a:cxn>
                    <a:cxn ang="0">
                      <a:pos x="70" y="34"/>
                    </a:cxn>
                    <a:cxn ang="0">
                      <a:pos x="72" y="26"/>
                    </a:cxn>
                    <a:cxn ang="0">
                      <a:pos x="78" y="26"/>
                    </a:cxn>
                    <a:cxn ang="0">
                      <a:pos x="72" y="40"/>
                    </a:cxn>
                    <a:cxn ang="0">
                      <a:pos x="80" y="42"/>
                    </a:cxn>
                    <a:cxn ang="0">
                      <a:pos x="92" y="22"/>
                    </a:cxn>
                    <a:cxn ang="0">
                      <a:pos x="104" y="24"/>
                    </a:cxn>
                    <a:cxn ang="0">
                      <a:pos x="102" y="18"/>
                    </a:cxn>
                    <a:cxn ang="0">
                      <a:pos x="106" y="18"/>
                    </a:cxn>
                    <a:cxn ang="0">
                      <a:pos x="108" y="12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108" h="60">
                      <a:moveTo>
                        <a:pt x="92" y="0"/>
                      </a:moveTo>
                      <a:cubicBezTo>
                        <a:pt x="91" y="1"/>
                        <a:pt x="84" y="9"/>
                        <a:pt x="88" y="6"/>
                      </a:cubicBezTo>
                      <a:cubicBezTo>
                        <a:pt x="84" y="7"/>
                        <a:pt x="85" y="12"/>
                        <a:pt x="78" y="12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67" y="8"/>
                        <a:pt x="54" y="10"/>
                        <a:pt x="50" y="12"/>
                      </a:cubicBezTo>
                      <a:cubicBezTo>
                        <a:pt x="47" y="14"/>
                        <a:pt x="38" y="25"/>
                        <a:pt x="34" y="26"/>
                      </a:cubicBezTo>
                      <a:cubicBezTo>
                        <a:pt x="30" y="27"/>
                        <a:pt x="30" y="23"/>
                        <a:pt x="28" y="24"/>
                      </a:cubicBezTo>
                      <a:cubicBezTo>
                        <a:pt x="28" y="24"/>
                        <a:pt x="24" y="31"/>
                        <a:pt x="22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20" y="33"/>
                        <a:pt x="21" y="38"/>
                        <a:pt x="20" y="38"/>
                      </a:cubicBezTo>
                      <a:cubicBezTo>
                        <a:pt x="18" y="40"/>
                        <a:pt x="13" y="37"/>
                        <a:pt x="10" y="38"/>
                      </a:cubicBezTo>
                      <a:cubicBezTo>
                        <a:pt x="9" y="38"/>
                        <a:pt x="2" y="43"/>
                        <a:pt x="0" y="44"/>
                      </a:cubicBezTo>
                      <a:cubicBezTo>
                        <a:pt x="7" y="48"/>
                        <a:pt x="10" y="53"/>
                        <a:pt x="14" y="60"/>
                      </a:cubicBezTo>
                      <a:cubicBezTo>
                        <a:pt x="18" y="58"/>
                        <a:pt x="22" y="56"/>
                        <a:pt x="26" y="54"/>
                      </a:cubicBezTo>
                      <a:cubicBezTo>
                        <a:pt x="25" y="54"/>
                        <a:pt x="27" y="58"/>
                        <a:pt x="30" y="58"/>
                      </a:cubicBezTo>
                      <a:cubicBezTo>
                        <a:pt x="30" y="58"/>
                        <a:pt x="36" y="54"/>
                        <a:pt x="34" y="54"/>
                      </a:cubicBezTo>
                      <a:cubicBezTo>
                        <a:pt x="35" y="53"/>
                        <a:pt x="37" y="55"/>
                        <a:pt x="38" y="56"/>
                      </a:cubicBezTo>
                      <a:cubicBezTo>
                        <a:pt x="38" y="56"/>
                        <a:pt x="38" y="49"/>
                        <a:pt x="38" y="48"/>
                      </a:cubicBezTo>
                      <a:cubicBezTo>
                        <a:pt x="38" y="48"/>
                        <a:pt x="41" y="55"/>
                        <a:pt x="42" y="56"/>
                      </a:cubicBezTo>
                      <a:cubicBezTo>
                        <a:pt x="43" y="56"/>
                        <a:pt x="48" y="57"/>
                        <a:pt x="48" y="58"/>
                      </a:cubicBezTo>
                      <a:cubicBezTo>
                        <a:pt x="49" y="56"/>
                        <a:pt x="53" y="54"/>
                        <a:pt x="54" y="52"/>
                      </a:cubicBezTo>
                      <a:cubicBezTo>
                        <a:pt x="56" y="46"/>
                        <a:pt x="55" y="44"/>
                        <a:pt x="55" y="44"/>
                      </a:cubicBezTo>
                      <a:cubicBezTo>
                        <a:pt x="55" y="44"/>
                        <a:pt x="55" y="46"/>
                        <a:pt x="60" y="48"/>
                      </a:cubicBezTo>
                      <a:cubicBezTo>
                        <a:pt x="60" y="44"/>
                        <a:pt x="60" y="44"/>
                        <a:pt x="60" y="44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6" y="42"/>
                        <a:pt x="63" y="35"/>
                        <a:pt x="64" y="32"/>
                      </a:cubicBezTo>
                      <a:cubicBezTo>
                        <a:pt x="65" y="30"/>
                        <a:pt x="69" y="34"/>
                        <a:pt x="70" y="34"/>
                      </a:cubicBezTo>
                      <a:cubicBezTo>
                        <a:pt x="70" y="34"/>
                        <a:pt x="71" y="27"/>
                        <a:pt x="72" y="26"/>
                      </a:cubicBezTo>
                      <a:cubicBezTo>
                        <a:pt x="73" y="26"/>
                        <a:pt x="77" y="26"/>
                        <a:pt x="78" y="26"/>
                      </a:cubicBezTo>
                      <a:cubicBezTo>
                        <a:pt x="76" y="31"/>
                        <a:pt x="74" y="35"/>
                        <a:pt x="72" y="40"/>
                      </a:cubicBezTo>
                      <a:cubicBezTo>
                        <a:pt x="75" y="41"/>
                        <a:pt x="77" y="40"/>
                        <a:pt x="80" y="42"/>
                      </a:cubicBezTo>
                      <a:cubicBezTo>
                        <a:pt x="86" y="39"/>
                        <a:pt x="100" y="26"/>
                        <a:pt x="92" y="22"/>
                      </a:cubicBezTo>
                      <a:cubicBezTo>
                        <a:pt x="96" y="23"/>
                        <a:pt x="98" y="24"/>
                        <a:pt x="104" y="24"/>
                      </a:cubicBezTo>
                      <a:cubicBezTo>
                        <a:pt x="105" y="20"/>
                        <a:pt x="100" y="23"/>
                        <a:pt x="102" y="18"/>
                      </a:cubicBezTo>
                      <a:cubicBezTo>
                        <a:pt x="106" y="18"/>
                        <a:pt x="106" y="18"/>
                        <a:pt x="106" y="18"/>
                      </a:cubicBezTo>
                      <a:cubicBezTo>
                        <a:pt x="103" y="16"/>
                        <a:pt x="108" y="12"/>
                        <a:pt x="108" y="12"/>
                      </a:cubicBezTo>
                      <a:cubicBezTo>
                        <a:pt x="108" y="2"/>
                        <a:pt x="98" y="3"/>
                        <a:pt x="9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6" name="Freeform 570"/>
                <p:cNvSpPr>
                  <a:spLocks/>
                </p:cNvSpPr>
                <p:nvPr/>
              </p:nvSpPr>
              <p:spPr bwMode="auto">
                <a:xfrm>
                  <a:off x="1684" y="701"/>
                  <a:ext cx="7" cy="7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7" h="6">
                      <a:moveTo>
                        <a:pt x="4" y="2"/>
                      </a:moveTo>
                      <a:cubicBezTo>
                        <a:pt x="7" y="4"/>
                        <a:pt x="2" y="6"/>
                        <a:pt x="2" y="6"/>
                      </a:cubicBezTo>
                      <a:cubicBezTo>
                        <a:pt x="2" y="5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7" name="Freeform 571"/>
                <p:cNvSpPr>
                  <a:spLocks/>
                </p:cNvSpPr>
                <p:nvPr/>
              </p:nvSpPr>
              <p:spPr bwMode="auto">
                <a:xfrm>
                  <a:off x="1201" y="701"/>
                  <a:ext cx="64" cy="45"/>
                </a:xfrm>
                <a:custGeom>
                  <a:avLst/>
                  <a:gdLst/>
                  <a:ahLst/>
                  <a:cxnLst>
                    <a:cxn ang="0">
                      <a:pos x="34" y="0"/>
                    </a:cxn>
                    <a:cxn ang="0">
                      <a:pos x="32" y="4"/>
                    </a:cxn>
                    <a:cxn ang="0">
                      <a:pos x="24" y="2"/>
                    </a:cxn>
                    <a:cxn ang="0">
                      <a:pos x="6" y="12"/>
                    </a:cxn>
                    <a:cxn ang="0">
                      <a:pos x="0" y="10"/>
                    </a:cxn>
                    <a:cxn ang="0">
                      <a:pos x="0" y="28"/>
                    </a:cxn>
                    <a:cxn ang="0">
                      <a:pos x="10" y="32"/>
                    </a:cxn>
                    <a:cxn ang="0">
                      <a:pos x="34" y="28"/>
                    </a:cxn>
                    <a:cxn ang="0">
                      <a:pos x="40" y="18"/>
                    </a:cxn>
                    <a:cxn ang="0">
                      <a:pos x="34" y="12"/>
                    </a:cxn>
                    <a:cxn ang="0">
                      <a:pos x="42" y="12"/>
                    </a:cxn>
                    <a:cxn ang="0">
                      <a:pos x="34" y="0"/>
                    </a:cxn>
                  </a:cxnLst>
                  <a:rect l="0" t="0" r="r" b="b"/>
                  <a:pathLst>
                    <a:path w="52" h="33">
                      <a:moveTo>
                        <a:pt x="34" y="0"/>
                      </a:moveTo>
                      <a:cubicBezTo>
                        <a:pt x="32" y="4"/>
                        <a:pt x="32" y="4"/>
                        <a:pt x="32" y="4"/>
                      </a:cubicBezTo>
                      <a:cubicBezTo>
                        <a:pt x="30" y="5"/>
                        <a:pt x="29" y="1"/>
                        <a:pt x="24" y="2"/>
                      </a:cubicBezTo>
                      <a:cubicBezTo>
                        <a:pt x="20" y="3"/>
                        <a:pt x="12" y="12"/>
                        <a:pt x="6" y="12"/>
                      </a:cubicBezTo>
                      <a:cubicBezTo>
                        <a:pt x="4" y="12"/>
                        <a:pt x="1" y="10"/>
                        <a:pt x="0" y="10"/>
                      </a:cubicBezTo>
                      <a:cubicBezTo>
                        <a:pt x="0" y="10"/>
                        <a:pt x="0" y="27"/>
                        <a:pt x="0" y="28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4" y="33"/>
                        <a:pt x="32" y="29"/>
                        <a:pt x="34" y="28"/>
                      </a:cubicBezTo>
                      <a:cubicBezTo>
                        <a:pt x="37" y="27"/>
                        <a:pt x="38" y="20"/>
                        <a:pt x="40" y="18"/>
                      </a:cubicBezTo>
                      <a:cubicBezTo>
                        <a:pt x="38" y="16"/>
                        <a:pt x="36" y="15"/>
                        <a:pt x="34" y="12"/>
                      </a:cubicBezTo>
                      <a:cubicBezTo>
                        <a:pt x="36" y="11"/>
                        <a:pt x="40" y="13"/>
                        <a:pt x="42" y="12"/>
                      </a:cubicBezTo>
                      <a:cubicBezTo>
                        <a:pt x="52" y="9"/>
                        <a:pt x="43" y="1"/>
                        <a:pt x="3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8" name="Freeform 572"/>
                <p:cNvSpPr>
                  <a:spLocks/>
                </p:cNvSpPr>
                <p:nvPr/>
              </p:nvSpPr>
              <p:spPr bwMode="auto">
                <a:xfrm>
                  <a:off x="1169" y="695"/>
                  <a:ext cx="18" cy="2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0" y="4"/>
                    </a:cxn>
                    <a:cxn ang="0">
                      <a:pos x="0" y="12"/>
                    </a:cxn>
                    <a:cxn ang="0">
                      <a:pos x="4" y="16"/>
                    </a:cxn>
                    <a:cxn ang="0">
                      <a:pos x="12" y="16"/>
                    </a:cxn>
                    <a:cxn ang="0">
                      <a:pos x="16" y="8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6" y="2"/>
                        <a:pt x="2" y="3"/>
                        <a:pt x="0" y="4"/>
                      </a:cubicBezTo>
                      <a:cubicBezTo>
                        <a:pt x="0" y="5"/>
                        <a:pt x="0" y="12"/>
                        <a:pt x="0" y="12"/>
                      </a:cubicBezTo>
                      <a:cubicBezTo>
                        <a:pt x="1" y="14"/>
                        <a:pt x="3" y="13"/>
                        <a:pt x="4" y="16"/>
                      </a:cubicBezTo>
                      <a:cubicBezTo>
                        <a:pt x="5" y="16"/>
                        <a:pt x="10" y="15"/>
                        <a:pt x="12" y="16"/>
                      </a:cubicBezTo>
                      <a:cubicBezTo>
                        <a:pt x="12" y="15"/>
                        <a:pt x="15" y="8"/>
                        <a:pt x="16" y="8"/>
                      </a:cubicBezTo>
                      <a:cubicBezTo>
                        <a:pt x="14" y="6"/>
                        <a:pt x="9" y="3"/>
                        <a:pt x="8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499" name="Freeform 573"/>
                <p:cNvSpPr>
                  <a:spLocks/>
                </p:cNvSpPr>
                <p:nvPr/>
              </p:nvSpPr>
              <p:spPr bwMode="auto">
                <a:xfrm>
                  <a:off x="1196" y="684"/>
                  <a:ext cx="35" cy="17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8"/>
                    </a:cxn>
                    <a:cxn ang="0">
                      <a:pos x="16" y="6"/>
                    </a:cxn>
                    <a:cxn ang="0">
                      <a:pos x="22" y="10"/>
                    </a:cxn>
                    <a:cxn ang="0">
                      <a:pos x="22" y="12"/>
                    </a:cxn>
                    <a:cxn ang="0">
                      <a:pos x="30" y="6"/>
                    </a:cxn>
                    <a:cxn ang="0">
                      <a:pos x="28" y="0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30" h="12">
                      <a:moveTo>
                        <a:pt x="4" y="0"/>
                      </a:moveTo>
                      <a:cubicBezTo>
                        <a:pt x="4" y="0"/>
                        <a:pt x="1" y="8"/>
                        <a:pt x="0" y="8"/>
                      </a:cubicBezTo>
                      <a:cubicBezTo>
                        <a:pt x="5" y="8"/>
                        <a:pt x="14" y="6"/>
                        <a:pt x="16" y="6"/>
                      </a:cubicBezTo>
                      <a:cubicBezTo>
                        <a:pt x="17" y="6"/>
                        <a:pt x="21" y="10"/>
                        <a:pt x="22" y="10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8" y="6"/>
                        <a:pt x="29" y="3"/>
                        <a:pt x="28" y="0"/>
                      </a:cubicBezTo>
                      <a:cubicBezTo>
                        <a:pt x="24" y="0"/>
                        <a:pt x="14" y="1"/>
                        <a:pt x="4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0" name="Freeform 574"/>
                <p:cNvSpPr>
                  <a:spLocks/>
                </p:cNvSpPr>
                <p:nvPr/>
              </p:nvSpPr>
              <p:spPr bwMode="auto">
                <a:xfrm>
                  <a:off x="1229" y="675"/>
                  <a:ext cx="44" cy="25"/>
                </a:xfrm>
                <a:custGeom>
                  <a:avLst/>
                  <a:gdLst/>
                  <a:ahLst/>
                  <a:cxnLst>
                    <a:cxn ang="0">
                      <a:pos x="21" y="0"/>
                    </a:cxn>
                    <a:cxn ang="0">
                      <a:pos x="11" y="6"/>
                    </a:cxn>
                    <a:cxn ang="0">
                      <a:pos x="5" y="6"/>
                    </a:cxn>
                    <a:cxn ang="0">
                      <a:pos x="15" y="14"/>
                    </a:cxn>
                    <a:cxn ang="0">
                      <a:pos x="25" y="16"/>
                    </a:cxn>
                    <a:cxn ang="0">
                      <a:pos x="21" y="0"/>
                    </a:cxn>
                  </a:cxnLst>
                  <a:rect l="0" t="0" r="r" b="b"/>
                  <a:pathLst>
                    <a:path w="37" h="17">
                      <a:moveTo>
                        <a:pt x="21" y="0"/>
                      </a:moveTo>
                      <a:cubicBezTo>
                        <a:pt x="18" y="0"/>
                        <a:pt x="13" y="5"/>
                        <a:pt x="11" y="6"/>
                      </a:cubicBezTo>
                      <a:cubicBezTo>
                        <a:pt x="10" y="7"/>
                        <a:pt x="6" y="6"/>
                        <a:pt x="5" y="6"/>
                      </a:cubicBezTo>
                      <a:cubicBezTo>
                        <a:pt x="11" y="9"/>
                        <a:pt x="0" y="11"/>
                        <a:pt x="15" y="14"/>
                      </a:cubicBezTo>
                      <a:cubicBezTo>
                        <a:pt x="16" y="15"/>
                        <a:pt x="21" y="17"/>
                        <a:pt x="25" y="16"/>
                      </a:cubicBezTo>
                      <a:cubicBezTo>
                        <a:pt x="37" y="14"/>
                        <a:pt x="35" y="0"/>
                        <a:pt x="21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1" name="Freeform 575"/>
                <p:cNvSpPr>
                  <a:spLocks/>
                </p:cNvSpPr>
                <p:nvPr/>
              </p:nvSpPr>
              <p:spPr bwMode="auto">
                <a:xfrm>
                  <a:off x="1633" y="672"/>
                  <a:ext cx="7" cy="7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6" h="5">
                      <a:moveTo>
                        <a:pt x="3" y="1"/>
                      </a:moveTo>
                      <a:cubicBezTo>
                        <a:pt x="6" y="3"/>
                        <a:pt x="1" y="5"/>
                        <a:pt x="1" y="5"/>
                      </a:cubicBezTo>
                      <a:cubicBezTo>
                        <a:pt x="1" y="4"/>
                        <a:pt x="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2" name="Freeform 576"/>
                <p:cNvSpPr>
                  <a:spLocks/>
                </p:cNvSpPr>
                <p:nvPr/>
              </p:nvSpPr>
              <p:spPr bwMode="auto">
                <a:xfrm>
                  <a:off x="1441" y="673"/>
                  <a:ext cx="54" cy="5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16"/>
                    </a:cxn>
                    <a:cxn ang="0">
                      <a:pos x="14" y="20"/>
                    </a:cxn>
                    <a:cxn ang="0">
                      <a:pos x="10" y="22"/>
                    </a:cxn>
                    <a:cxn ang="0">
                      <a:pos x="32" y="32"/>
                    </a:cxn>
                    <a:cxn ang="0">
                      <a:pos x="44" y="30"/>
                    </a:cxn>
                    <a:cxn ang="0">
                      <a:pos x="40" y="16"/>
                    </a:cxn>
                    <a:cxn ang="0">
                      <a:pos x="28" y="14"/>
                    </a:cxn>
                    <a:cxn ang="0">
                      <a:pos x="2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4" h="38">
                      <a:moveTo>
                        <a:pt x="0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5" y="17"/>
                        <a:pt x="12" y="19"/>
                        <a:pt x="14" y="20"/>
                      </a:cubicBezTo>
                      <a:cubicBezTo>
                        <a:pt x="17" y="23"/>
                        <a:pt x="10" y="22"/>
                        <a:pt x="10" y="22"/>
                      </a:cubicBezTo>
                      <a:cubicBezTo>
                        <a:pt x="19" y="34"/>
                        <a:pt x="14" y="38"/>
                        <a:pt x="32" y="32"/>
                      </a:cubicBezTo>
                      <a:cubicBezTo>
                        <a:pt x="34" y="31"/>
                        <a:pt x="39" y="31"/>
                        <a:pt x="44" y="30"/>
                      </a:cubicBezTo>
                      <a:cubicBezTo>
                        <a:pt x="40" y="16"/>
                        <a:pt x="40" y="16"/>
                        <a:pt x="40" y="16"/>
                      </a:cubicBezTo>
                      <a:cubicBezTo>
                        <a:pt x="37" y="13"/>
                        <a:pt x="33" y="16"/>
                        <a:pt x="28" y="14"/>
                      </a:cubicBezTo>
                      <a:cubicBezTo>
                        <a:pt x="27" y="14"/>
                        <a:pt x="23" y="9"/>
                        <a:pt x="22" y="8"/>
                      </a:cubicBezTo>
                      <a:cubicBezTo>
                        <a:pt x="13" y="5"/>
                        <a:pt x="8" y="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3" name="Freeform 577"/>
                <p:cNvSpPr>
                  <a:spLocks/>
                </p:cNvSpPr>
                <p:nvPr/>
              </p:nvSpPr>
              <p:spPr bwMode="auto">
                <a:xfrm>
                  <a:off x="1317" y="659"/>
                  <a:ext cx="114" cy="6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12"/>
                    </a:cxn>
                    <a:cxn ang="0">
                      <a:pos x="6" y="10"/>
                    </a:cxn>
                    <a:cxn ang="0">
                      <a:pos x="6" y="16"/>
                    </a:cxn>
                    <a:cxn ang="0">
                      <a:pos x="12" y="14"/>
                    </a:cxn>
                    <a:cxn ang="0">
                      <a:pos x="10" y="20"/>
                    </a:cxn>
                    <a:cxn ang="0">
                      <a:pos x="18" y="18"/>
                    </a:cxn>
                    <a:cxn ang="0">
                      <a:pos x="16" y="22"/>
                    </a:cxn>
                    <a:cxn ang="0">
                      <a:pos x="20" y="26"/>
                    </a:cxn>
                    <a:cxn ang="0">
                      <a:pos x="14" y="30"/>
                    </a:cxn>
                    <a:cxn ang="0">
                      <a:pos x="61" y="30"/>
                    </a:cxn>
                    <a:cxn ang="0">
                      <a:pos x="65" y="36"/>
                    </a:cxn>
                    <a:cxn ang="0">
                      <a:pos x="73" y="38"/>
                    </a:cxn>
                    <a:cxn ang="0">
                      <a:pos x="79" y="46"/>
                    </a:cxn>
                    <a:cxn ang="0">
                      <a:pos x="87" y="46"/>
                    </a:cxn>
                    <a:cxn ang="0">
                      <a:pos x="91" y="34"/>
                    </a:cxn>
                    <a:cxn ang="0">
                      <a:pos x="87" y="32"/>
                    </a:cxn>
                    <a:cxn ang="0">
                      <a:pos x="67" y="22"/>
                    </a:cxn>
                    <a:cxn ang="0">
                      <a:pos x="59" y="12"/>
                    </a:cxn>
                    <a:cxn ang="0">
                      <a:pos x="55" y="14"/>
                    </a:cxn>
                    <a:cxn ang="0">
                      <a:pos x="46" y="8"/>
                    </a:cxn>
                    <a:cxn ang="0">
                      <a:pos x="40" y="12"/>
                    </a:cxn>
                    <a:cxn ang="0">
                      <a:pos x="40" y="8"/>
                    </a:cxn>
                    <a:cxn ang="0">
                      <a:pos x="28" y="4"/>
                    </a:cxn>
                    <a:cxn ang="0">
                      <a:pos x="28" y="10"/>
                    </a:cxn>
                    <a:cxn ang="0">
                      <a:pos x="22" y="12"/>
                    </a:cxn>
                    <a:cxn ang="0">
                      <a:pos x="20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93" h="47">
                      <a:moveTo>
                        <a:pt x="4" y="0"/>
                      </a:moveTo>
                      <a:cubicBezTo>
                        <a:pt x="0" y="1"/>
                        <a:pt x="1" y="8"/>
                        <a:pt x="0" y="12"/>
                      </a:cubicBezTo>
                      <a:cubicBezTo>
                        <a:pt x="1" y="12"/>
                        <a:pt x="5" y="10"/>
                        <a:pt x="6" y="10"/>
                      </a:cubicBezTo>
                      <a:cubicBezTo>
                        <a:pt x="6" y="11"/>
                        <a:pt x="6" y="16"/>
                        <a:pt x="6" y="16"/>
                      </a:cubicBezTo>
                      <a:cubicBezTo>
                        <a:pt x="9" y="18"/>
                        <a:pt x="7" y="12"/>
                        <a:pt x="12" y="14"/>
                      </a:cubicBezTo>
                      <a:cubicBezTo>
                        <a:pt x="11" y="16"/>
                        <a:pt x="10" y="20"/>
                        <a:pt x="10" y="20"/>
                      </a:cubicBezTo>
                      <a:cubicBezTo>
                        <a:pt x="13" y="22"/>
                        <a:pt x="16" y="19"/>
                        <a:pt x="18" y="18"/>
                      </a:cubicBezTo>
                      <a:cubicBezTo>
                        <a:pt x="16" y="19"/>
                        <a:pt x="20" y="22"/>
                        <a:pt x="16" y="22"/>
                      </a:cubicBezTo>
                      <a:cubicBezTo>
                        <a:pt x="15" y="22"/>
                        <a:pt x="20" y="26"/>
                        <a:pt x="20" y="26"/>
                      </a:cubicBezTo>
                      <a:cubicBezTo>
                        <a:pt x="7" y="29"/>
                        <a:pt x="16" y="30"/>
                        <a:pt x="14" y="30"/>
                      </a:cubicBezTo>
                      <a:cubicBezTo>
                        <a:pt x="32" y="24"/>
                        <a:pt x="45" y="20"/>
                        <a:pt x="61" y="30"/>
                      </a:cubicBezTo>
                      <a:cubicBezTo>
                        <a:pt x="63" y="32"/>
                        <a:pt x="63" y="35"/>
                        <a:pt x="65" y="36"/>
                      </a:cubicBezTo>
                      <a:cubicBezTo>
                        <a:pt x="67" y="37"/>
                        <a:pt x="71" y="37"/>
                        <a:pt x="73" y="38"/>
                      </a:cubicBezTo>
                      <a:cubicBezTo>
                        <a:pt x="75" y="39"/>
                        <a:pt x="77" y="45"/>
                        <a:pt x="79" y="46"/>
                      </a:cubicBezTo>
                      <a:cubicBezTo>
                        <a:pt x="81" y="47"/>
                        <a:pt x="85" y="45"/>
                        <a:pt x="87" y="46"/>
                      </a:cubicBezTo>
                      <a:cubicBezTo>
                        <a:pt x="88" y="42"/>
                        <a:pt x="93" y="42"/>
                        <a:pt x="91" y="34"/>
                      </a:cubicBezTo>
                      <a:cubicBezTo>
                        <a:pt x="87" y="32"/>
                        <a:pt x="87" y="32"/>
                        <a:pt x="87" y="32"/>
                      </a:cubicBezTo>
                      <a:cubicBezTo>
                        <a:pt x="74" y="12"/>
                        <a:pt x="84" y="30"/>
                        <a:pt x="67" y="22"/>
                      </a:cubicBezTo>
                      <a:cubicBezTo>
                        <a:pt x="67" y="22"/>
                        <a:pt x="61" y="13"/>
                        <a:pt x="59" y="12"/>
                      </a:cubicBezTo>
                      <a:cubicBezTo>
                        <a:pt x="56" y="10"/>
                        <a:pt x="60" y="15"/>
                        <a:pt x="55" y="14"/>
                      </a:cubicBezTo>
                      <a:cubicBezTo>
                        <a:pt x="53" y="14"/>
                        <a:pt x="51" y="7"/>
                        <a:pt x="46" y="8"/>
                      </a:cubicBezTo>
                      <a:cubicBezTo>
                        <a:pt x="43" y="9"/>
                        <a:pt x="45" y="14"/>
                        <a:pt x="40" y="12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35" y="7"/>
                        <a:pt x="32" y="7"/>
                        <a:pt x="28" y="4"/>
                      </a:cubicBezTo>
                      <a:cubicBezTo>
                        <a:pt x="27" y="5"/>
                        <a:pt x="28" y="10"/>
                        <a:pt x="28" y="10"/>
                      </a:cubicBezTo>
                      <a:cubicBezTo>
                        <a:pt x="27" y="11"/>
                        <a:pt x="22" y="12"/>
                        <a:pt x="22" y="12"/>
                      </a:cubicBezTo>
                      <a:cubicBezTo>
                        <a:pt x="21" y="12"/>
                        <a:pt x="21" y="5"/>
                        <a:pt x="20" y="4"/>
                      </a:cubicBezTo>
                      <a:cubicBezTo>
                        <a:pt x="18" y="3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4" name="Freeform 578"/>
                <p:cNvSpPr>
                  <a:spLocks/>
                </p:cNvSpPr>
                <p:nvPr/>
              </p:nvSpPr>
              <p:spPr bwMode="auto">
                <a:xfrm>
                  <a:off x="1638" y="641"/>
                  <a:ext cx="54" cy="40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26" y="15"/>
                    </a:cxn>
                    <a:cxn ang="0">
                      <a:pos x="28" y="19"/>
                    </a:cxn>
                    <a:cxn ang="0">
                      <a:pos x="44" y="23"/>
                    </a:cxn>
                    <a:cxn ang="0">
                      <a:pos x="44" y="29"/>
                    </a:cxn>
                    <a:cxn ang="0">
                      <a:pos x="0" y="25"/>
                    </a:cxn>
                    <a:cxn ang="0">
                      <a:pos x="0" y="21"/>
                    </a:cxn>
                    <a:cxn ang="0">
                      <a:pos x="14" y="17"/>
                    </a:cxn>
                    <a:cxn ang="0">
                      <a:pos x="14" y="11"/>
                    </a:cxn>
                    <a:cxn ang="0">
                      <a:pos x="10" y="8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4" h="29">
                      <a:moveTo>
                        <a:pt x="12" y="4"/>
                      </a:moveTo>
                      <a:cubicBezTo>
                        <a:pt x="17" y="15"/>
                        <a:pt x="17" y="12"/>
                        <a:pt x="26" y="15"/>
                      </a:cubicBezTo>
                      <a:cubicBezTo>
                        <a:pt x="26" y="15"/>
                        <a:pt x="28" y="19"/>
                        <a:pt x="28" y="19"/>
                      </a:cubicBezTo>
                      <a:cubicBezTo>
                        <a:pt x="0" y="23"/>
                        <a:pt x="33" y="23"/>
                        <a:pt x="44" y="23"/>
                      </a:cubicBezTo>
                      <a:cubicBezTo>
                        <a:pt x="44" y="24"/>
                        <a:pt x="43" y="29"/>
                        <a:pt x="44" y="29"/>
                      </a:cubicBezTo>
                      <a:cubicBezTo>
                        <a:pt x="32" y="28"/>
                        <a:pt x="12" y="27"/>
                        <a:pt x="0" y="25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5" y="19"/>
                        <a:pt x="10" y="19"/>
                        <a:pt x="14" y="17"/>
                      </a:cubicBezTo>
                      <a:cubicBezTo>
                        <a:pt x="14" y="17"/>
                        <a:pt x="14" y="12"/>
                        <a:pt x="14" y="11"/>
                      </a:cubicBezTo>
                      <a:cubicBezTo>
                        <a:pt x="14" y="11"/>
                        <a:pt x="11" y="8"/>
                        <a:pt x="10" y="8"/>
                      </a:cubicBezTo>
                      <a:cubicBezTo>
                        <a:pt x="10" y="8"/>
                        <a:pt x="10" y="0"/>
                        <a:pt x="12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5" name="Freeform 579"/>
                <p:cNvSpPr>
                  <a:spLocks/>
                </p:cNvSpPr>
                <p:nvPr/>
              </p:nvSpPr>
              <p:spPr bwMode="auto">
                <a:xfrm>
                  <a:off x="1481" y="507"/>
                  <a:ext cx="550" cy="271"/>
                </a:xfrm>
                <a:custGeom>
                  <a:avLst/>
                  <a:gdLst/>
                  <a:ahLst/>
                  <a:cxnLst>
                    <a:cxn ang="0">
                      <a:pos x="191" y="100"/>
                    </a:cxn>
                    <a:cxn ang="0">
                      <a:pos x="131" y="80"/>
                    </a:cxn>
                    <a:cxn ang="0">
                      <a:pos x="119" y="90"/>
                    </a:cxn>
                    <a:cxn ang="0">
                      <a:pos x="99" y="80"/>
                    </a:cxn>
                    <a:cxn ang="0">
                      <a:pos x="60" y="80"/>
                    </a:cxn>
                    <a:cxn ang="0">
                      <a:pos x="22" y="58"/>
                    </a:cxn>
                    <a:cxn ang="0">
                      <a:pos x="16" y="70"/>
                    </a:cxn>
                    <a:cxn ang="0">
                      <a:pos x="12" y="80"/>
                    </a:cxn>
                    <a:cxn ang="0">
                      <a:pos x="24" y="88"/>
                    </a:cxn>
                    <a:cxn ang="0">
                      <a:pos x="24" y="96"/>
                    </a:cxn>
                    <a:cxn ang="0">
                      <a:pos x="24" y="115"/>
                    </a:cxn>
                    <a:cxn ang="0">
                      <a:pos x="58" y="119"/>
                    </a:cxn>
                    <a:cxn ang="0">
                      <a:pos x="44" y="141"/>
                    </a:cxn>
                    <a:cxn ang="0">
                      <a:pos x="73" y="145"/>
                    </a:cxn>
                    <a:cxn ang="0">
                      <a:pos x="97" y="123"/>
                    </a:cxn>
                    <a:cxn ang="0">
                      <a:pos x="119" y="129"/>
                    </a:cxn>
                    <a:cxn ang="0">
                      <a:pos x="145" y="133"/>
                    </a:cxn>
                    <a:cxn ang="0">
                      <a:pos x="139" y="163"/>
                    </a:cxn>
                    <a:cxn ang="0">
                      <a:pos x="99" y="151"/>
                    </a:cxn>
                    <a:cxn ang="0">
                      <a:pos x="91" y="171"/>
                    </a:cxn>
                    <a:cxn ang="0">
                      <a:pos x="101" y="187"/>
                    </a:cxn>
                    <a:cxn ang="0">
                      <a:pos x="115" y="189"/>
                    </a:cxn>
                    <a:cxn ang="0">
                      <a:pos x="147" y="183"/>
                    </a:cxn>
                    <a:cxn ang="0">
                      <a:pos x="181" y="177"/>
                    </a:cxn>
                    <a:cxn ang="0">
                      <a:pos x="195" y="197"/>
                    </a:cxn>
                    <a:cxn ang="0">
                      <a:pos x="230" y="173"/>
                    </a:cxn>
                    <a:cxn ang="0">
                      <a:pos x="232" y="159"/>
                    </a:cxn>
                    <a:cxn ang="0">
                      <a:pos x="256" y="139"/>
                    </a:cxn>
                    <a:cxn ang="0">
                      <a:pos x="276" y="133"/>
                    </a:cxn>
                    <a:cxn ang="0">
                      <a:pos x="268" y="121"/>
                    </a:cxn>
                    <a:cxn ang="0">
                      <a:pos x="232" y="115"/>
                    </a:cxn>
                    <a:cxn ang="0">
                      <a:pos x="266" y="108"/>
                    </a:cxn>
                    <a:cxn ang="0">
                      <a:pos x="258" y="100"/>
                    </a:cxn>
                    <a:cxn ang="0">
                      <a:pos x="306" y="104"/>
                    </a:cxn>
                    <a:cxn ang="0">
                      <a:pos x="338" y="82"/>
                    </a:cxn>
                    <a:cxn ang="0">
                      <a:pos x="405" y="60"/>
                    </a:cxn>
                    <a:cxn ang="0">
                      <a:pos x="433" y="34"/>
                    </a:cxn>
                    <a:cxn ang="0">
                      <a:pos x="435" y="24"/>
                    </a:cxn>
                    <a:cxn ang="0">
                      <a:pos x="389" y="10"/>
                    </a:cxn>
                    <a:cxn ang="0">
                      <a:pos x="360" y="24"/>
                    </a:cxn>
                    <a:cxn ang="0">
                      <a:pos x="346" y="8"/>
                    </a:cxn>
                    <a:cxn ang="0">
                      <a:pos x="310" y="12"/>
                    </a:cxn>
                    <a:cxn ang="0">
                      <a:pos x="250" y="12"/>
                    </a:cxn>
                    <a:cxn ang="0">
                      <a:pos x="240" y="22"/>
                    </a:cxn>
                    <a:cxn ang="0">
                      <a:pos x="238" y="20"/>
                    </a:cxn>
                    <a:cxn ang="0">
                      <a:pos x="207" y="28"/>
                    </a:cxn>
                    <a:cxn ang="0">
                      <a:pos x="181" y="38"/>
                    </a:cxn>
                    <a:cxn ang="0">
                      <a:pos x="149" y="28"/>
                    </a:cxn>
                    <a:cxn ang="0">
                      <a:pos x="131" y="30"/>
                    </a:cxn>
                    <a:cxn ang="0">
                      <a:pos x="121" y="40"/>
                    </a:cxn>
                    <a:cxn ang="0">
                      <a:pos x="127" y="46"/>
                    </a:cxn>
                    <a:cxn ang="0">
                      <a:pos x="81" y="50"/>
                    </a:cxn>
                    <a:cxn ang="0">
                      <a:pos x="71" y="50"/>
                    </a:cxn>
                    <a:cxn ang="0">
                      <a:pos x="97" y="58"/>
                    </a:cxn>
                    <a:cxn ang="0">
                      <a:pos x="107" y="70"/>
                    </a:cxn>
                    <a:cxn ang="0">
                      <a:pos x="141" y="78"/>
                    </a:cxn>
                    <a:cxn ang="0">
                      <a:pos x="149" y="66"/>
                    </a:cxn>
                    <a:cxn ang="0">
                      <a:pos x="246" y="58"/>
                    </a:cxn>
                    <a:cxn ang="0">
                      <a:pos x="220" y="70"/>
                    </a:cxn>
                    <a:cxn ang="0">
                      <a:pos x="232" y="78"/>
                    </a:cxn>
                  </a:cxnLst>
                  <a:rect l="0" t="0" r="r" b="b"/>
                  <a:pathLst>
                    <a:path w="449" h="197">
                      <a:moveTo>
                        <a:pt x="205" y="78"/>
                      </a:moveTo>
                      <a:cubicBezTo>
                        <a:pt x="198" y="79"/>
                        <a:pt x="185" y="83"/>
                        <a:pt x="177" y="84"/>
                      </a:cubicBezTo>
                      <a:cubicBezTo>
                        <a:pt x="178" y="88"/>
                        <a:pt x="179" y="83"/>
                        <a:pt x="181" y="86"/>
                      </a:cubicBezTo>
                      <a:cubicBezTo>
                        <a:pt x="185" y="95"/>
                        <a:pt x="177" y="98"/>
                        <a:pt x="191" y="100"/>
                      </a:cubicBezTo>
                      <a:cubicBezTo>
                        <a:pt x="192" y="100"/>
                        <a:pt x="199" y="98"/>
                        <a:pt x="197" y="98"/>
                      </a:cubicBezTo>
                      <a:cubicBezTo>
                        <a:pt x="207" y="93"/>
                        <a:pt x="198" y="103"/>
                        <a:pt x="197" y="104"/>
                      </a:cubicBezTo>
                      <a:cubicBezTo>
                        <a:pt x="174" y="106"/>
                        <a:pt x="180" y="87"/>
                        <a:pt x="169" y="82"/>
                      </a:cubicBezTo>
                      <a:cubicBezTo>
                        <a:pt x="161" y="78"/>
                        <a:pt x="137" y="79"/>
                        <a:pt x="131" y="80"/>
                      </a:cubicBezTo>
                      <a:cubicBezTo>
                        <a:pt x="131" y="81"/>
                        <a:pt x="127" y="83"/>
                        <a:pt x="127" y="84"/>
                      </a:cubicBezTo>
                      <a:cubicBezTo>
                        <a:pt x="126" y="88"/>
                        <a:pt x="128" y="87"/>
                        <a:pt x="129" y="90"/>
                      </a:cubicBezTo>
                      <a:cubicBezTo>
                        <a:pt x="125" y="93"/>
                        <a:pt x="121" y="96"/>
                        <a:pt x="117" y="100"/>
                      </a:cubicBezTo>
                      <a:cubicBezTo>
                        <a:pt x="114" y="97"/>
                        <a:pt x="120" y="92"/>
                        <a:pt x="119" y="90"/>
                      </a:cubicBezTo>
                      <a:cubicBezTo>
                        <a:pt x="119" y="88"/>
                        <a:pt x="113" y="86"/>
                        <a:pt x="113" y="86"/>
                      </a:cubicBezTo>
                      <a:cubicBezTo>
                        <a:pt x="113" y="85"/>
                        <a:pt x="114" y="80"/>
                        <a:pt x="113" y="80"/>
                      </a:cubicBezTo>
                      <a:cubicBezTo>
                        <a:pt x="110" y="78"/>
                        <a:pt x="111" y="82"/>
                        <a:pt x="111" y="84"/>
                      </a:cubicBezTo>
                      <a:cubicBezTo>
                        <a:pt x="105" y="82"/>
                        <a:pt x="104" y="82"/>
                        <a:pt x="99" y="80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94" y="83"/>
                        <a:pt x="74" y="84"/>
                        <a:pt x="69" y="84"/>
                      </a:cubicBezTo>
                      <a:cubicBezTo>
                        <a:pt x="65" y="80"/>
                        <a:pt x="65" y="80"/>
                        <a:pt x="65" y="80"/>
                      </a:cubicBezTo>
                      <a:cubicBezTo>
                        <a:pt x="64" y="79"/>
                        <a:pt x="61" y="80"/>
                        <a:pt x="60" y="80"/>
                      </a:cubicBezTo>
                      <a:cubicBezTo>
                        <a:pt x="58" y="74"/>
                        <a:pt x="56" y="63"/>
                        <a:pt x="52" y="60"/>
                      </a:cubicBezTo>
                      <a:cubicBezTo>
                        <a:pt x="45" y="55"/>
                        <a:pt x="12" y="52"/>
                        <a:pt x="0" y="52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8" y="56"/>
                        <a:pt x="16" y="57"/>
                        <a:pt x="22" y="58"/>
                      </a:cubicBezTo>
                      <a:cubicBezTo>
                        <a:pt x="20" y="68"/>
                        <a:pt x="20" y="68"/>
                        <a:pt x="20" y="68"/>
                      </a:cubicBezTo>
                      <a:cubicBezTo>
                        <a:pt x="15" y="67"/>
                        <a:pt x="6" y="63"/>
                        <a:pt x="0" y="62"/>
                      </a:cubicBezTo>
                      <a:cubicBezTo>
                        <a:pt x="0" y="62"/>
                        <a:pt x="0" y="70"/>
                        <a:pt x="0" y="70"/>
                      </a:cubicBezTo>
                      <a:cubicBezTo>
                        <a:pt x="6" y="70"/>
                        <a:pt x="11" y="69"/>
                        <a:pt x="16" y="70"/>
                      </a:cubicBezTo>
                      <a:cubicBezTo>
                        <a:pt x="20" y="74"/>
                        <a:pt x="20" y="74"/>
                        <a:pt x="20" y="74"/>
                      </a:cubicBezTo>
                      <a:cubicBezTo>
                        <a:pt x="25" y="74"/>
                        <a:pt x="22" y="71"/>
                        <a:pt x="28" y="72"/>
                      </a:cubicBezTo>
                      <a:cubicBezTo>
                        <a:pt x="26" y="68"/>
                        <a:pt x="33" y="77"/>
                        <a:pt x="34" y="78"/>
                      </a:cubicBezTo>
                      <a:cubicBezTo>
                        <a:pt x="25" y="79"/>
                        <a:pt x="21" y="78"/>
                        <a:pt x="12" y="80"/>
                      </a:cubicBezTo>
                      <a:cubicBezTo>
                        <a:pt x="12" y="81"/>
                        <a:pt x="15" y="87"/>
                        <a:pt x="14" y="88"/>
                      </a:cubicBezTo>
                      <a:cubicBezTo>
                        <a:pt x="13" y="88"/>
                        <a:pt x="7" y="88"/>
                        <a:pt x="6" y="88"/>
                      </a:cubicBezTo>
                      <a:cubicBezTo>
                        <a:pt x="10" y="88"/>
                        <a:pt x="16" y="90"/>
                        <a:pt x="24" y="92"/>
                      </a:cubicBezTo>
                      <a:cubicBezTo>
                        <a:pt x="24" y="88"/>
                        <a:pt x="24" y="88"/>
                        <a:pt x="24" y="88"/>
                      </a:cubicBezTo>
                      <a:cubicBezTo>
                        <a:pt x="27" y="89"/>
                        <a:pt x="25" y="90"/>
                        <a:pt x="26" y="94"/>
                      </a:cubicBezTo>
                      <a:cubicBezTo>
                        <a:pt x="31" y="94"/>
                        <a:pt x="33" y="92"/>
                        <a:pt x="36" y="92"/>
                      </a:cubicBezTo>
                      <a:cubicBezTo>
                        <a:pt x="36" y="94"/>
                        <a:pt x="37" y="94"/>
                        <a:pt x="38" y="96"/>
                      </a:cubicBezTo>
                      <a:cubicBezTo>
                        <a:pt x="24" y="96"/>
                        <a:pt x="24" y="96"/>
                        <a:pt x="24" y="96"/>
                      </a:cubicBezTo>
                      <a:cubicBezTo>
                        <a:pt x="21" y="96"/>
                        <a:pt x="16" y="94"/>
                        <a:pt x="12" y="94"/>
                      </a:cubicBezTo>
                      <a:cubicBezTo>
                        <a:pt x="16" y="104"/>
                        <a:pt x="12" y="108"/>
                        <a:pt x="24" y="111"/>
                      </a:cubicBezTo>
                      <a:cubicBezTo>
                        <a:pt x="29" y="113"/>
                        <a:pt x="46" y="110"/>
                        <a:pt x="32" y="113"/>
                      </a:cubicBezTo>
                      <a:cubicBezTo>
                        <a:pt x="31" y="114"/>
                        <a:pt x="24" y="115"/>
                        <a:pt x="24" y="115"/>
                      </a:cubicBezTo>
                      <a:cubicBezTo>
                        <a:pt x="15" y="113"/>
                        <a:pt x="32" y="121"/>
                        <a:pt x="34" y="121"/>
                      </a:cubicBezTo>
                      <a:cubicBezTo>
                        <a:pt x="39" y="121"/>
                        <a:pt x="41" y="116"/>
                        <a:pt x="44" y="115"/>
                      </a:cubicBezTo>
                      <a:cubicBezTo>
                        <a:pt x="48" y="114"/>
                        <a:pt x="54" y="115"/>
                        <a:pt x="58" y="115"/>
                      </a:cubicBezTo>
                      <a:cubicBezTo>
                        <a:pt x="58" y="119"/>
                        <a:pt x="58" y="119"/>
                        <a:pt x="58" y="119"/>
                      </a:cubicBezTo>
                      <a:cubicBezTo>
                        <a:pt x="49" y="121"/>
                        <a:pt x="45" y="121"/>
                        <a:pt x="38" y="123"/>
                      </a:cubicBezTo>
                      <a:cubicBezTo>
                        <a:pt x="40" y="128"/>
                        <a:pt x="41" y="132"/>
                        <a:pt x="44" y="137"/>
                      </a:cubicBezTo>
                      <a:cubicBezTo>
                        <a:pt x="48" y="137"/>
                        <a:pt x="48" y="137"/>
                        <a:pt x="48" y="137"/>
                      </a:cubicBezTo>
                      <a:cubicBezTo>
                        <a:pt x="48" y="137"/>
                        <a:pt x="44" y="143"/>
                        <a:pt x="44" y="141"/>
                      </a:cubicBezTo>
                      <a:cubicBezTo>
                        <a:pt x="44" y="142"/>
                        <a:pt x="46" y="145"/>
                        <a:pt x="46" y="145"/>
                      </a:cubicBezTo>
                      <a:cubicBezTo>
                        <a:pt x="56" y="146"/>
                        <a:pt x="55" y="145"/>
                        <a:pt x="64" y="145"/>
                      </a:cubicBezTo>
                      <a:cubicBezTo>
                        <a:pt x="65" y="139"/>
                        <a:pt x="65" y="139"/>
                        <a:pt x="65" y="139"/>
                      </a:cubicBezTo>
                      <a:cubicBezTo>
                        <a:pt x="70" y="139"/>
                        <a:pt x="71" y="143"/>
                        <a:pt x="73" y="145"/>
                      </a:cubicBezTo>
                      <a:cubicBezTo>
                        <a:pt x="75" y="144"/>
                        <a:pt x="79" y="145"/>
                        <a:pt x="81" y="143"/>
                      </a:cubicBezTo>
                      <a:cubicBezTo>
                        <a:pt x="84" y="141"/>
                        <a:pt x="82" y="137"/>
                        <a:pt x="85" y="135"/>
                      </a:cubicBezTo>
                      <a:cubicBezTo>
                        <a:pt x="89" y="133"/>
                        <a:pt x="94" y="136"/>
                        <a:pt x="97" y="133"/>
                      </a:cubicBezTo>
                      <a:cubicBezTo>
                        <a:pt x="99" y="132"/>
                        <a:pt x="93" y="125"/>
                        <a:pt x="97" y="123"/>
                      </a:cubicBezTo>
                      <a:cubicBezTo>
                        <a:pt x="101" y="122"/>
                        <a:pt x="99" y="128"/>
                        <a:pt x="99" y="129"/>
                      </a:cubicBezTo>
                      <a:cubicBezTo>
                        <a:pt x="103" y="129"/>
                        <a:pt x="103" y="129"/>
                        <a:pt x="103" y="129"/>
                      </a:cubicBezTo>
                      <a:cubicBezTo>
                        <a:pt x="113" y="123"/>
                        <a:pt x="108" y="123"/>
                        <a:pt x="121" y="121"/>
                      </a:cubicBezTo>
                      <a:cubicBezTo>
                        <a:pt x="115" y="124"/>
                        <a:pt x="127" y="126"/>
                        <a:pt x="119" y="129"/>
                      </a:cubicBezTo>
                      <a:cubicBezTo>
                        <a:pt x="116" y="131"/>
                        <a:pt x="108" y="129"/>
                        <a:pt x="105" y="131"/>
                      </a:cubicBezTo>
                      <a:cubicBezTo>
                        <a:pt x="105" y="132"/>
                        <a:pt x="105" y="137"/>
                        <a:pt x="105" y="137"/>
                      </a:cubicBezTo>
                      <a:cubicBezTo>
                        <a:pt x="102" y="136"/>
                        <a:pt x="103" y="144"/>
                        <a:pt x="103" y="145"/>
                      </a:cubicBezTo>
                      <a:cubicBezTo>
                        <a:pt x="125" y="140"/>
                        <a:pt x="130" y="148"/>
                        <a:pt x="145" y="133"/>
                      </a:cubicBezTo>
                      <a:cubicBezTo>
                        <a:pt x="138" y="160"/>
                        <a:pt x="149" y="151"/>
                        <a:pt x="165" y="153"/>
                      </a:cubicBezTo>
                      <a:cubicBezTo>
                        <a:pt x="163" y="156"/>
                        <a:pt x="164" y="158"/>
                        <a:pt x="163" y="161"/>
                      </a:cubicBezTo>
                      <a:cubicBezTo>
                        <a:pt x="158" y="162"/>
                        <a:pt x="160" y="165"/>
                        <a:pt x="159" y="165"/>
                      </a:cubicBezTo>
                      <a:cubicBezTo>
                        <a:pt x="156" y="166"/>
                        <a:pt x="144" y="164"/>
                        <a:pt x="139" y="163"/>
                      </a:cubicBezTo>
                      <a:cubicBezTo>
                        <a:pt x="138" y="161"/>
                        <a:pt x="138" y="156"/>
                        <a:pt x="137" y="155"/>
                      </a:cubicBezTo>
                      <a:cubicBezTo>
                        <a:pt x="135" y="154"/>
                        <a:pt x="131" y="156"/>
                        <a:pt x="129" y="155"/>
                      </a:cubicBezTo>
                      <a:cubicBezTo>
                        <a:pt x="128" y="155"/>
                        <a:pt x="126" y="149"/>
                        <a:pt x="125" y="149"/>
                      </a:cubicBezTo>
                      <a:cubicBezTo>
                        <a:pt x="116" y="147"/>
                        <a:pt x="108" y="150"/>
                        <a:pt x="99" y="151"/>
                      </a:cubicBezTo>
                      <a:cubicBezTo>
                        <a:pt x="101" y="159"/>
                        <a:pt x="101" y="159"/>
                        <a:pt x="101" y="159"/>
                      </a:cubicBezTo>
                      <a:cubicBezTo>
                        <a:pt x="103" y="159"/>
                        <a:pt x="110" y="161"/>
                        <a:pt x="107" y="159"/>
                      </a:cubicBezTo>
                      <a:cubicBezTo>
                        <a:pt x="109" y="165"/>
                        <a:pt x="109" y="165"/>
                        <a:pt x="109" y="165"/>
                      </a:cubicBezTo>
                      <a:cubicBezTo>
                        <a:pt x="113" y="164"/>
                        <a:pt x="94" y="170"/>
                        <a:pt x="91" y="171"/>
                      </a:cubicBezTo>
                      <a:cubicBezTo>
                        <a:pt x="75" y="177"/>
                        <a:pt x="79" y="178"/>
                        <a:pt x="81" y="191"/>
                      </a:cubicBezTo>
                      <a:cubicBezTo>
                        <a:pt x="87" y="190"/>
                        <a:pt x="84" y="188"/>
                        <a:pt x="85" y="187"/>
                      </a:cubicBezTo>
                      <a:cubicBezTo>
                        <a:pt x="92" y="185"/>
                        <a:pt x="94" y="194"/>
                        <a:pt x="103" y="191"/>
                      </a:cubicBezTo>
                      <a:cubicBezTo>
                        <a:pt x="104" y="191"/>
                        <a:pt x="101" y="187"/>
                        <a:pt x="101" y="187"/>
                      </a:cubicBezTo>
                      <a:cubicBezTo>
                        <a:pt x="103" y="186"/>
                        <a:pt x="106" y="186"/>
                        <a:pt x="107" y="185"/>
                      </a:cubicBezTo>
                      <a:cubicBezTo>
                        <a:pt x="110" y="188"/>
                        <a:pt x="108" y="189"/>
                        <a:pt x="113" y="191"/>
                      </a:cubicBezTo>
                      <a:cubicBezTo>
                        <a:pt x="114" y="189"/>
                        <a:pt x="112" y="184"/>
                        <a:pt x="115" y="185"/>
                      </a:cubicBezTo>
                      <a:cubicBezTo>
                        <a:pt x="115" y="189"/>
                        <a:pt x="115" y="189"/>
                        <a:pt x="115" y="189"/>
                      </a:cubicBezTo>
                      <a:cubicBezTo>
                        <a:pt x="123" y="190"/>
                        <a:pt x="131" y="193"/>
                        <a:pt x="137" y="195"/>
                      </a:cubicBezTo>
                      <a:cubicBezTo>
                        <a:pt x="140" y="189"/>
                        <a:pt x="138" y="192"/>
                        <a:pt x="143" y="189"/>
                      </a:cubicBezTo>
                      <a:cubicBezTo>
                        <a:pt x="142" y="188"/>
                        <a:pt x="139" y="181"/>
                        <a:pt x="139" y="181"/>
                      </a:cubicBezTo>
                      <a:cubicBezTo>
                        <a:pt x="141" y="180"/>
                        <a:pt x="145" y="182"/>
                        <a:pt x="147" y="183"/>
                      </a:cubicBezTo>
                      <a:cubicBezTo>
                        <a:pt x="149" y="180"/>
                        <a:pt x="150" y="177"/>
                        <a:pt x="153" y="175"/>
                      </a:cubicBezTo>
                      <a:cubicBezTo>
                        <a:pt x="153" y="187"/>
                        <a:pt x="153" y="187"/>
                        <a:pt x="153" y="187"/>
                      </a:cubicBezTo>
                      <a:cubicBezTo>
                        <a:pt x="161" y="186"/>
                        <a:pt x="167" y="185"/>
                        <a:pt x="177" y="185"/>
                      </a:cubicBezTo>
                      <a:cubicBezTo>
                        <a:pt x="178" y="182"/>
                        <a:pt x="177" y="177"/>
                        <a:pt x="181" y="177"/>
                      </a:cubicBezTo>
                      <a:cubicBezTo>
                        <a:pt x="183" y="185"/>
                        <a:pt x="183" y="185"/>
                        <a:pt x="183" y="185"/>
                      </a:cubicBezTo>
                      <a:cubicBezTo>
                        <a:pt x="189" y="184"/>
                        <a:pt x="184" y="183"/>
                        <a:pt x="187" y="181"/>
                      </a:cubicBezTo>
                      <a:cubicBezTo>
                        <a:pt x="187" y="182"/>
                        <a:pt x="193" y="182"/>
                        <a:pt x="195" y="183"/>
                      </a:cubicBezTo>
                      <a:cubicBezTo>
                        <a:pt x="195" y="187"/>
                        <a:pt x="194" y="193"/>
                        <a:pt x="195" y="197"/>
                      </a:cubicBezTo>
                      <a:cubicBezTo>
                        <a:pt x="201" y="193"/>
                        <a:pt x="207" y="187"/>
                        <a:pt x="212" y="183"/>
                      </a:cubicBezTo>
                      <a:cubicBezTo>
                        <a:pt x="215" y="184"/>
                        <a:pt x="217" y="188"/>
                        <a:pt x="220" y="187"/>
                      </a:cubicBezTo>
                      <a:cubicBezTo>
                        <a:pt x="223" y="186"/>
                        <a:pt x="228" y="179"/>
                        <a:pt x="230" y="177"/>
                      </a:cubicBezTo>
                      <a:cubicBezTo>
                        <a:pt x="236" y="179"/>
                        <a:pt x="230" y="173"/>
                        <a:pt x="230" y="173"/>
                      </a:cubicBezTo>
                      <a:cubicBezTo>
                        <a:pt x="228" y="172"/>
                        <a:pt x="225" y="174"/>
                        <a:pt x="222" y="173"/>
                      </a:cubicBezTo>
                      <a:cubicBezTo>
                        <a:pt x="220" y="172"/>
                        <a:pt x="219" y="166"/>
                        <a:pt x="216" y="165"/>
                      </a:cubicBezTo>
                      <a:cubicBezTo>
                        <a:pt x="214" y="164"/>
                        <a:pt x="204" y="161"/>
                        <a:pt x="203" y="161"/>
                      </a:cubicBezTo>
                      <a:cubicBezTo>
                        <a:pt x="214" y="161"/>
                        <a:pt x="223" y="160"/>
                        <a:pt x="232" y="159"/>
                      </a:cubicBezTo>
                      <a:cubicBezTo>
                        <a:pt x="232" y="155"/>
                        <a:pt x="231" y="153"/>
                        <a:pt x="230" y="147"/>
                      </a:cubicBezTo>
                      <a:cubicBezTo>
                        <a:pt x="239" y="148"/>
                        <a:pt x="249" y="151"/>
                        <a:pt x="258" y="147"/>
                      </a:cubicBezTo>
                      <a:cubicBezTo>
                        <a:pt x="260" y="143"/>
                        <a:pt x="260" y="143"/>
                        <a:pt x="260" y="143"/>
                      </a:cubicBezTo>
                      <a:cubicBezTo>
                        <a:pt x="254" y="144"/>
                        <a:pt x="259" y="141"/>
                        <a:pt x="256" y="139"/>
                      </a:cubicBezTo>
                      <a:cubicBezTo>
                        <a:pt x="264" y="139"/>
                        <a:pt x="261" y="140"/>
                        <a:pt x="268" y="139"/>
                      </a:cubicBezTo>
                      <a:cubicBezTo>
                        <a:pt x="265" y="138"/>
                        <a:pt x="266" y="137"/>
                        <a:pt x="266" y="137"/>
                      </a:cubicBezTo>
                      <a:cubicBezTo>
                        <a:pt x="267" y="137"/>
                        <a:pt x="262" y="133"/>
                        <a:pt x="262" y="133"/>
                      </a:cubicBezTo>
                      <a:cubicBezTo>
                        <a:pt x="267" y="133"/>
                        <a:pt x="272" y="135"/>
                        <a:pt x="276" y="133"/>
                      </a:cubicBezTo>
                      <a:cubicBezTo>
                        <a:pt x="277" y="133"/>
                        <a:pt x="278" y="130"/>
                        <a:pt x="280" y="129"/>
                      </a:cubicBezTo>
                      <a:cubicBezTo>
                        <a:pt x="278" y="129"/>
                        <a:pt x="279" y="125"/>
                        <a:pt x="278" y="123"/>
                      </a:cubicBezTo>
                      <a:cubicBezTo>
                        <a:pt x="273" y="123"/>
                        <a:pt x="274" y="127"/>
                        <a:pt x="268" y="125"/>
                      </a:cubicBezTo>
                      <a:cubicBezTo>
                        <a:pt x="268" y="121"/>
                        <a:pt x="268" y="121"/>
                        <a:pt x="268" y="121"/>
                      </a:cubicBezTo>
                      <a:cubicBezTo>
                        <a:pt x="266" y="121"/>
                        <a:pt x="260" y="119"/>
                        <a:pt x="260" y="119"/>
                      </a:cubicBezTo>
                      <a:cubicBezTo>
                        <a:pt x="252" y="119"/>
                        <a:pt x="241" y="125"/>
                        <a:pt x="234" y="127"/>
                      </a:cubicBezTo>
                      <a:cubicBezTo>
                        <a:pt x="234" y="123"/>
                        <a:pt x="234" y="123"/>
                        <a:pt x="234" y="123"/>
                      </a:cubicBezTo>
                      <a:cubicBezTo>
                        <a:pt x="244" y="125"/>
                        <a:pt x="236" y="117"/>
                        <a:pt x="232" y="115"/>
                      </a:cubicBezTo>
                      <a:cubicBezTo>
                        <a:pt x="234" y="116"/>
                        <a:pt x="273" y="121"/>
                        <a:pt x="258" y="113"/>
                      </a:cubicBezTo>
                      <a:cubicBezTo>
                        <a:pt x="255" y="112"/>
                        <a:pt x="254" y="112"/>
                        <a:pt x="250" y="111"/>
                      </a:cubicBezTo>
                      <a:cubicBezTo>
                        <a:pt x="245" y="111"/>
                        <a:pt x="263" y="111"/>
                        <a:pt x="268" y="111"/>
                      </a:cubicBezTo>
                      <a:cubicBezTo>
                        <a:pt x="266" y="108"/>
                        <a:pt x="266" y="108"/>
                        <a:pt x="266" y="108"/>
                      </a:cubicBezTo>
                      <a:cubicBezTo>
                        <a:pt x="259" y="105"/>
                        <a:pt x="253" y="106"/>
                        <a:pt x="244" y="106"/>
                      </a:cubicBezTo>
                      <a:cubicBezTo>
                        <a:pt x="244" y="102"/>
                        <a:pt x="244" y="102"/>
                        <a:pt x="244" y="102"/>
                      </a:cubicBezTo>
                      <a:cubicBezTo>
                        <a:pt x="249" y="101"/>
                        <a:pt x="249" y="105"/>
                        <a:pt x="254" y="104"/>
                      </a:cubicBezTo>
                      <a:cubicBezTo>
                        <a:pt x="256" y="103"/>
                        <a:pt x="255" y="99"/>
                        <a:pt x="258" y="100"/>
                      </a:cubicBezTo>
                      <a:cubicBezTo>
                        <a:pt x="260" y="100"/>
                        <a:pt x="265" y="107"/>
                        <a:pt x="268" y="108"/>
                      </a:cubicBezTo>
                      <a:cubicBezTo>
                        <a:pt x="272" y="108"/>
                        <a:pt x="269" y="106"/>
                        <a:pt x="270" y="104"/>
                      </a:cubicBezTo>
                      <a:cubicBezTo>
                        <a:pt x="278" y="104"/>
                        <a:pt x="285" y="104"/>
                        <a:pt x="290" y="104"/>
                      </a:cubicBezTo>
                      <a:cubicBezTo>
                        <a:pt x="290" y="104"/>
                        <a:pt x="300" y="106"/>
                        <a:pt x="306" y="104"/>
                      </a:cubicBezTo>
                      <a:cubicBezTo>
                        <a:pt x="308" y="103"/>
                        <a:pt x="304" y="98"/>
                        <a:pt x="304" y="98"/>
                      </a:cubicBezTo>
                      <a:cubicBezTo>
                        <a:pt x="311" y="95"/>
                        <a:pt x="333" y="93"/>
                        <a:pt x="314" y="88"/>
                      </a:cubicBezTo>
                      <a:cubicBezTo>
                        <a:pt x="314" y="88"/>
                        <a:pt x="320" y="88"/>
                        <a:pt x="316" y="86"/>
                      </a:cubicBezTo>
                      <a:cubicBezTo>
                        <a:pt x="330" y="89"/>
                        <a:pt x="326" y="88"/>
                        <a:pt x="338" y="82"/>
                      </a:cubicBezTo>
                      <a:cubicBezTo>
                        <a:pt x="334" y="84"/>
                        <a:pt x="336" y="76"/>
                        <a:pt x="338" y="76"/>
                      </a:cubicBezTo>
                      <a:cubicBezTo>
                        <a:pt x="338" y="76"/>
                        <a:pt x="343" y="81"/>
                        <a:pt x="344" y="82"/>
                      </a:cubicBezTo>
                      <a:cubicBezTo>
                        <a:pt x="348" y="79"/>
                        <a:pt x="362" y="67"/>
                        <a:pt x="365" y="66"/>
                      </a:cubicBezTo>
                      <a:cubicBezTo>
                        <a:pt x="379" y="62"/>
                        <a:pt x="394" y="66"/>
                        <a:pt x="405" y="60"/>
                      </a:cubicBezTo>
                      <a:cubicBezTo>
                        <a:pt x="411" y="57"/>
                        <a:pt x="412" y="50"/>
                        <a:pt x="405" y="48"/>
                      </a:cubicBezTo>
                      <a:cubicBezTo>
                        <a:pt x="412" y="44"/>
                        <a:pt x="419" y="43"/>
                        <a:pt x="427" y="40"/>
                      </a:cubicBezTo>
                      <a:cubicBezTo>
                        <a:pt x="428" y="40"/>
                        <a:pt x="430" y="38"/>
                        <a:pt x="433" y="38"/>
                      </a:cubicBezTo>
                      <a:cubicBezTo>
                        <a:pt x="433" y="34"/>
                        <a:pt x="433" y="34"/>
                        <a:pt x="433" y="34"/>
                      </a:cubicBezTo>
                      <a:cubicBezTo>
                        <a:pt x="437" y="32"/>
                        <a:pt x="441" y="33"/>
                        <a:pt x="445" y="32"/>
                      </a:cubicBezTo>
                      <a:cubicBezTo>
                        <a:pt x="443" y="31"/>
                        <a:pt x="449" y="28"/>
                        <a:pt x="449" y="28"/>
                      </a:cubicBezTo>
                      <a:cubicBezTo>
                        <a:pt x="448" y="27"/>
                        <a:pt x="446" y="26"/>
                        <a:pt x="447" y="24"/>
                      </a:cubicBezTo>
                      <a:cubicBezTo>
                        <a:pt x="441" y="23"/>
                        <a:pt x="437" y="25"/>
                        <a:pt x="435" y="24"/>
                      </a:cubicBezTo>
                      <a:cubicBezTo>
                        <a:pt x="434" y="24"/>
                        <a:pt x="431" y="20"/>
                        <a:pt x="429" y="20"/>
                      </a:cubicBezTo>
                      <a:cubicBezTo>
                        <a:pt x="429" y="20"/>
                        <a:pt x="426" y="23"/>
                        <a:pt x="423" y="22"/>
                      </a:cubicBezTo>
                      <a:cubicBezTo>
                        <a:pt x="423" y="22"/>
                        <a:pt x="421" y="16"/>
                        <a:pt x="421" y="16"/>
                      </a:cubicBezTo>
                      <a:cubicBezTo>
                        <a:pt x="413" y="10"/>
                        <a:pt x="401" y="11"/>
                        <a:pt x="389" y="10"/>
                      </a:cubicBezTo>
                      <a:cubicBezTo>
                        <a:pt x="389" y="10"/>
                        <a:pt x="385" y="10"/>
                        <a:pt x="383" y="10"/>
                      </a:cubicBezTo>
                      <a:cubicBezTo>
                        <a:pt x="386" y="8"/>
                        <a:pt x="380" y="8"/>
                        <a:pt x="379" y="8"/>
                      </a:cubicBezTo>
                      <a:cubicBezTo>
                        <a:pt x="379" y="8"/>
                        <a:pt x="378" y="14"/>
                        <a:pt x="377" y="14"/>
                      </a:cubicBezTo>
                      <a:cubicBezTo>
                        <a:pt x="377" y="15"/>
                        <a:pt x="360" y="24"/>
                        <a:pt x="360" y="24"/>
                      </a:cubicBezTo>
                      <a:cubicBezTo>
                        <a:pt x="356" y="24"/>
                        <a:pt x="359" y="21"/>
                        <a:pt x="356" y="22"/>
                      </a:cubicBezTo>
                      <a:cubicBezTo>
                        <a:pt x="360" y="20"/>
                        <a:pt x="365" y="16"/>
                        <a:pt x="369" y="14"/>
                      </a:cubicBezTo>
                      <a:cubicBezTo>
                        <a:pt x="369" y="14"/>
                        <a:pt x="371" y="8"/>
                        <a:pt x="367" y="6"/>
                      </a:cubicBezTo>
                      <a:cubicBezTo>
                        <a:pt x="361" y="3"/>
                        <a:pt x="353" y="8"/>
                        <a:pt x="346" y="8"/>
                      </a:cubicBezTo>
                      <a:cubicBezTo>
                        <a:pt x="337" y="8"/>
                        <a:pt x="328" y="0"/>
                        <a:pt x="320" y="2"/>
                      </a:cubicBezTo>
                      <a:cubicBezTo>
                        <a:pt x="317" y="3"/>
                        <a:pt x="314" y="7"/>
                        <a:pt x="312" y="8"/>
                      </a:cubicBezTo>
                      <a:cubicBezTo>
                        <a:pt x="312" y="9"/>
                        <a:pt x="314" y="12"/>
                        <a:pt x="314" y="12"/>
                      </a:cubicBezTo>
                      <a:cubicBezTo>
                        <a:pt x="310" y="12"/>
                        <a:pt x="310" y="12"/>
                        <a:pt x="310" y="12"/>
                      </a:cubicBezTo>
                      <a:cubicBezTo>
                        <a:pt x="312" y="12"/>
                        <a:pt x="305" y="10"/>
                        <a:pt x="304" y="10"/>
                      </a:cubicBezTo>
                      <a:cubicBezTo>
                        <a:pt x="301" y="10"/>
                        <a:pt x="293" y="18"/>
                        <a:pt x="292" y="18"/>
                      </a:cubicBezTo>
                      <a:cubicBezTo>
                        <a:pt x="286" y="18"/>
                        <a:pt x="287" y="13"/>
                        <a:pt x="284" y="12"/>
                      </a:cubicBezTo>
                      <a:cubicBezTo>
                        <a:pt x="250" y="12"/>
                        <a:pt x="250" y="12"/>
                        <a:pt x="250" y="12"/>
                      </a:cubicBezTo>
                      <a:cubicBezTo>
                        <a:pt x="249" y="12"/>
                        <a:pt x="250" y="15"/>
                        <a:pt x="246" y="14"/>
                      </a:cubicBezTo>
                      <a:cubicBezTo>
                        <a:pt x="243" y="13"/>
                        <a:pt x="250" y="10"/>
                        <a:pt x="244" y="12"/>
                      </a:cubicBezTo>
                      <a:cubicBezTo>
                        <a:pt x="237" y="14"/>
                        <a:pt x="237" y="20"/>
                        <a:pt x="240" y="18"/>
                      </a:cubicBezTo>
                      <a:cubicBezTo>
                        <a:pt x="240" y="22"/>
                        <a:pt x="240" y="22"/>
                        <a:pt x="240" y="22"/>
                      </a:cubicBezTo>
                      <a:cubicBezTo>
                        <a:pt x="242" y="22"/>
                        <a:pt x="246" y="21"/>
                        <a:pt x="248" y="22"/>
                      </a:cubicBezTo>
                      <a:cubicBezTo>
                        <a:pt x="249" y="22"/>
                        <a:pt x="250" y="26"/>
                        <a:pt x="250" y="26"/>
                      </a:cubicBezTo>
                      <a:cubicBezTo>
                        <a:pt x="246" y="24"/>
                        <a:pt x="243" y="26"/>
                        <a:pt x="238" y="24"/>
                      </a:cubicBezTo>
                      <a:cubicBezTo>
                        <a:pt x="238" y="20"/>
                        <a:pt x="238" y="20"/>
                        <a:pt x="238" y="20"/>
                      </a:cubicBezTo>
                      <a:cubicBezTo>
                        <a:pt x="233" y="21"/>
                        <a:pt x="230" y="20"/>
                        <a:pt x="220" y="22"/>
                      </a:cubicBezTo>
                      <a:cubicBezTo>
                        <a:pt x="220" y="20"/>
                        <a:pt x="222" y="17"/>
                        <a:pt x="218" y="18"/>
                      </a:cubicBezTo>
                      <a:cubicBezTo>
                        <a:pt x="214" y="28"/>
                        <a:pt x="214" y="28"/>
                        <a:pt x="214" y="28"/>
                      </a:cubicBezTo>
                      <a:cubicBezTo>
                        <a:pt x="212" y="27"/>
                        <a:pt x="209" y="28"/>
                        <a:pt x="207" y="28"/>
                      </a:cubicBezTo>
                      <a:cubicBezTo>
                        <a:pt x="212" y="27"/>
                        <a:pt x="201" y="24"/>
                        <a:pt x="201" y="24"/>
                      </a:cubicBezTo>
                      <a:cubicBezTo>
                        <a:pt x="201" y="24"/>
                        <a:pt x="201" y="30"/>
                        <a:pt x="201" y="30"/>
                      </a:cubicBezTo>
                      <a:cubicBezTo>
                        <a:pt x="192" y="27"/>
                        <a:pt x="187" y="27"/>
                        <a:pt x="179" y="24"/>
                      </a:cubicBezTo>
                      <a:cubicBezTo>
                        <a:pt x="179" y="28"/>
                        <a:pt x="180" y="32"/>
                        <a:pt x="181" y="38"/>
                      </a:cubicBezTo>
                      <a:cubicBezTo>
                        <a:pt x="178" y="37"/>
                        <a:pt x="179" y="36"/>
                        <a:pt x="175" y="36"/>
                      </a:cubicBezTo>
                      <a:cubicBezTo>
                        <a:pt x="175" y="37"/>
                        <a:pt x="175" y="42"/>
                        <a:pt x="175" y="42"/>
                      </a:cubicBezTo>
                      <a:cubicBezTo>
                        <a:pt x="173" y="40"/>
                        <a:pt x="167" y="31"/>
                        <a:pt x="165" y="30"/>
                      </a:cubicBezTo>
                      <a:cubicBezTo>
                        <a:pt x="160" y="27"/>
                        <a:pt x="155" y="30"/>
                        <a:pt x="149" y="28"/>
                      </a:cubicBezTo>
                      <a:cubicBezTo>
                        <a:pt x="145" y="27"/>
                        <a:pt x="139" y="21"/>
                        <a:pt x="137" y="20"/>
                      </a:cubicBezTo>
                      <a:cubicBezTo>
                        <a:pt x="135" y="19"/>
                        <a:pt x="131" y="21"/>
                        <a:pt x="127" y="20"/>
                      </a:cubicBezTo>
                      <a:cubicBezTo>
                        <a:pt x="127" y="24"/>
                        <a:pt x="127" y="24"/>
                        <a:pt x="127" y="24"/>
                      </a:cubicBezTo>
                      <a:cubicBezTo>
                        <a:pt x="131" y="23"/>
                        <a:pt x="130" y="28"/>
                        <a:pt x="131" y="30"/>
                      </a:cubicBezTo>
                      <a:cubicBezTo>
                        <a:pt x="109" y="30"/>
                        <a:pt x="109" y="30"/>
                        <a:pt x="109" y="30"/>
                      </a:cubicBezTo>
                      <a:cubicBezTo>
                        <a:pt x="110" y="31"/>
                        <a:pt x="111" y="36"/>
                        <a:pt x="111" y="38"/>
                      </a:cubicBezTo>
                      <a:cubicBezTo>
                        <a:pt x="116" y="39"/>
                        <a:pt x="114" y="36"/>
                        <a:pt x="117" y="36"/>
                      </a:cubicBezTo>
                      <a:cubicBezTo>
                        <a:pt x="121" y="40"/>
                        <a:pt x="121" y="40"/>
                        <a:pt x="121" y="40"/>
                      </a:cubicBezTo>
                      <a:cubicBezTo>
                        <a:pt x="127" y="41"/>
                        <a:pt x="137" y="38"/>
                        <a:pt x="145" y="38"/>
                      </a:cubicBezTo>
                      <a:cubicBezTo>
                        <a:pt x="144" y="41"/>
                        <a:pt x="140" y="47"/>
                        <a:pt x="139" y="50"/>
                      </a:cubicBezTo>
                      <a:cubicBezTo>
                        <a:pt x="137" y="42"/>
                        <a:pt x="137" y="42"/>
                        <a:pt x="137" y="42"/>
                      </a:cubicBezTo>
                      <a:cubicBezTo>
                        <a:pt x="132" y="43"/>
                        <a:pt x="130" y="46"/>
                        <a:pt x="127" y="46"/>
                      </a:cubicBezTo>
                      <a:cubicBezTo>
                        <a:pt x="126" y="46"/>
                        <a:pt x="118" y="40"/>
                        <a:pt x="115" y="40"/>
                      </a:cubicBezTo>
                      <a:cubicBezTo>
                        <a:pt x="112" y="40"/>
                        <a:pt x="116" y="46"/>
                        <a:pt x="113" y="48"/>
                      </a:cubicBezTo>
                      <a:cubicBezTo>
                        <a:pt x="107" y="42"/>
                        <a:pt x="104" y="32"/>
                        <a:pt x="91" y="38"/>
                      </a:cubicBezTo>
                      <a:cubicBezTo>
                        <a:pt x="88" y="39"/>
                        <a:pt x="85" y="49"/>
                        <a:pt x="81" y="50"/>
                      </a:cubicBezTo>
                      <a:cubicBezTo>
                        <a:pt x="81" y="50"/>
                        <a:pt x="69" y="44"/>
                        <a:pt x="60" y="46"/>
                      </a:cubicBezTo>
                      <a:cubicBezTo>
                        <a:pt x="60" y="46"/>
                        <a:pt x="56" y="48"/>
                        <a:pt x="54" y="48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57" y="51"/>
                        <a:pt x="65" y="50"/>
                        <a:pt x="71" y="50"/>
                      </a:cubicBezTo>
                      <a:cubicBezTo>
                        <a:pt x="41" y="59"/>
                        <a:pt x="77" y="54"/>
                        <a:pt x="89" y="54"/>
                      </a:cubicBezTo>
                      <a:cubicBezTo>
                        <a:pt x="82" y="55"/>
                        <a:pt x="73" y="59"/>
                        <a:pt x="64" y="60"/>
                      </a:cubicBezTo>
                      <a:cubicBezTo>
                        <a:pt x="62" y="66"/>
                        <a:pt x="62" y="66"/>
                        <a:pt x="62" y="66"/>
                      </a:cubicBezTo>
                      <a:cubicBezTo>
                        <a:pt x="73" y="62"/>
                        <a:pt x="84" y="60"/>
                        <a:pt x="97" y="58"/>
                      </a:cubicBezTo>
                      <a:cubicBezTo>
                        <a:pt x="93" y="62"/>
                        <a:pt x="93" y="62"/>
                        <a:pt x="93" y="62"/>
                      </a:cubicBezTo>
                      <a:cubicBezTo>
                        <a:pt x="87" y="64"/>
                        <a:pt x="81" y="62"/>
                        <a:pt x="75" y="64"/>
                      </a:cubicBezTo>
                      <a:cubicBezTo>
                        <a:pt x="73" y="65"/>
                        <a:pt x="67" y="72"/>
                        <a:pt x="67" y="72"/>
                      </a:cubicBezTo>
                      <a:cubicBezTo>
                        <a:pt x="71" y="71"/>
                        <a:pt x="102" y="69"/>
                        <a:pt x="107" y="70"/>
                      </a:cubicBezTo>
                      <a:cubicBezTo>
                        <a:pt x="109" y="70"/>
                        <a:pt x="109" y="75"/>
                        <a:pt x="115" y="74"/>
                      </a:cubicBezTo>
                      <a:cubicBezTo>
                        <a:pt x="117" y="73"/>
                        <a:pt x="120" y="67"/>
                        <a:pt x="123" y="68"/>
                      </a:cubicBezTo>
                      <a:cubicBezTo>
                        <a:pt x="123" y="68"/>
                        <a:pt x="123" y="75"/>
                        <a:pt x="123" y="76"/>
                      </a:cubicBezTo>
                      <a:cubicBezTo>
                        <a:pt x="127" y="76"/>
                        <a:pt x="141" y="78"/>
                        <a:pt x="141" y="78"/>
                      </a:cubicBezTo>
                      <a:cubicBezTo>
                        <a:pt x="143" y="78"/>
                        <a:pt x="143" y="78"/>
                        <a:pt x="143" y="78"/>
                      </a:cubicBezTo>
                      <a:cubicBezTo>
                        <a:pt x="145" y="72"/>
                        <a:pt x="145" y="72"/>
                        <a:pt x="145" y="72"/>
                      </a:cubicBezTo>
                      <a:cubicBezTo>
                        <a:pt x="149" y="72"/>
                        <a:pt x="149" y="72"/>
                        <a:pt x="149" y="72"/>
                      </a:cubicBezTo>
                      <a:cubicBezTo>
                        <a:pt x="150" y="70"/>
                        <a:pt x="148" y="68"/>
                        <a:pt x="149" y="66"/>
                      </a:cubicBezTo>
                      <a:cubicBezTo>
                        <a:pt x="153" y="68"/>
                        <a:pt x="153" y="72"/>
                        <a:pt x="153" y="72"/>
                      </a:cubicBezTo>
                      <a:cubicBezTo>
                        <a:pt x="160" y="75"/>
                        <a:pt x="172" y="68"/>
                        <a:pt x="177" y="68"/>
                      </a:cubicBezTo>
                      <a:cubicBezTo>
                        <a:pt x="191" y="66"/>
                        <a:pt x="200" y="68"/>
                        <a:pt x="214" y="66"/>
                      </a:cubicBezTo>
                      <a:cubicBezTo>
                        <a:pt x="224" y="64"/>
                        <a:pt x="234" y="60"/>
                        <a:pt x="246" y="58"/>
                      </a:cubicBezTo>
                      <a:cubicBezTo>
                        <a:pt x="246" y="58"/>
                        <a:pt x="242" y="61"/>
                        <a:pt x="239" y="61"/>
                      </a:cubicBezTo>
                      <a:cubicBezTo>
                        <a:pt x="238" y="64"/>
                        <a:pt x="238" y="64"/>
                        <a:pt x="238" y="64"/>
                      </a:cubicBezTo>
                      <a:cubicBezTo>
                        <a:pt x="243" y="64"/>
                        <a:pt x="247" y="63"/>
                        <a:pt x="252" y="64"/>
                      </a:cubicBezTo>
                      <a:cubicBezTo>
                        <a:pt x="242" y="65"/>
                        <a:pt x="232" y="68"/>
                        <a:pt x="220" y="70"/>
                      </a:cubicBezTo>
                      <a:cubicBezTo>
                        <a:pt x="221" y="70"/>
                        <a:pt x="219" y="73"/>
                        <a:pt x="218" y="74"/>
                      </a:cubicBezTo>
                      <a:cubicBezTo>
                        <a:pt x="223" y="74"/>
                        <a:pt x="228" y="73"/>
                        <a:pt x="232" y="74"/>
                      </a:cubicBezTo>
                      <a:cubicBezTo>
                        <a:pt x="231" y="74"/>
                        <a:pt x="239" y="72"/>
                        <a:pt x="240" y="72"/>
                      </a:cubicBezTo>
                      <a:cubicBezTo>
                        <a:pt x="239" y="72"/>
                        <a:pt x="235" y="77"/>
                        <a:pt x="232" y="78"/>
                      </a:cubicBezTo>
                      <a:cubicBezTo>
                        <a:pt x="222" y="80"/>
                        <a:pt x="211" y="77"/>
                        <a:pt x="205" y="78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6" name="Freeform 580"/>
                <p:cNvSpPr>
                  <a:spLocks/>
                </p:cNvSpPr>
                <p:nvPr/>
              </p:nvSpPr>
              <p:spPr bwMode="auto">
                <a:xfrm>
                  <a:off x="1570" y="848"/>
                  <a:ext cx="461" cy="388"/>
                </a:xfrm>
                <a:custGeom>
                  <a:avLst/>
                  <a:gdLst/>
                  <a:ahLst/>
                  <a:cxnLst>
                    <a:cxn ang="0">
                      <a:pos x="372" y="189"/>
                    </a:cxn>
                    <a:cxn ang="0">
                      <a:pos x="364" y="171"/>
                    </a:cxn>
                    <a:cxn ang="0">
                      <a:pos x="348" y="168"/>
                    </a:cxn>
                    <a:cxn ang="0">
                      <a:pos x="334" y="158"/>
                    </a:cxn>
                    <a:cxn ang="0">
                      <a:pos x="326" y="152"/>
                    </a:cxn>
                    <a:cxn ang="0">
                      <a:pos x="314" y="154"/>
                    </a:cxn>
                    <a:cxn ang="0">
                      <a:pos x="300" y="152"/>
                    </a:cxn>
                    <a:cxn ang="0">
                      <a:pos x="287" y="132"/>
                    </a:cxn>
                    <a:cxn ang="0">
                      <a:pos x="281" y="114"/>
                    </a:cxn>
                    <a:cxn ang="0">
                      <a:pos x="288" y="96"/>
                    </a:cxn>
                    <a:cxn ang="0">
                      <a:pos x="275" y="100"/>
                    </a:cxn>
                    <a:cxn ang="0">
                      <a:pos x="279" y="86"/>
                    </a:cxn>
                    <a:cxn ang="0">
                      <a:pos x="261" y="80"/>
                    </a:cxn>
                    <a:cxn ang="0">
                      <a:pos x="247" y="78"/>
                    </a:cxn>
                    <a:cxn ang="0">
                      <a:pos x="237" y="68"/>
                    </a:cxn>
                    <a:cxn ang="0">
                      <a:pos x="221" y="72"/>
                    </a:cxn>
                    <a:cxn ang="0">
                      <a:pos x="215" y="52"/>
                    </a:cxn>
                    <a:cxn ang="0">
                      <a:pos x="185" y="40"/>
                    </a:cxn>
                    <a:cxn ang="0">
                      <a:pos x="161" y="7"/>
                    </a:cxn>
                    <a:cxn ang="0">
                      <a:pos x="116" y="9"/>
                    </a:cxn>
                    <a:cxn ang="0">
                      <a:pos x="70" y="20"/>
                    </a:cxn>
                    <a:cxn ang="0">
                      <a:pos x="60" y="34"/>
                    </a:cxn>
                    <a:cxn ang="0">
                      <a:pos x="70" y="42"/>
                    </a:cxn>
                    <a:cxn ang="0">
                      <a:pos x="70" y="52"/>
                    </a:cxn>
                    <a:cxn ang="0">
                      <a:pos x="50" y="68"/>
                    </a:cxn>
                    <a:cxn ang="0">
                      <a:pos x="56" y="14"/>
                    </a:cxn>
                    <a:cxn ang="0">
                      <a:pos x="48" y="5"/>
                    </a:cxn>
                    <a:cxn ang="0">
                      <a:pos x="14" y="28"/>
                    </a:cxn>
                    <a:cxn ang="0">
                      <a:pos x="6" y="64"/>
                    </a:cxn>
                    <a:cxn ang="0">
                      <a:pos x="36" y="86"/>
                    </a:cxn>
                    <a:cxn ang="0">
                      <a:pos x="56" y="98"/>
                    </a:cxn>
                    <a:cxn ang="0">
                      <a:pos x="96" y="98"/>
                    </a:cxn>
                    <a:cxn ang="0">
                      <a:pos x="112" y="96"/>
                    </a:cxn>
                    <a:cxn ang="0">
                      <a:pos x="118" y="92"/>
                    </a:cxn>
                    <a:cxn ang="0">
                      <a:pos x="149" y="90"/>
                    </a:cxn>
                    <a:cxn ang="0">
                      <a:pos x="157" y="94"/>
                    </a:cxn>
                    <a:cxn ang="0">
                      <a:pos x="169" y="100"/>
                    </a:cxn>
                    <a:cxn ang="0">
                      <a:pos x="189" y="116"/>
                    </a:cxn>
                    <a:cxn ang="0">
                      <a:pos x="189" y="132"/>
                    </a:cxn>
                    <a:cxn ang="0">
                      <a:pos x="213" y="128"/>
                    </a:cxn>
                    <a:cxn ang="0">
                      <a:pos x="215" y="142"/>
                    </a:cxn>
                    <a:cxn ang="0">
                      <a:pos x="225" y="156"/>
                    </a:cxn>
                    <a:cxn ang="0">
                      <a:pos x="229" y="181"/>
                    </a:cxn>
                    <a:cxn ang="0">
                      <a:pos x="161" y="229"/>
                    </a:cxn>
                    <a:cxn ang="0">
                      <a:pos x="183" y="251"/>
                    </a:cxn>
                    <a:cxn ang="0">
                      <a:pos x="197" y="241"/>
                    </a:cxn>
                    <a:cxn ang="0">
                      <a:pos x="213" y="249"/>
                    </a:cxn>
                    <a:cxn ang="0">
                      <a:pos x="229" y="265"/>
                    </a:cxn>
                    <a:cxn ang="0">
                      <a:pos x="243" y="265"/>
                    </a:cxn>
                    <a:cxn ang="0">
                      <a:pos x="243" y="279"/>
                    </a:cxn>
                    <a:cxn ang="0">
                      <a:pos x="281" y="275"/>
                    </a:cxn>
                    <a:cxn ang="0">
                      <a:pos x="312" y="283"/>
                    </a:cxn>
                    <a:cxn ang="0">
                      <a:pos x="288" y="265"/>
                    </a:cxn>
                    <a:cxn ang="0">
                      <a:pos x="287" y="251"/>
                    </a:cxn>
                    <a:cxn ang="0">
                      <a:pos x="316" y="253"/>
                    </a:cxn>
                    <a:cxn ang="0">
                      <a:pos x="320" y="247"/>
                    </a:cxn>
                    <a:cxn ang="0">
                      <a:pos x="322" y="229"/>
                    </a:cxn>
                    <a:cxn ang="0">
                      <a:pos x="288" y="207"/>
                    </a:cxn>
                    <a:cxn ang="0">
                      <a:pos x="294" y="193"/>
                    </a:cxn>
                    <a:cxn ang="0">
                      <a:pos x="322" y="199"/>
                    </a:cxn>
                    <a:cxn ang="0">
                      <a:pos x="336" y="211"/>
                    </a:cxn>
                    <a:cxn ang="0">
                      <a:pos x="358" y="207"/>
                    </a:cxn>
                  </a:cxnLst>
                  <a:rect l="0" t="0" r="r" b="b"/>
                  <a:pathLst>
                    <a:path w="376" h="283">
                      <a:moveTo>
                        <a:pt x="358" y="191"/>
                      </a:moveTo>
                      <a:cubicBezTo>
                        <a:pt x="359" y="191"/>
                        <a:pt x="363" y="192"/>
                        <a:pt x="364" y="191"/>
                      </a:cubicBezTo>
                      <a:cubicBezTo>
                        <a:pt x="364" y="191"/>
                        <a:pt x="360" y="186"/>
                        <a:pt x="362" y="185"/>
                      </a:cubicBezTo>
                      <a:cubicBezTo>
                        <a:pt x="366" y="185"/>
                        <a:pt x="366" y="188"/>
                        <a:pt x="372" y="189"/>
                      </a:cubicBezTo>
                      <a:cubicBezTo>
                        <a:pt x="374" y="183"/>
                        <a:pt x="374" y="181"/>
                        <a:pt x="376" y="175"/>
                      </a:cubicBezTo>
                      <a:cubicBezTo>
                        <a:pt x="374" y="173"/>
                        <a:pt x="370" y="172"/>
                        <a:pt x="368" y="169"/>
                      </a:cubicBezTo>
                      <a:cubicBezTo>
                        <a:pt x="376" y="169"/>
                        <a:pt x="366" y="168"/>
                        <a:pt x="366" y="168"/>
                      </a:cubicBezTo>
                      <a:cubicBezTo>
                        <a:pt x="367" y="161"/>
                        <a:pt x="361" y="171"/>
                        <a:pt x="364" y="171"/>
                      </a:cubicBezTo>
                      <a:cubicBezTo>
                        <a:pt x="359" y="173"/>
                        <a:pt x="357" y="170"/>
                        <a:pt x="354" y="171"/>
                      </a:cubicBezTo>
                      <a:cubicBezTo>
                        <a:pt x="354" y="171"/>
                        <a:pt x="355" y="174"/>
                        <a:pt x="350" y="177"/>
                      </a:cubicBezTo>
                      <a:cubicBezTo>
                        <a:pt x="350" y="177"/>
                        <a:pt x="354" y="168"/>
                        <a:pt x="354" y="168"/>
                      </a:cubicBezTo>
                      <a:cubicBezTo>
                        <a:pt x="353" y="168"/>
                        <a:pt x="349" y="168"/>
                        <a:pt x="348" y="168"/>
                      </a:cubicBezTo>
                      <a:cubicBezTo>
                        <a:pt x="348" y="168"/>
                        <a:pt x="348" y="173"/>
                        <a:pt x="348" y="173"/>
                      </a:cubicBezTo>
                      <a:cubicBezTo>
                        <a:pt x="345" y="174"/>
                        <a:pt x="345" y="170"/>
                        <a:pt x="344" y="169"/>
                      </a:cubicBezTo>
                      <a:cubicBezTo>
                        <a:pt x="339" y="168"/>
                        <a:pt x="339" y="170"/>
                        <a:pt x="332" y="169"/>
                      </a:cubicBezTo>
                      <a:cubicBezTo>
                        <a:pt x="338" y="164"/>
                        <a:pt x="333" y="164"/>
                        <a:pt x="334" y="158"/>
                      </a:cubicBezTo>
                      <a:cubicBezTo>
                        <a:pt x="331" y="159"/>
                        <a:pt x="330" y="156"/>
                        <a:pt x="328" y="156"/>
                      </a:cubicBezTo>
                      <a:cubicBezTo>
                        <a:pt x="328" y="156"/>
                        <a:pt x="329" y="161"/>
                        <a:pt x="328" y="162"/>
                      </a:cubicBezTo>
                      <a:cubicBezTo>
                        <a:pt x="324" y="162"/>
                        <a:pt x="324" y="162"/>
                        <a:pt x="324" y="162"/>
                      </a:cubicBezTo>
                      <a:cubicBezTo>
                        <a:pt x="324" y="162"/>
                        <a:pt x="326" y="154"/>
                        <a:pt x="326" y="152"/>
                      </a:cubicBezTo>
                      <a:cubicBezTo>
                        <a:pt x="325" y="152"/>
                        <a:pt x="321" y="152"/>
                        <a:pt x="320" y="152"/>
                      </a:cubicBezTo>
                      <a:cubicBezTo>
                        <a:pt x="320" y="152"/>
                        <a:pt x="320" y="158"/>
                        <a:pt x="320" y="158"/>
                      </a:cubicBezTo>
                      <a:cubicBezTo>
                        <a:pt x="319" y="158"/>
                        <a:pt x="317" y="156"/>
                        <a:pt x="318" y="156"/>
                      </a:cubicBezTo>
                      <a:cubicBezTo>
                        <a:pt x="314" y="158"/>
                        <a:pt x="319" y="152"/>
                        <a:pt x="314" y="154"/>
                      </a:cubicBezTo>
                      <a:cubicBezTo>
                        <a:pt x="314" y="158"/>
                        <a:pt x="314" y="158"/>
                        <a:pt x="314" y="158"/>
                      </a:cubicBezTo>
                      <a:cubicBezTo>
                        <a:pt x="309" y="160"/>
                        <a:pt x="308" y="159"/>
                        <a:pt x="304" y="162"/>
                      </a:cubicBezTo>
                      <a:cubicBezTo>
                        <a:pt x="304" y="161"/>
                        <a:pt x="306" y="154"/>
                        <a:pt x="306" y="152"/>
                      </a:cubicBezTo>
                      <a:cubicBezTo>
                        <a:pt x="305" y="150"/>
                        <a:pt x="302" y="152"/>
                        <a:pt x="300" y="152"/>
                      </a:cubicBezTo>
                      <a:cubicBezTo>
                        <a:pt x="299" y="151"/>
                        <a:pt x="299" y="144"/>
                        <a:pt x="298" y="144"/>
                      </a:cubicBezTo>
                      <a:cubicBezTo>
                        <a:pt x="294" y="140"/>
                        <a:pt x="289" y="143"/>
                        <a:pt x="281" y="140"/>
                      </a:cubicBezTo>
                      <a:cubicBezTo>
                        <a:pt x="281" y="140"/>
                        <a:pt x="277" y="134"/>
                        <a:pt x="277" y="134"/>
                      </a:cubicBezTo>
                      <a:cubicBezTo>
                        <a:pt x="282" y="133"/>
                        <a:pt x="283" y="133"/>
                        <a:pt x="287" y="132"/>
                      </a:cubicBezTo>
                      <a:cubicBezTo>
                        <a:pt x="285" y="129"/>
                        <a:pt x="288" y="128"/>
                        <a:pt x="288" y="126"/>
                      </a:cubicBezTo>
                      <a:cubicBezTo>
                        <a:pt x="275" y="116"/>
                        <a:pt x="286" y="119"/>
                        <a:pt x="298" y="120"/>
                      </a:cubicBezTo>
                      <a:cubicBezTo>
                        <a:pt x="295" y="118"/>
                        <a:pt x="291" y="112"/>
                        <a:pt x="287" y="112"/>
                      </a:cubicBezTo>
                      <a:cubicBezTo>
                        <a:pt x="283" y="112"/>
                        <a:pt x="283" y="115"/>
                        <a:pt x="281" y="114"/>
                      </a:cubicBezTo>
                      <a:cubicBezTo>
                        <a:pt x="281" y="114"/>
                        <a:pt x="277" y="108"/>
                        <a:pt x="277" y="108"/>
                      </a:cubicBezTo>
                      <a:cubicBezTo>
                        <a:pt x="281" y="107"/>
                        <a:pt x="282" y="108"/>
                        <a:pt x="285" y="106"/>
                      </a:cubicBezTo>
                      <a:cubicBezTo>
                        <a:pt x="287" y="104"/>
                        <a:pt x="287" y="105"/>
                        <a:pt x="290" y="104"/>
                      </a:cubicBezTo>
                      <a:cubicBezTo>
                        <a:pt x="290" y="104"/>
                        <a:pt x="292" y="92"/>
                        <a:pt x="288" y="96"/>
                      </a:cubicBezTo>
                      <a:cubicBezTo>
                        <a:pt x="288" y="92"/>
                        <a:pt x="288" y="92"/>
                        <a:pt x="288" y="92"/>
                      </a:cubicBezTo>
                      <a:cubicBezTo>
                        <a:pt x="286" y="94"/>
                        <a:pt x="284" y="91"/>
                        <a:pt x="283" y="90"/>
                      </a:cubicBezTo>
                      <a:cubicBezTo>
                        <a:pt x="282" y="91"/>
                        <a:pt x="282" y="97"/>
                        <a:pt x="281" y="98"/>
                      </a:cubicBezTo>
                      <a:cubicBezTo>
                        <a:pt x="279" y="99"/>
                        <a:pt x="276" y="98"/>
                        <a:pt x="275" y="100"/>
                      </a:cubicBezTo>
                      <a:cubicBezTo>
                        <a:pt x="274" y="100"/>
                        <a:pt x="275" y="94"/>
                        <a:pt x="275" y="94"/>
                      </a:cubicBezTo>
                      <a:cubicBezTo>
                        <a:pt x="268" y="98"/>
                        <a:pt x="274" y="88"/>
                        <a:pt x="275" y="88"/>
                      </a:cubicBezTo>
                      <a:cubicBezTo>
                        <a:pt x="280" y="87"/>
                        <a:pt x="274" y="92"/>
                        <a:pt x="279" y="90"/>
                      </a:cubicBezTo>
                      <a:cubicBezTo>
                        <a:pt x="279" y="86"/>
                        <a:pt x="279" y="86"/>
                        <a:pt x="279" y="86"/>
                      </a:cubicBezTo>
                      <a:cubicBezTo>
                        <a:pt x="276" y="85"/>
                        <a:pt x="275" y="87"/>
                        <a:pt x="273" y="86"/>
                      </a:cubicBezTo>
                      <a:cubicBezTo>
                        <a:pt x="269" y="85"/>
                        <a:pt x="273" y="78"/>
                        <a:pt x="265" y="80"/>
                      </a:cubicBezTo>
                      <a:cubicBezTo>
                        <a:pt x="262" y="81"/>
                        <a:pt x="264" y="85"/>
                        <a:pt x="259" y="84"/>
                      </a:cubicBezTo>
                      <a:cubicBezTo>
                        <a:pt x="258" y="84"/>
                        <a:pt x="260" y="80"/>
                        <a:pt x="261" y="80"/>
                      </a:cubicBezTo>
                      <a:cubicBezTo>
                        <a:pt x="255" y="78"/>
                        <a:pt x="255" y="78"/>
                        <a:pt x="255" y="78"/>
                      </a:cubicBezTo>
                      <a:cubicBezTo>
                        <a:pt x="253" y="76"/>
                        <a:pt x="253" y="76"/>
                        <a:pt x="253" y="76"/>
                      </a:cubicBezTo>
                      <a:cubicBezTo>
                        <a:pt x="246" y="76"/>
                        <a:pt x="252" y="75"/>
                        <a:pt x="247" y="72"/>
                      </a:cubicBezTo>
                      <a:cubicBezTo>
                        <a:pt x="247" y="72"/>
                        <a:pt x="247" y="78"/>
                        <a:pt x="247" y="78"/>
                      </a:cubicBezTo>
                      <a:cubicBezTo>
                        <a:pt x="245" y="79"/>
                        <a:pt x="241" y="77"/>
                        <a:pt x="239" y="78"/>
                      </a:cubicBezTo>
                      <a:cubicBezTo>
                        <a:pt x="239" y="78"/>
                        <a:pt x="240" y="75"/>
                        <a:pt x="241" y="74"/>
                      </a:cubicBezTo>
                      <a:cubicBezTo>
                        <a:pt x="246" y="77"/>
                        <a:pt x="243" y="71"/>
                        <a:pt x="245" y="70"/>
                      </a:cubicBezTo>
                      <a:cubicBezTo>
                        <a:pt x="240" y="69"/>
                        <a:pt x="240" y="69"/>
                        <a:pt x="237" y="68"/>
                      </a:cubicBezTo>
                      <a:cubicBezTo>
                        <a:pt x="241" y="68"/>
                        <a:pt x="233" y="64"/>
                        <a:pt x="233" y="64"/>
                      </a:cubicBezTo>
                      <a:cubicBezTo>
                        <a:pt x="229" y="64"/>
                        <a:pt x="229" y="64"/>
                        <a:pt x="229" y="64"/>
                      </a:cubicBezTo>
                      <a:cubicBezTo>
                        <a:pt x="228" y="68"/>
                        <a:pt x="228" y="70"/>
                        <a:pt x="227" y="72"/>
                      </a:cubicBezTo>
                      <a:cubicBezTo>
                        <a:pt x="223" y="70"/>
                        <a:pt x="225" y="72"/>
                        <a:pt x="221" y="72"/>
                      </a:cubicBezTo>
                      <a:cubicBezTo>
                        <a:pt x="219" y="66"/>
                        <a:pt x="222" y="60"/>
                        <a:pt x="217" y="64"/>
                      </a:cubicBezTo>
                      <a:cubicBezTo>
                        <a:pt x="215" y="65"/>
                        <a:pt x="212" y="71"/>
                        <a:pt x="211" y="72"/>
                      </a:cubicBezTo>
                      <a:cubicBezTo>
                        <a:pt x="210" y="67"/>
                        <a:pt x="205" y="61"/>
                        <a:pt x="213" y="60"/>
                      </a:cubicBezTo>
                      <a:cubicBezTo>
                        <a:pt x="214" y="57"/>
                        <a:pt x="213" y="55"/>
                        <a:pt x="215" y="52"/>
                      </a:cubicBezTo>
                      <a:cubicBezTo>
                        <a:pt x="211" y="50"/>
                        <a:pt x="210" y="50"/>
                        <a:pt x="205" y="48"/>
                      </a:cubicBezTo>
                      <a:cubicBezTo>
                        <a:pt x="208" y="48"/>
                        <a:pt x="211" y="41"/>
                        <a:pt x="205" y="40"/>
                      </a:cubicBezTo>
                      <a:cubicBezTo>
                        <a:pt x="205" y="36"/>
                        <a:pt x="205" y="36"/>
                        <a:pt x="205" y="36"/>
                      </a:cubicBezTo>
                      <a:cubicBezTo>
                        <a:pt x="196" y="33"/>
                        <a:pt x="193" y="41"/>
                        <a:pt x="185" y="40"/>
                      </a:cubicBezTo>
                      <a:cubicBezTo>
                        <a:pt x="181" y="36"/>
                        <a:pt x="181" y="36"/>
                        <a:pt x="181" y="36"/>
                      </a:cubicBezTo>
                      <a:cubicBezTo>
                        <a:pt x="170" y="32"/>
                        <a:pt x="164" y="31"/>
                        <a:pt x="149" y="30"/>
                      </a:cubicBezTo>
                      <a:cubicBezTo>
                        <a:pt x="151" y="26"/>
                        <a:pt x="151" y="26"/>
                        <a:pt x="151" y="26"/>
                      </a:cubicBezTo>
                      <a:cubicBezTo>
                        <a:pt x="168" y="20"/>
                        <a:pt x="177" y="26"/>
                        <a:pt x="161" y="7"/>
                      </a:cubicBezTo>
                      <a:cubicBezTo>
                        <a:pt x="159" y="4"/>
                        <a:pt x="158" y="1"/>
                        <a:pt x="153" y="1"/>
                      </a:cubicBezTo>
                      <a:cubicBezTo>
                        <a:pt x="152" y="1"/>
                        <a:pt x="143" y="7"/>
                        <a:pt x="143" y="7"/>
                      </a:cubicBezTo>
                      <a:cubicBezTo>
                        <a:pt x="139" y="7"/>
                        <a:pt x="138" y="3"/>
                        <a:pt x="136" y="3"/>
                      </a:cubicBezTo>
                      <a:cubicBezTo>
                        <a:pt x="125" y="0"/>
                        <a:pt x="121" y="6"/>
                        <a:pt x="116" y="9"/>
                      </a:cubicBezTo>
                      <a:cubicBezTo>
                        <a:pt x="116" y="13"/>
                        <a:pt x="116" y="13"/>
                        <a:pt x="116" y="13"/>
                      </a:cubicBezTo>
                      <a:cubicBezTo>
                        <a:pt x="112" y="10"/>
                        <a:pt x="114" y="11"/>
                        <a:pt x="114" y="7"/>
                      </a:cubicBezTo>
                      <a:cubicBezTo>
                        <a:pt x="92" y="0"/>
                        <a:pt x="88" y="10"/>
                        <a:pt x="70" y="16"/>
                      </a:cubicBezTo>
                      <a:cubicBezTo>
                        <a:pt x="72" y="17"/>
                        <a:pt x="74" y="20"/>
                        <a:pt x="70" y="20"/>
                      </a:cubicBezTo>
                      <a:cubicBezTo>
                        <a:pt x="70" y="21"/>
                        <a:pt x="72" y="24"/>
                        <a:pt x="72" y="24"/>
                      </a:cubicBezTo>
                      <a:cubicBezTo>
                        <a:pt x="72" y="24"/>
                        <a:pt x="65" y="25"/>
                        <a:pt x="68" y="22"/>
                      </a:cubicBezTo>
                      <a:cubicBezTo>
                        <a:pt x="68" y="23"/>
                        <a:pt x="60" y="26"/>
                        <a:pt x="60" y="26"/>
                      </a:cubicBezTo>
                      <a:cubicBezTo>
                        <a:pt x="60" y="28"/>
                        <a:pt x="61" y="33"/>
                        <a:pt x="60" y="34"/>
                      </a:cubicBezTo>
                      <a:cubicBezTo>
                        <a:pt x="63" y="35"/>
                        <a:pt x="61" y="35"/>
                        <a:pt x="62" y="38"/>
                      </a:cubicBezTo>
                      <a:cubicBezTo>
                        <a:pt x="65" y="38"/>
                        <a:pt x="71" y="37"/>
                        <a:pt x="74" y="38"/>
                      </a:cubicBezTo>
                      <a:cubicBezTo>
                        <a:pt x="74" y="38"/>
                        <a:pt x="74" y="46"/>
                        <a:pt x="74" y="46"/>
                      </a:cubicBezTo>
                      <a:cubicBezTo>
                        <a:pt x="71" y="46"/>
                        <a:pt x="72" y="44"/>
                        <a:pt x="70" y="42"/>
                      </a:cubicBezTo>
                      <a:cubicBezTo>
                        <a:pt x="68" y="43"/>
                        <a:pt x="63" y="42"/>
                        <a:pt x="60" y="42"/>
                      </a:cubicBezTo>
                      <a:cubicBezTo>
                        <a:pt x="62" y="44"/>
                        <a:pt x="58" y="46"/>
                        <a:pt x="58" y="46"/>
                      </a:cubicBezTo>
                      <a:cubicBezTo>
                        <a:pt x="58" y="46"/>
                        <a:pt x="59" y="50"/>
                        <a:pt x="60" y="50"/>
                      </a:cubicBezTo>
                      <a:cubicBezTo>
                        <a:pt x="63" y="52"/>
                        <a:pt x="66" y="50"/>
                        <a:pt x="70" y="52"/>
                      </a:cubicBezTo>
                      <a:cubicBezTo>
                        <a:pt x="70" y="56"/>
                        <a:pt x="70" y="56"/>
                        <a:pt x="70" y="56"/>
                      </a:cubicBezTo>
                      <a:cubicBezTo>
                        <a:pt x="61" y="58"/>
                        <a:pt x="71" y="69"/>
                        <a:pt x="68" y="70"/>
                      </a:cubicBezTo>
                      <a:cubicBezTo>
                        <a:pt x="66" y="71"/>
                        <a:pt x="63" y="66"/>
                        <a:pt x="62" y="66"/>
                      </a:cubicBezTo>
                      <a:cubicBezTo>
                        <a:pt x="56" y="65"/>
                        <a:pt x="56" y="68"/>
                        <a:pt x="50" y="68"/>
                      </a:cubicBezTo>
                      <a:cubicBezTo>
                        <a:pt x="53" y="66"/>
                        <a:pt x="57" y="64"/>
                        <a:pt x="60" y="62"/>
                      </a:cubicBezTo>
                      <a:cubicBezTo>
                        <a:pt x="59" y="61"/>
                        <a:pt x="59" y="57"/>
                        <a:pt x="58" y="56"/>
                      </a:cubicBezTo>
                      <a:cubicBezTo>
                        <a:pt x="56" y="55"/>
                        <a:pt x="51" y="54"/>
                        <a:pt x="50" y="52"/>
                      </a:cubicBezTo>
                      <a:cubicBezTo>
                        <a:pt x="47" y="45"/>
                        <a:pt x="51" y="18"/>
                        <a:pt x="56" y="14"/>
                      </a:cubicBezTo>
                      <a:cubicBezTo>
                        <a:pt x="63" y="9"/>
                        <a:pt x="72" y="11"/>
                        <a:pt x="82" y="9"/>
                      </a:cubicBezTo>
                      <a:cubicBezTo>
                        <a:pt x="82" y="5"/>
                        <a:pt x="82" y="5"/>
                        <a:pt x="82" y="5"/>
                      </a:cubicBezTo>
                      <a:cubicBezTo>
                        <a:pt x="80" y="4"/>
                        <a:pt x="76" y="3"/>
                        <a:pt x="76" y="3"/>
                      </a:cubicBezTo>
                      <a:cubicBezTo>
                        <a:pt x="72" y="2"/>
                        <a:pt x="48" y="5"/>
                        <a:pt x="48" y="5"/>
                      </a:cubicBezTo>
                      <a:cubicBezTo>
                        <a:pt x="37" y="6"/>
                        <a:pt x="29" y="8"/>
                        <a:pt x="20" y="11"/>
                      </a:cubicBezTo>
                      <a:cubicBezTo>
                        <a:pt x="20" y="12"/>
                        <a:pt x="21" y="17"/>
                        <a:pt x="20" y="18"/>
                      </a:cubicBezTo>
                      <a:cubicBezTo>
                        <a:pt x="20" y="20"/>
                        <a:pt x="15" y="20"/>
                        <a:pt x="14" y="20"/>
                      </a:cubicBezTo>
                      <a:cubicBezTo>
                        <a:pt x="13" y="23"/>
                        <a:pt x="15" y="26"/>
                        <a:pt x="14" y="28"/>
                      </a:cubicBezTo>
                      <a:cubicBezTo>
                        <a:pt x="14" y="30"/>
                        <a:pt x="9" y="32"/>
                        <a:pt x="8" y="34"/>
                      </a:cubicBezTo>
                      <a:cubicBezTo>
                        <a:pt x="5" y="42"/>
                        <a:pt x="5" y="47"/>
                        <a:pt x="0" y="56"/>
                      </a:cubicBezTo>
                      <a:cubicBezTo>
                        <a:pt x="2" y="57"/>
                        <a:pt x="7" y="59"/>
                        <a:pt x="8" y="60"/>
                      </a:cubicBezTo>
                      <a:cubicBezTo>
                        <a:pt x="9" y="61"/>
                        <a:pt x="7" y="63"/>
                        <a:pt x="6" y="64"/>
                      </a:cubicBezTo>
                      <a:cubicBezTo>
                        <a:pt x="16" y="69"/>
                        <a:pt x="19" y="70"/>
                        <a:pt x="32" y="70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27" y="74"/>
                        <a:pt x="26" y="73"/>
                        <a:pt x="22" y="72"/>
                      </a:cubicBezTo>
                      <a:cubicBezTo>
                        <a:pt x="28" y="81"/>
                        <a:pt x="25" y="81"/>
                        <a:pt x="36" y="86"/>
                      </a:cubicBezTo>
                      <a:cubicBezTo>
                        <a:pt x="28" y="86"/>
                        <a:pt x="35" y="91"/>
                        <a:pt x="38" y="90"/>
                      </a:cubicBezTo>
                      <a:cubicBezTo>
                        <a:pt x="40" y="90"/>
                        <a:pt x="39" y="86"/>
                        <a:pt x="40" y="84"/>
                      </a:cubicBezTo>
                      <a:cubicBezTo>
                        <a:pt x="44" y="84"/>
                        <a:pt x="44" y="84"/>
                        <a:pt x="44" y="84"/>
                      </a:cubicBezTo>
                      <a:cubicBezTo>
                        <a:pt x="50" y="89"/>
                        <a:pt x="51" y="92"/>
                        <a:pt x="56" y="98"/>
                      </a:cubicBezTo>
                      <a:cubicBezTo>
                        <a:pt x="58" y="97"/>
                        <a:pt x="62" y="98"/>
                        <a:pt x="64" y="98"/>
                      </a:cubicBezTo>
                      <a:cubicBezTo>
                        <a:pt x="64" y="94"/>
                        <a:pt x="64" y="94"/>
                        <a:pt x="64" y="94"/>
                      </a:cubicBezTo>
                      <a:cubicBezTo>
                        <a:pt x="69" y="93"/>
                        <a:pt x="68" y="97"/>
                        <a:pt x="70" y="98"/>
                      </a:cubicBezTo>
                      <a:cubicBezTo>
                        <a:pt x="80" y="101"/>
                        <a:pt x="88" y="97"/>
                        <a:pt x="96" y="98"/>
                      </a:cubicBezTo>
                      <a:cubicBezTo>
                        <a:pt x="96" y="98"/>
                        <a:pt x="98" y="102"/>
                        <a:pt x="98" y="102"/>
                      </a:cubicBezTo>
                      <a:cubicBezTo>
                        <a:pt x="102" y="104"/>
                        <a:pt x="108" y="103"/>
                        <a:pt x="112" y="104"/>
                      </a:cubicBezTo>
                      <a:cubicBezTo>
                        <a:pt x="110" y="102"/>
                        <a:pt x="106" y="97"/>
                        <a:pt x="106" y="96"/>
                      </a:cubicBezTo>
                      <a:cubicBezTo>
                        <a:pt x="102" y="89"/>
                        <a:pt x="111" y="95"/>
                        <a:pt x="112" y="96"/>
                      </a:cubicBezTo>
                      <a:cubicBezTo>
                        <a:pt x="117" y="99"/>
                        <a:pt x="122" y="104"/>
                        <a:pt x="128" y="108"/>
                      </a:cubicBezTo>
                      <a:cubicBezTo>
                        <a:pt x="126" y="106"/>
                        <a:pt x="128" y="104"/>
                        <a:pt x="128" y="102"/>
                      </a:cubicBezTo>
                      <a:cubicBezTo>
                        <a:pt x="127" y="101"/>
                        <a:pt x="122" y="97"/>
                        <a:pt x="122" y="96"/>
                      </a:cubicBezTo>
                      <a:cubicBezTo>
                        <a:pt x="123" y="95"/>
                        <a:pt x="118" y="92"/>
                        <a:pt x="118" y="92"/>
                      </a:cubicBezTo>
                      <a:cubicBezTo>
                        <a:pt x="136" y="91"/>
                        <a:pt x="130" y="90"/>
                        <a:pt x="141" y="100"/>
                      </a:cubicBezTo>
                      <a:cubicBezTo>
                        <a:pt x="145" y="98"/>
                        <a:pt x="148" y="99"/>
                        <a:pt x="153" y="98"/>
                      </a:cubicBezTo>
                      <a:cubicBezTo>
                        <a:pt x="152" y="93"/>
                        <a:pt x="152" y="92"/>
                        <a:pt x="151" y="88"/>
                      </a:cubicBezTo>
                      <a:cubicBezTo>
                        <a:pt x="151" y="88"/>
                        <a:pt x="146" y="87"/>
                        <a:pt x="149" y="90"/>
                      </a:cubicBezTo>
                      <a:cubicBezTo>
                        <a:pt x="144" y="94"/>
                        <a:pt x="147" y="88"/>
                        <a:pt x="145" y="88"/>
                      </a:cubicBezTo>
                      <a:cubicBezTo>
                        <a:pt x="148" y="87"/>
                        <a:pt x="151" y="86"/>
                        <a:pt x="153" y="84"/>
                      </a:cubicBezTo>
                      <a:cubicBezTo>
                        <a:pt x="155" y="88"/>
                        <a:pt x="155" y="88"/>
                        <a:pt x="155" y="88"/>
                      </a:cubicBezTo>
                      <a:cubicBezTo>
                        <a:pt x="157" y="94"/>
                        <a:pt x="157" y="94"/>
                        <a:pt x="157" y="94"/>
                      </a:cubicBezTo>
                      <a:cubicBezTo>
                        <a:pt x="161" y="95"/>
                        <a:pt x="159" y="92"/>
                        <a:pt x="159" y="90"/>
                      </a:cubicBezTo>
                      <a:cubicBezTo>
                        <a:pt x="163" y="90"/>
                        <a:pt x="163" y="90"/>
                        <a:pt x="163" y="90"/>
                      </a:cubicBezTo>
                      <a:cubicBezTo>
                        <a:pt x="165" y="95"/>
                        <a:pt x="166" y="101"/>
                        <a:pt x="167" y="106"/>
                      </a:cubicBezTo>
                      <a:cubicBezTo>
                        <a:pt x="171" y="104"/>
                        <a:pt x="168" y="104"/>
                        <a:pt x="169" y="100"/>
                      </a:cubicBezTo>
                      <a:cubicBezTo>
                        <a:pt x="174" y="101"/>
                        <a:pt x="175" y="97"/>
                        <a:pt x="177" y="98"/>
                      </a:cubicBezTo>
                      <a:cubicBezTo>
                        <a:pt x="179" y="98"/>
                        <a:pt x="180" y="103"/>
                        <a:pt x="183" y="104"/>
                      </a:cubicBezTo>
                      <a:cubicBezTo>
                        <a:pt x="182" y="106"/>
                        <a:pt x="180" y="106"/>
                        <a:pt x="181" y="110"/>
                      </a:cubicBezTo>
                      <a:cubicBezTo>
                        <a:pt x="193" y="104"/>
                        <a:pt x="194" y="97"/>
                        <a:pt x="189" y="116"/>
                      </a:cubicBezTo>
                      <a:cubicBezTo>
                        <a:pt x="191" y="117"/>
                        <a:pt x="195" y="118"/>
                        <a:pt x="197" y="120"/>
                      </a:cubicBezTo>
                      <a:cubicBezTo>
                        <a:pt x="191" y="122"/>
                        <a:pt x="191" y="122"/>
                        <a:pt x="191" y="122"/>
                      </a:cubicBezTo>
                      <a:cubicBezTo>
                        <a:pt x="191" y="122"/>
                        <a:pt x="192" y="127"/>
                        <a:pt x="191" y="128"/>
                      </a:cubicBezTo>
                      <a:cubicBezTo>
                        <a:pt x="187" y="126"/>
                        <a:pt x="190" y="130"/>
                        <a:pt x="189" y="132"/>
                      </a:cubicBezTo>
                      <a:cubicBezTo>
                        <a:pt x="190" y="132"/>
                        <a:pt x="195" y="131"/>
                        <a:pt x="195" y="132"/>
                      </a:cubicBezTo>
                      <a:cubicBezTo>
                        <a:pt x="196" y="132"/>
                        <a:pt x="192" y="135"/>
                        <a:pt x="195" y="138"/>
                      </a:cubicBezTo>
                      <a:cubicBezTo>
                        <a:pt x="199" y="135"/>
                        <a:pt x="202" y="134"/>
                        <a:pt x="205" y="132"/>
                      </a:cubicBezTo>
                      <a:cubicBezTo>
                        <a:pt x="208" y="130"/>
                        <a:pt x="208" y="130"/>
                        <a:pt x="213" y="128"/>
                      </a:cubicBezTo>
                      <a:cubicBezTo>
                        <a:pt x="213" y="124"/>
                        <a:pt x="213" y="124"/>
                        <a:pt x="213" y="124"/>
                      </a:cubicBezTo>
                      <a:cubicBezTo>
                        <a:pt x="216" y="123"/>
                        <a:pt x="213" y="127"/>
                        <a:pt x="217" y="126"/>
                      </a:cubicBezTo>
                      <a:cubicBezTo>
                        <a:pt x="216" y="128"/>
                        <a:pt x="213" y="142"/>
                        <a:pt x="215" y="138"/>
                      </a:cubicBezTo>
                      <a:cubicBezTo>
                        <a:pt x="215" y="142"/>
                        <a:pt x="215" y="142"/>
                        <a:pt x="215" y="142"/>
                      </a:cubicBezTo>
                      <a:cubicBezTo>
                        <a:pt x="216" y="142"/>
                        <a:pt x="218" y="140"/>
                        <a:pt x="219" y="140"/>
                      </a:cubicBezTo>
                      <a:cubicBezTo>
                        <a:pt x="221" y="146"/>
                        <a:pt x="221" y="146"/>
                        <a:pt x="221" y="146"/>
                      </a:cubicBezTo>
                      <a:cubicBezTo>
                        <a:pt x="222" y="146"/>
                        <a:pt x="227" y="145"/>
                        <a:pt x="227" y="146"/>
                      </a:cubicBezTo>
                      <a:cubicBezTo>
                        <a:pt x="227" y="146"/>
                        <a:pt x="224" y="152"/>
                        <a:pt x="225" y="156"/>
                      </a:cubicBezTo>
                      <a:cubicBezTo>
                        <a:pt x="225" y="156"/>
                        <a:pt x="230" y="164"/>
                        <a:pt x="231" y="168"/>
                      </a:cubicBezTo>
                      <a:cubicBezTo>
                        <a:pt x="230" y="168"/>
                        <a:pt x="224" y="168"/>
                        <a:pt x="223" y="168"/>
                      </a:cubicBezTo>
                      <a:cubicBezTo>
                        <a:pt x="226" y="170"/>
                        <a:pt x="221" y="177"/>
                        <a:pt x="221" y="177"/>
                      </a:cubicBezTo>
                      <a:cubicBezTo>
                        <a:pt x="225" y="179"/>
                        <a:pt x="226" y="179"/>
                        <a:pt x="229" y="181"/>
                      </a:cubicBezTo>
                      <a:cubicBezTo>
                        <a:pt x="227" y="182"/>
                        <a:pt x="223" y="181"/>
                        <a:pt x="221" y="181"/>
                      </a:cubicBezTo>
                      <a:cubicBezTo>
                        <a:pt x="219" y="182"/>
                        <a:pt x="210" y="199"/>
                        <a:pt x="207" y="201"/>
                      </a:cubicBezTo>
                      <a:cubicBezTo>
                        <a:pt x="212" y="208"/>
                        <a:pt x="218" y="214"/>
                        <a:pt x="223" y="221"/>
                      </a:cubicBezTo>
                      <a:cubicBezTo>
                        <a:pt x="198" y="225"/>
                        <a:pt x="186" y="229"/>
                        <a:pt x="161" y="229"/>
                      </a:cubicBezTo>
                      <a:cubicBezTo>
                        <a:pt x="160" y="240"/>
                        <a:pt x="159" y="241"/>
                        <a:pt x="157" y="249"/>
                      </a:cubicBezTo>
                      <a:cubicBezTo>
                        <a:pt x="154" y="246"/>
                        <a:pt x="156" y="250"/>
                        <a:pt x="155" y="251"/>
                      </a:cubicBezTo>
                      <a:cubicBezTo>
                        <a:pt x="163" y="254"/>
                        <a:pt x="169" y="261"/>
                        <a:pt x="179" y="257"/>
                      </a:cubicBezTo>
                      <a:cubicBezTo>
                        <a:pt x="182" y="256"/>
                        <a:pt x="181" y="253"/>
                        <a:pt x="183" y="251"/>
                      </a:cubicBezTo>
                      <a:cubicBezTo>
                        <a:pt x="189" y="245"/>
                        <a:pt x="191" y="249"/>
                        <a:pt x="199" y="251"/>
                      </a:cubicBezTo>
                      <a:cubicBezTo>
                        <a:pt x="198" y="250"/>
                        <a:pt x="201" y="248"/>
                        <a:pt x="201" y="247"/>
                      </a:cubicBezTo>
                      <a:cubicBezTo>
                        <a:pt x="199" y="246"/>
                        <a:pt x="195" y="245"/>
                        <a:pt x="193" y="243"/>
                      </a:cubicBezTo>
                      <a:cubicBezTo>
                        <a:pt x="193" y="243"/>
                        <a:pt x="194" y="239"/>
                        <a:pt x="197" y="241"/>
                      </a:cubicBezTo>
                      <a:cubicBezTo>
                        <a:pt x="198" y="239"/>
                        <a:pt x="195" y="236"/>
                        <a:pt x="199" y="237"/>
                      </a:cubicBezTo>
                      <a:cubicBezTo>
                        <a:pt x="199" y="237"/>
                        <a:pt x="201" y="244"/>
                        <a:pt x="201" y="245"/>
                      </a:cubicBezTo>
                      <a:cubicBezTo>
                        <a:pt x="206" y="245"/>
                        <a:pt x="208" y="241"/>
                        <a:pt x="209" y="241"/>
                      </a:cubicBezTo>
                      <a:cubicBezTo>
                        <a:pt x="213" y="249"/>
                        <a:pt x="213" y="249"/>
                        <a:pt x="213" y="249"/>
                      </a:cubicBezTo>
                      <a:cubicBezTo>
                        <a:pt x="221" y="247"/>
                        <a:pt x="221" y="247"/>
                        <a:pt x="221" y="247"/>
                      </a:cubicBezTo>
                      <a:cubicBezTo>
                        <a:pt x="223" y="250"/>
                        <a:pt x="221" y="254"/>
                        <a:pt x="223" y="257"/>
                      </a:cubicBezTo>
                      <a:cubicBezTo>
                        <a:pt x="227" y="257"/>
                        <a:pt x="227" y="257"/>
                        <a:pt x="227" y="257"/>
                      </a:cubicBezTo>
                      <a:cubicBezTo>
                        <a:pt x="228" y="258"/>
                        <a:pt x="228" y="263"/>
                        <a:pt x="229" y="265"/>
                      </a:cubicBezTo>
                      <a:cubicBezTo>
                        <a:pt x="229" y="265"/>
                        <a:pt x="232" y="263"/>
                        <a:pt x="233" y="263"/>
                      </a:cubicBezTo>
                      <a:cubicBezTo>
                        <a:pt x="233" y="266"/>
                        <a:pt x="234" y="267"/>
                        <a:pt x="235" y="269"/>
                      </a:cubicBezTo>
                      <a:cubicBezTo>
                        <a:pt x="235" y="269"/>
                        <a:pt x="238" y="263"/>
                        <a:pt x="237" y="263"/>
                      </a:cubicBezTo>
                      <a:cubicBezTo>
                        <a:pt x="238" y="263"/>
                        <a:pt x="239" y="265"/>
                        <a:pt x="243" y="265"/>
                      </a:cubicBezTo>
                      <a:cubicBezTo>
                        <a:pt x="242" y="265"/>
                        <a:pt x="243" y="270"/>
                        <a:pt x="243" y="271"/>
                      </a:cubicBezTo>
                      <a:cubicBezTo>
                        <a:pt x="241" y="271"/>
                        <a:pt x="237" y="271"/>
                        <a:pt x="235" y="271"/>
                      </a:cubicBezTo>
                      <a:cubicBezTo>
                        <a:pt x="235" y="275"/>
                        <a:pt x="235" y="275"/>
                        <a:pt x="235" y="275"/>
                      </a:cubicBezTo>
                      <a:cubicBezTo>
                        <a:pt x="238" y="275"/>
                        <a:pt x="241" y="278"/>
                        <a:pt x="243" y="279"/>
                      </a:cubicBezTo>
                      <a:cubicBezTo>
                        <a:pt x="246" y="279"/>
                        <a:pt x="257" y="277"/>
                        <a:pt x="261" y="277"/>
                      </a:cubicBezTo>
                      <a:cubicBezTo>
                        <a:pt x="261" y="275"/>
                        <a:pt x="261" y="275"/>
                        <a:pt x="261" y="275"/>
                      </a:cubicBezTo>
                      <a:cubicBezTo>
                        <a:pt x="265" y="275"/>
                        <a:pt x="271" y="277"/>
                        <a:pt x="279" y="279"/>
                      </a:cubicBezTo>
                      <a:cubicBezTo>
                        <a:pt x="279" y="276"/>
                        <a:pt x="277" y="275"/>
                        <a:pt x="281" y="275"/>
                      </a:cubicBezTo>
                      <a:cubicBezTo>
                        <a:pt x="285" y="279"/>
                        <a:pt x="285" y="279"/>
                        <a:pt x="285" y="279"/>
                      </a:cubicBezTo>
                      <a:cubicBezTo>
                        <a:pt x="291" y="280"/>
                        <a:pt x="289" y="276"/>
                        <a:pt x="294" y="277"/>
                      </a:cubicBezTo>
                      <a:cubicBezTo>
                        <a:pt x="296" y="281"/>
                        <a:pt x="296" y="281"/>
                        <a:pt x="296" y="281"/>
                      </a:cubicBezTo>
                      <a:cubicBezTo>
                        <a:pt x="302" y="283"/>
                        <a:pt x="307" y="282"/>
                        <a:pt x="312" y="283"/>
                      </a:cubicBezTo>
                      <a:cubicBezTo>
                        <a:pt x="311" y="281"/>
                        <a:pt x="312" y="275"/>
                        <a:pt x="312" y="273"/>
                      </a:cubicBezTo>
                      <a:cubicBezTo>
                        <a:pt x="307" y="272"/>
                        <a:pt x="306" y="273"/>
                        <a:pt x="302" y="273"/>
                      </a:cubicBezTo>
                      <a:cubicBezTo>
                        <a:pt x="302" y="271"/>
                        <a:pt x="300" y="265"/>
                        <a:pt x="298" y="265"/>
                      </a:cubicBezTo>
                      <a:cubicBezTo>
                        <a:pt x="296" y="264"/>
                        <a:pt x="292" y="266"/>
                        <a:pt x="288" y="265"/>
                      </a:cubicBezTo>
                      <a:cubicBezTo>
                        <a:pt x="288" y="265"/>
                        <a:pt x="274" y="256"/>
                        <a:pt x="273" y="255"/>
                      </a:cubicBezTo>
                      <a:cubicBezTo>
                        <a:pt x="271" y="253"/>
                        <a:pt x="273" y="249"/>
                        <a:pt x="271" y="247"/>
                      </a:cubicBezTo>
                      <a:cubicBezTo>
                        <a:pt x="274" y="248"/>
                        <a:pt x="282" y="251"/>
                        <a:pt x="283" y="251"/>
                      </a:cubicBezTo>
                      <a:cubicBezTo>
                        <a:pt x="287" y="251"/>
                        <a:pt x="287" y="251"/>
                        <a:pt x="287" y="251"/>
                      </a:cubicBezTo>
                      <a:cubicBezTo>
                        <a:pt x="284" y="253"/>
                        <a:pt x="288" y="253"/>
                        <a:pt x="288" y="253"/>
                      </a:cubicBezTo>
                      <a:cubicBezTo>
                        <a:pt x="291" y="250"/>
                        <a:pt x="285" y="246"/>
                        <a:pt x="292" y="247"/>
                      </a:cubicBezTo>
                      <a:cubicBezTo>
                        <a:pt x="292" y="247"/>
                        <a:pt x="296" y="253"/>
                        <a:pt x="296" y="253"/>
                      </a:cubicBezTo>
                      <a:cubicBezTo>
                        <a:pt x="300" y="254"/>
                        <a:pt x="314" y="251"/>
                        <a:pt x="316" y="253"/>
                      </a:cubicBezTo>
                      <a:cubicBezTo>
                        <a:pt x="318" y="254"/>
                        <a:pt x="318" y="260"/>
                        <a:pt x="320" y="261"/>
                      </a:cubicBezTo>
                      <a:cubicBezTo>
                        <a:pt x="322" y="261"/>
                        <a:pt x="325" y="260"/>
                        <a:pt x="326" y="261"/>
                      </a:cubicBezTo>
                      <a:cubicBezTo>
                        <a:pt x="322" y="257"/>
                        <a:pt x="319" y="255"/>
                        <a:pt x="314" y="251"/>
                      </a:cubicBezTo>
                      <a:cubicBezTo>
                        <a:pt x="314" y="251"/>
                        <a:pt x="326" y="245"/>
                        <a:pt x="320" y="247"/>
                      </a:cubicBezTo>
                      <a:cubicBezTo>
                        <a:pt x="320" y="247"/>
                        <a:pt x="320" y="241"/>
                        <a:pt x="320" y="241"/>
                      </a:cubicBezTo>
                      <a:cubicBezTo>
                        <a:pt x="323" y="240"/>
                        <a:pt x="322" y="243"/>
                        <a:pt x="326" y="241"/>
                      </a:cubicBezTo>
                      <a:cubicBezTo>
                        <a:pt x="326" y="237"/>
                        <a:pt x="326" y="237"/>
                        <a:pt x="326" y="237"/>
                      </a:cubicBezTo>
                      <a:cubicBezTo>
                        <a:pt x="322" y="234"/>
                        <a:pt x="324" y="235"/>
                        <a:pt x="322" y="229"/>
                      </a:cubicBezTo>
                      <a:cubicBezTo>
                        <a:pt x="317" y="229"/>
                        <a:pt x="319" y="231"/>
                        <a:pt x="316" y="233"/>
                      </a:cubicBezTo>
                      <a:cubicBezTo>
                        <a:pt x="296" y="217"/>
                        <a:pt x="296" y="217"/>
                        <a:pt x="296" y="217"/>
                      </a:cubicBezTo>
                      <a:cubicBezTo>
                        <a:pt x="295" y="215"/>
                        <a:pt x="296" y="210"/>
                        <a:pt x="294" y="207"/>
                      </a:cubicBezTo>
                      <a:cubicBezTo>
                        <a:pt x="294" y="206"/>
                        <a:pt x="290" y="208"/>
                        <a:pt x="288" y="207"/>
                      </a:cubicBezTo>
                      <a:cubicBezTo>
                        <a:pt x="286" y="206"/>
                        <a:pt x="281" y="195"/>
                        <a:pt x="288" y="197"/>
                      </a:cubicBezTo>
                      <a:cubicBezTo>
                        <a:pt x="289" y="197"/>
                        <a:pt x="288" y="201"/>
                        <a:pt x="292" y="201"/>
                      </a:cubicBezTo>
                      <a:cubicBezTo>
                        <a:pt x="292" y="200"/>
                        <a:pt x="285" y="182"/>
                        <a:pt x="290" y="185"/>
                      </a:cubicBezTo>
                      <a:cubicBezTo>
                        <a:pt x="291" y="186"/>
                        <a:pt x="293" y="192"/>
                        <a:pt x="294" y="193"/>
                      </a:cubicBezTo>
                      <a:cubicBezTo>
                        <a:pt x="296" y="191"/>
                        <a:pt x="294" y="190"/>
                        <a:pt x="294" y="187"/>
                      </a:cubicBezTo>
                      <a:cubicBezTo>
                        <a:pt x="295" y="186"/>
                        <a:pt x="300" y="185"/>
                        <a:pt x="300" y="183"/>
                      </a:cubicBezTo>
                      <a:cubicBezTo>
                        <a:pt x="304" y="192"/>
                        <a:pt x="304" y="202"/>
                        <a:pt x="316" y="201"/>
                      </a:cubicBezTo>
                      <a:cubicBezTo>
                        <a:pt x="316" y="201"/>
                        <a:pt x="319" y="198"/>
                        <a:pt x="322" y="199"/>
                      </a:cubicBezTo>
                      <a:cubicBezTo>
                        <a:pt x="318" y="205"/>
                        <a:pt x="318" y="205"/>
                        <a:pt x="318" y="205"/>
                      </a:cubicBezTo>
                      <a:cubicBezTo>
                        <a:pt x="322" y="207"/>
                        <a:pt x="325" y="206"/>
                        <a:pt x="328" y="207"/>
                      </a:cubicBezTo>
                      <a:cubicBezTo>
                        <a:pt x="327" y="207"/>
                        <a:pt x="328" y="216"/>
                        <a:pt x="328" y="213"/>
                      </a:cubicBezTo>
                      <a:cubicBezTo>
                        <a:pt x="328" y="213"/>
                        <a:pt x="333" y="211"/>
                        <a:pt x="336" y="211"/>
                      </a:cubicBezTo>
                      <a:cubicBezTo>
                        <a:pt x="323" y="219"/>
                        <a:pt x="340" y="219"/>
                        <a:pt x="348" y="223"/>
                      </a:cubicBezTo>
                      <a:cubicBezTo>
                        <a:pt x="347" y="216"/>
                        <a:pt x="349" y="212"/>
                        <a:pt x="346" y="203"/>
                      </a:cubicBezTo>
                      <a:cubicBezTo>
                        <a:pt x="350" y="204"/>
                        <a:pt x="347" y="204"/>
                        <a:pt x="348" y="207"/>
                      </a:cubicBezTo>
                      <a:cubicBezTo>
                        <a:pt x="351" y="207"/>
                        <a:pt x="355" y="207"/>
                        <a:pt x="358" y="207"/>
                      </a:cubicBezTo>
                      <a:cubicBezTo>
                        <a:pt x="353" y="204"/>
                        <a:pt x="357" y="196"/>
                        <a:pt x="358" y="19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7" name="Freeform 581"/>
                <p:cNvSpPr>
                  <a:spLocks/>
                </p:cNvSpPr>
                <p:nvPr/>
              </p:nvSpPr>
              <p:spPr bwMode="auto">
                <a:xfrm>
                  <a:off x="1418" y="628"/>
                  <a:ext cx="22" cy="2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12"/>
                    </a:cxn>
                    <a:cxn ang="0">
                      <a:pos x="10" y="14"/>
                    </a:cxn>
                    <a:cxn ang="0">
                      <a:pos x="6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6" h="18">
                      <a:moveTo>
                        <a:pt x="0" y="0"/>
                      </a:moveTo>
                      <a:cubicBezTo>
                        <a:pt x="2" y="4"/>
                        <a:pt x="0" y="8"/>
                        <a:pt x="2" y="12"/>
                      </a:cubicBezTo>
                      <a:cubicBezTo>
                        <a:pt x="3" y="13"/>
                        <a:pt x="16" y="18"/>
                        <a:pt x="10" y="14"/>
                      </a:cubicBezTo>
                      <a:cubicBezTo>
                        <a:pt x="10" y="13"/>
                        <a:pt x="7" y="3"/>
                        <a:pt x="6" y="2"/>
                      </a:cubicBezTo>
                      <a:cubicBezTo>
                        <a:pt x="5" y="0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8" name="Freeform 582"/>
                <p:cNvSpPr>
                  <a:spLocks/>
                </p:cNvSpPr>
                <p:nvPr/>
              </p:nvSpPr>
              <p:spPr bwMode="auto">
                <a:xfrm>
                  <a:off x="1815" y="1700"/>
                  <a:ext cx="18" cy="11"/>
                </a:xfrm>
                <a:custGeom>
                  <a:avLst/>
                  <a:gdLst/>
                  <a:ahLst/>
                  <a:cxnLst>
                    <a:cxn ang="0">
                      <a:pos x="5" y="1"/>
                    </a:cxn>
                    <a:cxn ang="0">
                      <a:pos x="5" y="7"/>
                    </a:cxn>
                    <a:cxn ang="0">
                      <a:pos x="5" y="1"/>
                    </a:cxn>
                  </a:cxnLst>
                  <a:rect l="0" t="0" r="r" b="b"/>
                  <a:pathLst>
                    <a:path w="14" h="8">
                      <a:moveTo>
                        <a:pt x="5" y="1"/>
                      </a:moveTo>
                      <a:cubicBezTo>
                        <a:pt x="9" y="1"/>
                        <a:pt x="14" y="8"/>
                        <a:pt x="5" y="7"/>
                      </a:cubicBezTo>
                      <a:cubicBezTo>
                        <a:pt x="4" y="6"/>
                        <a:pt x="0" y="0"/>
                        <a:pt x="5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09" name="Freeform 583"/>
                <p:cNvSpPr>
                  <a:spLocks/>
                </p:cNvSpPr>
                <p:nvPr/>
              </p:nvSpPr>
              <p:spPr bwMode="auto">
                <a:xfrm>
                  <a:off x="1716" y="1674"/>
                  <a:ext cx="20" cy="7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14" y="6"/>
                    </a:cxn>
                    <a:cxn ang="0">
                      <a:pos x="8" y="2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8" h="6">
                      <a:moveTo>
                        <a:pt x="12" y="0"/>
                      </a:moveTo>
                      <a:cubicBezTo>
                        <a:pt x="18" y="0"/>
                        <a:pt x="13" y="5"/>
                        <a:pt x="14" y="6"/>
                      </a:cubicBezTo>
                      <a:cubicBezTo>
                        <a:pt x="10" y="5"/>
                        <a:pt x="0" y="4"/>
                        <a:pt x="8" y="2"/>
                      </a:cubicBezTo>
                      <a:cubicBezTo>
                        <a:pt x="11" y="0"/>
                        <a:pt x="8" y="0"/>
                        <a:pt x="1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0" name="Freeform 584"/>
                <p:cNvSpPr>
                  <a:spLocks/>
                </p:cNvSpPr>
                <p:nvPr/>
              </p:nvSpPr>
              <p:spPr bwMode="auto">
                <a:xfrm>
                  <a:off x="1586" y="1569"/>
                  <a:ext cx="31" cy="22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2" y="16"/>
                    </a:cxn>
                    <a:cxn ang="0">
                      <a:pos x="6" y="12"/>
                    </a:cxn>
                    <a:cxn ang="0">
                      <a:pos x="0" y="12"/>
                    </a:cxn>
                    <a:cxn ang="0">
                      <a:pos x="2" y="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25" h="16">
                      <a:moveTo>
                        <a:pt x="6" y="0"/>
                      </a:moveTo>
                      <a:cubicBezTo>
                        <a:pt x="9" y="3"/>
                        <a:pt x="25" y="16"/>
                        <a:pt x="12" y="16"/>
                      </a:cubicBezTo>
                      <a:cubicBezTo>
                        <a:pt x="4" y="16"/>
                        <a:pt x="6" y="12"/>
                        <a:pt x="6" y="12"/>
                      </a:cubicBezTo>
                      <a:cubicBezTo>
                        <a:pt x="4" y="11"/>
                        <a:pt x="4" y="14"/>
                        <a:pt x="0" y="12"/>
                      </a:cubicBezTo>
                      <a:cubicBezTo>
                        <a:pt x="1" y="9"/>
                        <a:pt x="1" y="6"/>
                        <a:pt x="2" y="2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1" name="Freeform 585"/>
                <p:cNvSpPr>
                  <a:spLocks/>
                </p:cNvSpPr>
                <p:nvPr/>
              </p:nvSpPr>
              <p:spPr bwMode="auto">
                <a:xfrm>
                  <a:off x="1819" y="1542"/>
                  <a:ext cx="36" cy="32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6" y="4"/>
                    </a:cxn>
                    <a:cxn ang="0">
                      <a:pos x="14" y="18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29" h="23">
                      <a:moveTo>
                        <a:pt x="24" y="2"/>
                      </a:moveTo>
                      <a:cubicBezTo>
                        <a:pt x="29" y="0"/>
                        <a:pt x="23" y="3"/>
                        <a:pt x="26" y="4"/>
                      </a:cubicBezTo>
                      <a:cubicBezTo>
                        <a:pt x="22" y="7"/>
                        <a:pt x="19" y="16"/>
                        <a:pt x="14" y="18"/>
                      </a:cubicBezTo>
                      <a:cubicBezTo>
                        <a:pt x="0" y="23"/>
                        <a:pt x="20" y="3"/>
                        <a:pt x="2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2" name="Freeform 586"/>
                <p:cNvSpPr>
                  <a:spLocks/>
                </p:cNvSpPr>
                <p:nvPr/>
              </p:nvSpPr>
              <p:spPr bwMode="auto">
                <a:xfrm>
                  <a:off x="1888" y="1488"/>
                  <a:ext cx="17" cy="22"/>
                </a:xfrm>
                <a:custGeom>
                  <a:avLst/>
                  <a:gdLst/>
                  <a:ahLst/>
                  <a:cxnLst>
                    <a:cxn ang="0">
                      <a:pos x="9" y="2"/>
                    </a:cxn>
                    <a:cxn ang="0">
                      <a:pos x="5" y="13"/>
                    </a:cxn>
                    <a:cxn ang="0">
                      <a:pos x="3" y="11"/>
                    </a:cxn>
                    <a:cxn ang="0">
                      <a:pos x="9" y="2"/>
                    </a:cxn>
                  </a:cxnLst>
                  <a:rect l="0" t="0" r="r" b="b"/>
                  <a:pathLst>
                    <a:path w="13" h="16">
                      <a:moveTo>
                        <a:pt x="9" y="2"/>
                      </a:moveTo>
                      <a:cubicBezTo>
                        <a:pt x="13" y="0"/>
                        <a:pt x="12" y="10"/>
                        <a:pt x="5" y="13"/>
                      </a:cubicBezTo>
                      <a:cubicBezTo>
                        <a:pt x="0" y="16"/>
                        <a:pt x="5" y="12"/>
                        <a:pt x="3" y="11"/>
                      </a:cubicBezTo>
                      <a:cubicBezTo>
                        <a:pt x="3" y="11"/>
                        <a:pt x="3" y="4"/>
                        <a:pt x="9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3" name="Freeform 587"/>
                <p:cNvSpPr>
                  <a:spLocks/>
                </p:cNvSpPr>
                <p:nvPr/>
              </p:nvSpPr>
              <p:spPr bwMode="auto">
                <a:xfrm>
                  <a:off x="1975" y="1480"/>
                  <a:ext cx="14" cy="19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7" y="10"/>
                    </a:cxn>
                    <a:cxn ang="0">
                      <a:pos x="5" y="12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11" h="14">
                      <a:moveTo>
                        <a:pt x="3" y="2"/>
                      </a:moveTo>
                      <a:cubicBezTo>
                        <a:pt x="7" y="3"/>
                        <a:pt x="11" y="13"/>
                        <a:pt x="7" y="10"/>
                      </a:cubicBezTo>
                      <a:cubicBezTo>
                        <a:pt x="5" y="10"/>
                        <a:pt x="10" y="14"/>
                        <a:pt x="5" y="12"/>
                      </a:cubicBezTo>
                      <a:cubicBezTo>
                        <a:pt x="4" y="11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4" name="Freeform 588"/>
                <p:cNvSpPr>
                  <a:spLocks/>
                </p:cNvSpPr>
                <p:nvPr/>
              </p:nvSpPr>
              <p:spPr bwMode="auto">
                <a:xfrm>
                  <a:off x="1902" y="1459"/>
                  <a:ext cx="17" cy="16"/>
                </a:xfrm>
                <a:custGeom>
                  <a:avLst/>
                  <a:gdLst/>
                  <a:ahLst/>
                  <a:cxnLst>
                    <a:cxn ang="0">
                      <a:pos x="10" y="1"/>
                    </a:cxn>
                    <a:cxn ang="0">
                      <a:pos x="10" y="9"/>
                    </a:cxn>
                    <a:cxn ang="0">
                      <a:pos x="10" y="1"/>
                    </a:cxn>
                  </a:cxnLst>
                  <a:rect l="0" t="0" r="r" b="b"/>
                  <a:pathLst>
                    <a:path w="14" h="11">
                      <a:moveTo>
                        <a:pt x="10" y="1"/>
                      </a:moveTo>
                      <a:cubicBezTo>
                        <a:pt x="14" y="0"/>
                        <a:pt x="10" y="7"/>
                        <a:pt x="10" y="9"/>
                      </a:cubicBezTo>
                      <a:cubicBezTo>
                        <a:pt x="0" y="11"/>
                        <a:pt x="4" y="2"/>
                        <a:pt x="1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5" name="Freeform 589"/>
                <p:cNvSpPr>
                  <a:spLocks/>
                </p:cNvSpPr>
                <p:nvPr/>
              </p:nvSpPr>
              <p:spPr bwMode="auto">
                <a:xfrm>
                  <a:off x="1413" y="1522"/>
                  <a:ext cx="28" cy="49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23" y="32"/>
                    </a:cxn>
                    <a:cxn ang="0">
                      <a:pos x="17" y="36"/>
                    </a:cxn>
                    <a:cxn ang="0">
                      <a:pos x="13" y="20"/>
                    </a:cxn>
                    <a:cxn ang="0">
                      <a:pos x="5" y="14"/>
                    </a:cxn>
                    <a:cxn ang="0">
                      <a:pos x="3" y="4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23" h="36">
                      <a:moveTo>
                        <a:pt x="5" y="2"/>
                      </a:moveTo>
                      <a:cubicBezTo>
                        <a:pt x="11" y="5"/>
                        <a:pt x="20" y="26"/>
                        <a:pt x="23" y="32"/>
                      </a:cubicBezTo>
                      <a:cubicBezTo>
                        <a:pt x="21" y="34"/>
                        <a:pt x="20" y="35"/>
                        <a:pt x="17" y="36"/>
                      </a:cubicBezTo>
                      <a:cubicBezTo>
                        <a:pt x="16" y="32"/>
                        <a:pt x="16" y="25"/>
                        <a:pt x="13" y="20"/>
                      </a:cubicBezTo>
                      <a:cubicBezTo>
                        <a:pt x="13" y="20"/>
                        <a:pt x="5" y="14"/>
                        <a:pt x="5" y="14"/>
                      </a:cubicBezTo>
                      <a:cubicBezTo>
                        <a:pt x="3" y="11"/>
                        <a:pt x="3" y="4"/>
                        <a:pt x="3" y="4"/>
                      </a:cubicBezTo>
                      <a:cubicBezTo>
                        <a:pt x="6" y="3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6" name="Freeform 590"/>
                <p:cNvSpPr>
                  <a:spLocks/>
                </p:cNvSpPr>
                <p:nvPr/>
              </p:nvSpPr>
              <p:spPr bwMode="auto">
                <a:xfrm>
                  <a:off x="1395" y="1486"/>
                  <a:ext cx="20" cy="41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6" y="10"/>
                    </a:cxn>
                    <a:cxn ang="0">
                      <a:pos x="14" y="15"/>
                    </a:cxn>
                    <a:cxn ang="0">
                      <a:pos x="14" y="31"/>
                    </a:cxn>
                    <a:cxn ang="0">
                      <a:pos x="8" y="29"/>
                    </a:cxn>
                    <a:cxn ang="0">
                      <a:pos x="8" y="12"/>
                    </a:cxn>
                    <a:cxn ang="0">
                      <a:pos x="0" y="6"/>
                    </a:cxn>
                    <a:cxn ang="0">
                      <a:pos x="8" y="6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7" h="31">
                      <a:moveTo>
                        <a:pt x="10" y="0"/>
                      </a:moveTo>
                      <a:cubicBezTo>
                        <a:pt x="14" y="9"/>
                        <a:pt x="8" y="2"/>
                        <a:pt x="16" y="10"/>
                      </a:cubicBezTo>
                      <a:cubicBezTo>
                        <a:pt x="17" y="11"/>
                        <a:pt x="15" y="18"/>
                        <a:pt x="14" y="15"/>
                      </a:cubicBezTo>
                      <a:cubicBezTo>
                        <a:pt x="14" y="21"/>
                        <a:pt x="14" y="26"/>
                        <a:pt x="14" y="31"/>
                      </a:cubicBezTo>
                      <a:cubicBezTo>
                        <a:pt x="12" y="29"/>
                        <a:pt x="12" y="31"/>
                        <a:pt x="8" y="29"/>
                      </a:cubicBezTo>
                      <a:cubicBezTo>
                        <a:pt x="10" y="28"/>
                        <a:pt x="10" y="14"/>
                        <a:pt x="8" y="12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4"/>
                        <a:pt x="6" y="6"/>
                        <a:pt x="8" y="6"/>
                      </a:cubicBezTo>
                      <a:cubicBezTo>
                        <a:pt x="8" y="6"/>
                        <a:pt x="8" y="1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7" name="Freeform 591"/>
                <p:cNvSpPr>
                  <a:spLocks/>
                </p:cNvSpPr>
                <p:nvPr/>
              </p:nvSpPr>
              <p:spPr bwMode="auto">
                <a:xfrm>
                  <a:off x="1415" y="1458"/>
                  <a:ext cx="58" cy="110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21" y="4"/>
                    </a:cxn>
                    <a:cxn ang="0">
                      <a:pos x="19" y="16"/>
                    </a:cxn>
                    <a:cxn ang="0">
                      <a:pos x="31" y="35"/>
                    </a:cxn>
                    <a:cxn ang="0">
                      <a:pos x="31" y="43"/>
                    </a:cxn>
                    <a:cxn ang="0">
                      <a:pos x="41" y="57"/>
                    </a:cxn>
                    <a:cxn ang="0">
                      <a:pos x="47" y="57"/>
                    </a:cxn>
                    <a:cxn ang="0">
                      <a:pos x="43" y="61"/>
                    </a:cxn>
                    <a:cxn ang="0">
                      <a:pos x="45" y="75"/>
                    </a:cxn>
                    <a:cxn ang="0">
                      <a:pos x="41" y="73"/>
                    </a:cxn>
                    <a:cxn ang="0">
                      <a:pos x="35" y="77"/>
                    </a:cxn>
                    <a:cxn ang="0">
                      <a:pos x="35" y="57"/>
                    </a:cxn>
                    <a:cxn ang="0">
                      <a:pos x="31" y="51"/>
                    </a:cxn>
                    <a:cxn ang="0">
                      <a:pos x="23" y="51"/>
                    </a:cxn>
                    <a:cxn ang="0">
                      <a:pos x="25" y="41"/>
                    </a:cxn>
                    <a:cxn ang="0">
                      <a:pos x="19" y="43"/>
                    </a:cxn>
                    <a:cxn ang="0">
                      <a:pos x="19" y="39"/>
                    </a:cxn>
                    <a:cxn ang="0">
                      <a:pos x="7" y="32"/>
                    </a:cxn>
                    <a:cxn ang="0">
                      <a:pos x="9" y="24"/>
                    </a:cxn>
                    <a:cxn ang="0">
                      <a:pos x="3" y="24"/>
                    </a:cxn>
                    <a:cxn ang="0">
                      <a:pos x="1" y="18"/>
                    </a:cxn>
                    <a:cxn ang="0">
                      <a:pos x="9" y="6"/>
                    </a:cxn>
                    <a:cxn ang="0">
                      <a:pos x="15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47" h="80">
                      <a:moveTo>
                        <a:pt x="17" y="0"/>
                      </a:moveTo>
                      <a:cubicBezTo>
                        <a:pt x="18" y="6"/>
                        <a:pt x="18" y="1"/>
                        <a:pt x="21" y="4"/>
                      </a:cubicBezTo>
                      <a:cubicBezTo>
                        <a:pt x="21" y="4"/>
                        <a:pt x="19" y="13"/>
                        <a:pt x="19" y="16"/>
                      </a:cubicBezTo>
                      <a:cubicBezTo>
                        <a:pt x="20" y="21"/>
                        <a:pt x="30" y="31"/>
                        <a:pt x="31" y="35"/>
                      </a:cubicBezTo>
                      <a:cubicBezTo>
                        <a:pt x="32" y="38"/>
                        <a:pt x="30" y="41"/>
                        <a:pt x="31" y="43"/>
                      </a:cubicBezTo>
                      <a:cubicBezTo>
                        <a:pt x="33" y="47"/>
                        <a:pt x="38" y="56"/>
                        <a:pt x="41" y="57"/>
                      </a:cubicBezTo>
                      <a:cubicBezTo>
                        <a:pt x="43" y="58"/>
                        <a:pt x="45" y="56"/>
                        <a:pt x="47" y="57"/>
                      </a:cubicBezTo>
                      <a:cubicBezTo>
                        <a:pt x="47" y="59"/>
                        <a:pt x="43" y="60"/>
                        <a:pt x="43" y="61"/>
                      </a:cubicBezTo>
                      <a:cubicBezTo>
                        <a:pt x="41" y="67"/>
                        <a:pt x="44" y="71"/>
                        <a:pt x="45" y="75"/>
                      </a:cubicBezTo>
                      <a:cubicBezTo>
                        <a:pt x="44" y="75"/>
                        <a:pt x="43" y="72"/>
                        <a:pt x="41" y="73"/>
                      </a:cubicBezTo>
                      <a:cubicBezTo>
                        <a:pt x="40" y="74"/>
                        <a:pt x="41" y="80"/>
                        <a:pt x="35" y="77"/>
                      </a:cubicBezTo>
                      <a:cubicBezTo>
                        <a:pt x="34" y="76"/>
                        <a:pt x="34" y="58"/>
                        <a:pt x="35" y="57"/>
                      </a:cubicBezTo>
                      <a:cubicBezTo>
                        <a:pt x="31" y="55"/>
                        <a:pt x="31" y="51"/>
                        <a:pt x="31" y="51"/>
                      </a:cubicBezTo>
                      <a:cubicBezTo>
                        <a:pt x="29" y="50"/>
                        <a:pt x="25" y="52"/>
                        <a:pt x="23" y="51"/>
                      </a:cubicBezTo>
                      <a:cubicBezTo>
                        <a:pt x="24" y="49"/>
                        <a:pt x="26" y="42"/>
                        <a:pt x="25" y="41"/>
                      </a:cubicBezTo>
                      <a:cubicBezTo>
                        <a:pt x="21" y="37"/>
                        <a:pt x="23" y="42"/>
                        <a:pt x="19" y="43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18" y="36"/>
                        <a:pt x="10" y="34"/>
                        <a:pt x="7" y="32"/>
                      </a:cubicBezTo>
                      <a:cubicBezTo>
                        <a:pt x="8" y="30"/>
                        <a:pt x="9" y="24"/>
                        <a:pt x="9" y="24"/>
                      </a:cubicBezTo>
                      <a:cubicBezTo>
                        <a:pt x="9" y="23"/>
                        <a:pt x="4" y="24"/>
                        <a:pt x="3" y="24"/>
                      </a:cubicBezTo>
                      <a:cubicBezTo>
                        <a:pt x="4" y="20"/>
                        <a:pt x="0" y="22"/>
                        <a:pt x="1" y="18"/>
                      </a:cubicBezTo>
                      <a:cubicBezTo>
                        <a:pt x="1" y="17"/>
                        <a:pt x="8" y="8"/>
                        <a:pt x="9" y="6"/>
                      </a:cubicBezTo>
                      <a:cubicBezTo>
                        <a:pt x="10" y="6"/>
                        <a:pt x="13" y="9"/>
                        <a:pt x="15" y="8"/>
                      </a:cubicBezTo>
                      <a:cubicBezTo>
                        <a:pt x="17" y="6"/>
                        <a:pt x="15" y="1"/>
                        <a:pt x="17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8" name="Freeform 592"/>
                <p:cNvSpPr>
                  <a:spLocks/>
                </p:cNvSpPr>
                <p:nvPr/>
              </p:nvSpPr>
              <p:spPr bwMode="auto">
                <a:xfrm>
                  <a:off x="1829" y="1414"/>
                  <a:ext cx="7" cy="1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4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8">
                      <a:moveTo>
                        <a:pt x="6" y="0"/>
                      </a:moveTo>
                      <a:cubicBezTo>
                        <a:pt x="5" y="0"/>
                        <a:pt x="5" y="5"/>
                        <a:pt x="4" y="6"/>
                      </a:cubicBezTo>
                      <a:cubicBezTo>
                        <a:pt x="0" y="8"/>
                        <a:pt x="4" y="1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19" name="Freeform 593"/>
                <p:cNvSpPr>
                  <a:spLocks/>
                </p:cNvSpPr>
                <p:nvPr/>
              </p:nvSpPr>
              <p:spPr bwMode="auto">
                <a:xfrm>
                  <a:off x="1809" y="1399"/>
                  <a:ext cx="15" cy="11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2" y="7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12" h="8">
                      <a:moveTo>
                        <a:pt x="4" y="1"/>
                      </a:moveTo>
                      <a:cubicBezTo>
                        <a:pt x="10" y="2"/>
                        <a:pt x="12" y="8"/>
                        <a:pt x="2" y="7"/>
                      </a:cubicBezTo>
                      <a:cubicBezTo>
                        <a:pt x="2" y="5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0" name="Freeform 594"/>
                <p:cNvSpPr>
                  <a:spLocks/>
                </p:cNvSpPr>
                <p:nvPr/>
              </p:nvSpPr>
              <p:spPr bwMode="auto">
                <a:xfrm>
                  <a:off x="1352" y="1400"/>
                  <a:ext cx="13" cy="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" y="4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0" h="4">
                      <a:moveTo>
                        <a:pt x="4" y="0"/>
                      </a:moveTo>
                      <a:cubicBezTo>
                        <a:pt x="10" y="0"/>
                        <a:pt x="3" y="3"/>
                        <a:pt x="2" y="4"/>
                      </a:cubicBezTo>
                      <a:cubicBezTo>
                        <a:pt x="2" y="1"/>
                        <a:pt x="0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1" name="Freeform 595"/>
                <p:cNvSpPr>
                  <a:spLocks/>
                </p:cNvSpPr>
                <p:nvPr/>
              </p:nvSpPr>
              <p:spPr bwMode="auto">
                <a:xfrm>
                  <a:off x="1363" y="1354"/>
                  <a:ext cx="20" cy="40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16" y="2"/>
                    </a:cxn>
                    <a:cxn ang="0">
                      <a:pos x="9" y="30"/>
                    </a:cxn>
                    <a:cxn ang="0">
                      <a:pos x="3" y="30"/>
                    </a:cxn>
                    <a:cxn ang="0">
                      <a:pos x="1" y="18"/>
                    </a:cxn>
                    <a:cxn ang="0">
                      <a:pos x="3" y="10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6" h="30">
                      <a:moveTo>
                        <a:pt x="11" y="0"/>
                      </a:moveTo>
                      <a:cubicBezTo>
                        <a:pt x="13" y="1"/>
                        <a:pt x="13" y="1"/>
                        <a:pt x="16" y="2"/>
                      </a:cubicBezTo>
                      <a:cubicBezTo>
                        <a:pt x="13" y="13"/>
                        <a:pt x="13" y="19"/>
                        <a:pt x="9" y="30"/>
                      </a:cubicBezTo>
                      <a:cubicBezTo>
                        <a:pt x="8" y="30"/>
                        <a:pt x="3" y="30"/>
                        <a:pt x="3" y="30"/>
                      </a:cubicBezTo>
                      <a:cubicBezTo>
                        <a:pt x="2" y="25"/>
                        <a:pt x="3" y="22"/>
                        <a:pt x="1" y="18"/>
                      </a:cubicBezTo>
                      <a:cubicBezTo>
                        <a:pt x="0" y="19"/>
                        <a:pt x="1" y="13"/>
                        <a:pt x="3" y="10"/>
                      </a:cubicBezTo>
                      <a:cubicBezTo>
                        <a:pt x="4" y="7"/>
                        <a:pt x="9" y="3"/>
                        <a:pt x="11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2" name="Freeform 596"/>
                <p:cNvSpPr>
                  <a:spLocks/>
                </p:cNvSpPr>
                <p:nvPr/>
              </p:nvSpPr>
              <p:spPr bwMode="auto">
                <a:xfrm>
                  <a:off x="1355" y="1337"/>
                  <a:ext cx="12" cy="13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6" y="10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9" h="10">
                      <a:moveTo>
                        <a:pt x="6" y="0"/>
                      </a:moveTo>
                      <a:cubicBezTo>
                        <a:pt x="5" y="2"/>
                        <a:pt x="9" y="8"/>
                        <a:pt x="6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0" y="4"/>
                        <a:pt x="0" y="4"/>
                      </a:cubicBezTo>
                      <a:cubicBezTo>
                        <a:pt x="0" y="4"/>
                        <a:pt x="5" y="1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3" name="Freeform 597"/>
                <p:cNvSpPr>
                  <a:spLocks/>
                </p:cNvSpPr>
                <p:nvPr/>
              </p:nvSpPr>
              <p:spPr bwMode="auto">
                <a:xfrm>
                  <a:off x="1226" y="1304"/>
                  <a:ext cx="72" cy="44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32" y="4"/>
                    </a:cxn>
                    <a:cxn ang="0">
                      <a:pos x="42" y="0"/>
                    </a:cxn>
                    <a:cxn ang="0">
                      <a:pos x="58" y="2"/>
                    </a:cxn>
                    <a:cxn ang="0">
                      <a:pos x="14" y="26"/>
                    </a:cxn>
                    <a:cxn ang="0">
                      <a:pos x="12" y="32"/>
                    </a:cxn>
                    <a:cxn ang="0">
                      <a:pos x="4" y="32"/>
                    </a:cxn>
                    <a:cxn ang="0">
                      <a:pos x="0" y="26"/>
                    </a:cxn>
                    <a:cxn ang="0">
                      <a:pos x="4" y="2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58" h="32">
                      <a:moveTo>
                        <a:pt x="28" y="0"/>
                      </a:moveTo>
                      <a:cubicBezTo>
                        <a:pt x="31" y="1"/>
                        <a:pt x="31" y="4"/>
                        <a:pt x="32" y="4"/>
                      </a:cubicBezTo>
                      <a:cubicBezTo>
                        <a:pt x="38" y="6"/>
                        <a:pt x="41" y="1"/>
                        <a:pt x="42" y="0"/>
                      </a:cubicBezTo>
                      <a:cubicBezTo>
                        <a:pt x="44" y="0"/>
                        <a:pt x="53" y="2"/>
                        <a:pt x="58" y="2"/>
                      </a:cubicBezTo>
                      <a:cubicBezTo>
                        <a:pt x="38" y="7"/>
                        <a:pt x="28" y="16"/>
                        <a:pt x="14" y="26"/>
                      </a:cubicBezTo>
                      <a:cubicBezTo>
                        <a:pt x="12" y="28"/>
                        <a:pt x="13" y="29"/>
                        <a:pt x="12" y="32"/>
                      </a:cubicBezTo>
                      <a:cubicBezTo>
                        <a:pt x="10" y="32"/>
                        <a:pt x="6" y="31"/>
                        <a:pt x="4" y="32"/>
                      </a:cubicBezTo>
                      <a:cubicBezTo>
                        <a:pt x="5" y="32"/>
                        <a:pt x="1" y="27"/>
                        <a:pt x="0" y="26"/>
                      </a:cubicBezTo>
                      <a:cubicBezTo>
                        <a:pt x="4" y="26"/>
                        <a:pt x="4" y="26"/>
                        <a:pt x="4" y="26"/>
                      </a:cubicBezTo>
                      <a:cubicBezTo>
                        <a:pt x="4" y="26"/>
                        <a:pt x="28" y="1"/>
                        <a:pt x="2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4" name="Freeform 598"/>
                <p:cNvSpPr>
                  <a:spLocks/>
                </p:cNvSpPr>
                <p:nvPr/>
              </p:nvSpPr>
              <p:spPr bwMode="auto">
                <a:xfrm>
                  <a:off x="1130" y="1197"/>
                  <a:ext cx="128" cy="74"/>
                </a:xfrm>
                <a:custGeom>
                  <a:avLst/>
                  <a:gdLst/>
                  <a:ahLst/>
                  <a:cxnLst>
                    <a:cxn ang="0">
                      <a:pos x="28" y="1"/>
                    </a:cxn>
                    <a:cxn ang="0">
                      <a:pos x="46" y="21"/>
                    </a:cxn>
                    <a:cxn ang="0">
                      <a:pos x="69" y="21"/>
                    </a:cxn>
                    <a:cxn ang="0">
                      <a:pos x="87" y="3"/>
                    </a:cxn>
                    <a:cxn ang="0">
                      <a:pos x="105" y="1"/>
                    </a:cxn>
                    <a:cxn ang="0">
                      <a:pos x="101" y="5"/>
                    </a:cxn>
                    <a:cxn ang="0">
                      <a:pos x="103" y="9"/>
                    </a:cxn>
                    <a:cxn ang="0">
                      <a:pos x="93" y="13"/>
                    </a:cxn>
                    <a:cxn ang="0">
                      <a:pos x="91" y="19"/>
                    </a:cxn>
                    <a:cxn ang="0">
                      <a:pos x="77" y="25"/>
                    </a:cxn>
                    <a:cxn ang="0">
                      <a:pos x="77" y="29"/>
                    </a:cxn>
                    <a:cxn ang="0">
                      <a:pos x="63" y="41"/>
                    </a:cxn>
                    <a:cxn ang="0">
                      <a:pos x="53" y="37"/>
                    </a:cxn>
                    <a:cxn ang="0">
                      <a:pos x="50" y="47"/>
                    </a:cxn>
                    <a:cxn ang="0">
                      <a:pos x="20" y="53"/>
                    </a:cxn>
                    <a:cxn ang="0">
                      <a:pos x="16" y="45"/>
                    </a:cxn>
                    <a:cxn ang="0">
                      <a:pos x="4" y="43"/>
                    </a:cxn>
                    <a:cxn ang="0">
                      <a:pos x="0" y="37"/>
                    </a:cxn>
                    <a:cxn ang="0">
                      <a:pos x="20" y="37"/>
                    </a:cxn>
                    <a:cxn ang="0">
                      <a:pos x="32" y="25"/>
                    </a:cxn>
                    <a:cxn ang="0">
                      <a:pos x="40" y="27"/>
                    </a:cxn>
                    <a:cxn ang="0">
                      <a:pos x="28" y="1"/>
                    </a:cxn>
                  </a:cxnLst>
                  <a:rect l="0" t="0" r="r" b="b"/>
                  <a:pathLst>
                    <a:path w="105" h="54">
                      <a:moveTo>
                        <a:pt x="28" y="1"/>
                      </a:moveTo>
                      <a:cubicBezTo>
                        <a:pt x="39" y="3"/>
                        <a:pt x="42" y="11"/>
                        <a:pt x="46" y="21"/>
                      </a:cubicBezTo>
                      <a:cubicBezTo>
                        <a:pt x="52" y="21"/>
                        <a:pt x="63" y="23"/>
                        <a:pt x="69" y="21"/>
                      </a:cubicBezTo>
                      <a:cubicBezTo>
                        <a:pt x="75" y="19"/>
                        <a:pt x="81" y="5"/>
                        <a:pt x="87" y="3"/>
                      </a:cubicBezTo>
                      <a:cubicBezTo>
                        <a:pt x="93" y="0"/>
                        <a:pt x="98" y="2"/>
                        <a:pt x="105" y="1"/>
                      </a:cubicBezTo>
                      <a:cubicBezTo>
                        <a:pt x="105" y="1"/>
                        <a:pt x="100" y="5"/>
                        <a:pt x="101" y="5"/>
                      </a:cubicBezTo>
                      <a:cubicBezTo>
                        <a:pt x="103" y="9"/>
                        <a:pt x="103" y="9"/>
                        <a:pt x="103" y="9"/>
                      </a:cubicBezTo>
                      <a:cubicBezTo>
                        <a:pt x="94" y="12"/>
                        <a:pt x="98" y="9"/>
                        <a:pt x="93" y="13"/>
                      </a:cubicBezTo>
                      <a:cubicBezTo>
                        <a:pt x="92" y="14"/>
                        <a:pt x="92" y="18"/>
                        <a:pt x="91" y="19"/>
                      </a:cubicBezTo>
                      <a:cubicBezTo>
                        <a:pt x="87" y="22"/>
                        <a:pt x="81" y="22"/>
                        <a:pt x="77" y="25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1" y="32"/>
                        <a:pt x="69" y="36"/>
                        <a:pt x="63" y="41"/>
                      </a:cubicBezTo>
                      <a:cubicBezTo>
                        <a:pt x="60" y="39"/>
                        <a:pt x="56" y="37"/>
                        <a:pt x="53" y="37"/>
                      </a:cubicBezTo>
                      <a:cubicBezTo>
                        <a:pt x="53" y="38"/>
                        <a:pt x="51" y="46"/>
                        <a:pt x="50" y="47"/>
                      </a:cubicBezTo>
                      <a:cubicBezTo>
                        <a:pt x="46" y="49"/>
                        <a:pt x="25" y="54"/>
                        <a:pt x="20" y="53"/>
                      </a:cubicBezTo>
                      <a:cubicBezTo>
                        <a:pt x="18" y="52"/>
                        <a:pt x="17" y="46"/>
                        <a:pt x="16" y="45"/>
                      </a:cubicBezTo>
                      <a:cubicBezTo>
                        <a:pt x="12" y="42"/>
                        <a:pt x="8" y="45"/>
                        <a:pt x="4" y="43"/>
                      </a:cubicBezTo>
                      <a:cubicBezTo>
                        <a:pt x="2" y="42"/>
                        <a:pt x="1" y="37"/>
                        <a:pt x="0" y="37"/>
                      </a:cubicBezTo>
                      <a:cubicBezTo>
                        <a:pt x="7" y="37"/>
                        <a:pt x="13" y="40"/>
                        <a:pt x="20" y="37"/>
                      </a:cubicBezTo>
                      <a:cubicBezTo>
                        <a:pt x="23" y="35"/>
                        <a:pt x="29" y="25"/>
                        <a:pt x="32" y="25"/>
                      </a:cubicBezTo>
                      <a:cubicBezTo>
                        <a:pt x="34" y="24"/>
                        <a:pt x="35" y="28"/>
                        <a:pt x="40" y="27"/>
                      </a:cubicBezTo>
                      <a:cubicBezTo>
                        <a:pt x="36" y="23"/>
                        <a:pt x="22" y="0"/>
                        <a:pt x="2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5" name="Freeform 599"/>
                <p:cNvSpPr>
                  <a:spLocks/>
                </p:cNvSpPr>
                <p:nvPr/>
              </p:nvSpPr>
              <p:spPr bwMode="auto">
                <a:xfrm>
                  <a:off x="1083" y="1187"/>
                  <a:ext cx="49" cy="15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22" y="6"/>
                    </a:cxn>
                    <a:cxn ang="0">
                      <a:pos x="34" y="8"/>
                    </a:cxn>
                    <a:cxn ang="0">
                      <a:pos x="34" y="10"/>
                    </a:cxn>
                    <a:cxn ang="0">
                      <a:pos x="32" y="8"/>
                    </a:cxn>
                    <a:cxn ang="0">
                      <a:pos x="0" y="10"/>
                    </a:cxn>
                    <a:cxn ang="0">
                      <a:pos x="0" y="6"/>
                    </a:cxn>
                    <a:cxn ang="0">
                      <a:pos x="8" y="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41" h="11">
                      <a:moveTo>
                        <a:pt x="12" y="0"/>
                      </a:moveTo>
                      <a:cubicBezTo>
                        <a:pt x="14" y="0"/>
                        <a:pt x="21" y="6"/>
                        <a:pt x="22" y="6"/>
                      </a:cubicBezTo>
                      <a:cubicBezTo>
                        <a:pt x="24" y="6"/>
                        <a:pt x="41" y="9"/>
                        <a:pt x="34" y="8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2" y="8"/>
                        <a:pt x="32" y="8"/>
                        <a:pt x="32" y="8"/>
                      </a:cubicBezTo>
                      <a:cubicBezTo>
                        <a:pt x="22" y="11"/>
                        <a:pt x="14" y="11"/>
                        <a:pt x="0" y="1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5"/>
                        <a:pt x="5" y="6"/>
                        <a:pt x="8" y="4"/>
                      </a:cubicBezTo>
                      <a:cubicBezTo>
                        <a:pt x="10" y="3"/>
                        <a:pt x="9" y="0"/>
                        <a:pt x="1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6" name="Freeform 600"/>
                <p:cNvSpPr>
                  <a:spLocks/>
                </p:cNvSpPr>
                <p:nvPr/>
              </p:nvSpPr>
              <p:spPr bwMode="auto">
                <a:xfrm>
                  <a:off x="1383" y="1168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6" y="6"/>
                    </a:cxn>
                    <a:cxn ang="0">
                      <a:pos x="8" y="16"/>
                    </a:cxn>
                    <a:cxn ang="0">
                      <a:pos x="2" y="14"/>
                    </a:cxn>
                    <a:cxn ang="0">
                      <a:pos x="0" y="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3" y="0"/>
                        <a:pt x="14" y="4"/>
                        <a:pt x="16" y="6"/>
                      </a:cubicBezTo>
                      <a:cubicBezTo>
                        <a:pt x="13" y="9"/>
                        <a:pt x="11" y="13"/>
                        <a:pt x="8" y="16"/>
                      </a:cubicBezTo>
                      <a:cubicBezTo>
                        <a:pt x="8" y="15"/>
                        <a:pt x="3" y="15"/>
                        <a:pt x="2" y="14"/>
                      </a:cubicBezTo>
                      <a:cubicBezTo>
                        <a:pt x="1" y="13"/>
                        <a:pt x="2" y="7"/>
                        <a:pt x="0" y="6"/>
                      </a:cubicBezTo>
                      <a:cubicBezTo>
                        <a:pt x="3" y="4"/>
                        <a:pt x="7" y="2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7" name="Freeform 601"/>
                <p:cNvSpPr>
                  <a:spLocks/>
                </p:cNvSpPr>
                <p:nvPr/>
              </p:nvSpPr>
              <p:spPr bwMode="auto">
                <a:xfrm>
                  <a:off x="1109" y="1145"/>
                  <a:ext cx="13" cy="8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0" h="6">
                      <a:moveTo>
                        <a:pt x="6" y="1"/>
                      </a:moveTo>
                      <a:cubicBezTo>
                        <a:pt x="8" y="2"/>
                        <a:pt x="10" y="6"/>
                        <a:pt x="6" y="5"/>
                      </a:cubicBezTo>
                      <a:cubicBezTo>
                        <a:pt x="6" y="5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8" name="Freeform 602"/>
                <p:cNvSpPr>
                  <a:spLocks/>
                </p:cNvSpPr>
                <p:nvPr/>
              </p:nvSpPr>
              <p:spPr bwMode="auto">
                <a:xfrm>
                  <a:off x="1034" y="1085"/>
                  <a:ext cx="104" cy="80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68" y="4"/>
                    </a:cxn>
                    <a:cxn ang="0">
                      <a:pos x="64" y="8"/>
                    </a:cxn>
                    <a:cxn ang="0">
                      <a:pos x="58" y="6"/>
                    </a:cxn>
                    <a:cxn ang="0">
                      <a:pos x="50" y="10"/>
                    </a:cxn>
                    <a:cxn ang="0">
                      <a:pos x="56" y="14"/>
                    </a:cxn>
                    <a:cxn ang="0">
                      <a:pos x="78" y="18"/>
                    </a:cxn>
                    <a:cxn ang="0">
                      <a:pos x="82" y="14"/>
                    </a:cxn>
                    <a:cxn ang="0">
                      <a:pos x="84" y="22"/>
                    </a:cxn>
                    <a:cxn ang="0">
                      <a:pos x="78" y="28"/>
                    </a:cxn>
                    <a:cxn ang="0">
                      <a:pos x="82" y="34"/>
                    </a:cxn>
                    <a:cxn ang="0">
                      <a:pos x="58" y="34"/>
                    </a:cxn>
                    <a:cxn ang="0">
                      <a:pos x="58" y="40"/>
                    </a:cxn>
                    <a:cxn ang="0">
                      <a:pos x="66" y="44"/>
                    </a:cxn>
                    <a:cxn ang="0">
                      <a:pos x="44" y="48"/>
                    </a:cxn>
                    <a:cxn ang="0">
                      <a:pos x="38" y="56"/>
                    </a:cxn>
                    <a:cxn ang="0">
                      <a:pos x="34" y="54"/>
                    </a:cxn>
                    <a:cxn ang="0">
                      <a:pos x="46" y="42"/>
                    </a:cxn>
                    <a:cxn ang="0">
                      <a:pos x="54" y="42"/>
                    </a:cxn>
                    <a:cxn ang="0">
                      <a:pos x="50" y="38"/>
                    </a:cxn>
                    <a:cxn ang="0">
                      <a:pos x="40" y="38"/>
                    </a:cxn>
                    <a:cxn ang="0">
                      <a:pos x="38" y="42"/>
                    </a:cxn>
                    <a:cxn ang="0">
                      <a:pos x="16" y="50"/>
                    </a:cxn>
                    <a:cxn ang="0">
                      <a:pos x="12" y="44"/>
                    </a:cxn>
                    <a:cxn ang="0">
                      <a:pos x="16" y="44"/>
                    </a:cxn>
                    <a:cxn ang="0">
                      <a:pos x="14" y="38"/>
                    </a:cxn>
                    <a:cxn ang="0">
                      <a:pos x="22" y="28"/>
                    </a:cxn>
                    <a:cxn ang="0">
                      <a:pos x="18" y="24"/>
                    </a:cxn>
                    <a:cxn ang="0">
                      <a:pos x="28" y="24"/>
                    </a:cxn>
                    <a:cxn ang="0">
                      <a:pos x="34" y="24"/>
                    </a:cxn>
                    <a:cxn ang="0">
                      <a:pos x="26" y="14"/>
                    </a:cxn>
                    <a:cxn ang="0">
                      <a:pos x="8" y="12"/>
                    </a:cxn>
                    <a:cxn ang="0">
                      <a:pos x="0" y="14"/>
                    </a:cxn>
                    <a:cxn ang="0">
                      <a:pos x="0" y="8"/>
                    </a:cxn>
                    <a:cxn ang="0">
                      <a:pos x="22" y="8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85" h="58">
                      <a:moveTo>
                        <a:pt x="48" y="0"/>
                      </a:moveTo>
                      <a:cubicBezTo>
                        <a:pt x="53" y="0"/>
                        <a:pt x="60" y="2"/>
                        <a:pt x="68" y="4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59" y="9"/>
                        <a:pt x="61" y="6"/>
                        <a:pt x="58" y="6"/>
                      </a:cubicBezTo>
                      <a:cubicBezTo>
                        <a:pt x="58" y="6"/>
                        <a:pt x="51" y="10"/>
                        <a:pt x="50" y="10"/>
                      </a:cubicBezTo>
                      <a:cubicBezTo>
                        <a:pt x="50" y="10"/>
                        <a:pt x="57" y="14"/>
                        <a:pt x="56" y="14"/>
                      </a:cubicBezTo>
                      <a:cubicBezTo>
                        <a:pt x="62" y="16"/>
                        <a:pt x="72" y="20"/>
                        <a:pt x="78" y="18"/>
                      </a:cubicBezTo>
                      <a:cubicBezTo>
                        <a:pt x="79" y="18"/>
                        <a:pt x="79" y="15"/>
                        <a:pt x="82" y="14"/>
                      </a:cubicBezTo>
                      <a:cubicBezTo>
                        <a:pt x="81" y="16"/>
                        <a:pt x="85" y="18"/>
                        <a:pt x="84" y="22"/>
                      </a:cubicBezTo>
                      <a:cubicBezTo>
                        <a:pt x="83" y="24"/>
                        <a:pt x="78" y="27"/>
                        <a:pt x="78" y="28"/>
                      </a:cubicBezTo>
                      <a:cubicBezTo>
                        <a:pt x="77" y="30"/>
                        <a:pt x="81" y="33"/>
                        <a:pt x="82" y="34"/>
                      </a:cubicBezTo>
                      <a:cubicBezTo>
                        <a:pt x="73" y="35"/>
                        <a:pt x="68" y="36"/>
                        <a:pt x="58" y="34"/>
                      </a:cubicBezTo>
                      <a:cubicBezTo>
                        <a:pt x="58" y="34"/>
                        <a:pt x="58" y="40"/>
                        <a:pt x="58" y="40"/>
                      </a:cubicBezTo>
                      <a:cubicBezTo>
                        <a:pt x="60" y="41"/>
                        <a:pt x="64" y="43"/>
                        <a:pt x="66" y="44"/>
                      </a:cubicBezTo>
                      <a:cubicBezTo>
                        <a:pt x="57" y="46"/>
                        <a:pt x="51" y="44"/>
                        <a:pt x="44" y="48"/>
                      </a:cubicBezTo>
                      <a:cubicBezTo>
                        <a:pt x="42" y="49"/>
                        <a:pt x="40" y="55"/>
                        <a:pt x="38" y="56"/>
                      </a:cubicBezTo>
                      <a:cubicBezTo>
                        <a:pt x="35" y="58"/>
                        <a:pt x="34" y="54"/>
                        <a:pt x="34" y="54"/>
                      </a:cubicBezTo>
                      <a:cubicBezTo>
                        <a:pt x="37" y="52"/>
                        <a:pt x="43" y="43"/>
                        <a:pt x="46" y="42"/>
                      </a:cubicBezTo>
                      <a:cubicBezTo>
                        <a:pt x="48" y="41"/>
                        <a:pt x="52" y="43"/>
                        <a:pt x="54" y="42"/>
                      </a:cubicBezTo>
                      <a:cubicBezTo>
                        <a:pt x="54" y="42"/>
                        <a:pt x="49" y="39"/>
                        <a:pt x="50" y="38"/>
                      </a:cubicBezTo>
                      <a:cubicBezTo>
                        <a:pt x="47" y="39"/>
                        <a:pt x="43" y="37"/>
                        <a:pt x="40" y="38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26" y="53"/>
                        <a:pt x="36" y="54"/>
                        <a:pt x="16" y="50"/>
                      </a:cubicBezTo>
                      <a:cubicBezTo>
                        <a:pt x="16" y="50"/>
                        <a:pt x="13" y="45"/>
                        <a:pt x="12" y="44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8" y="39"/>
                        <a:pt x="14" y="42"/>
                        <a:pt x="14" y="38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19" y="27"/>
                        <a:pt x="21" y="26"/>
                        <a:pt x="18" y="24"/>
                      </a:cubicBezTo>
                      <a:cubicBezTo>
                        <a:pt x="13" y="20"/>
                        <a:pt x="25" y="24"/>
                        <a:pt x="28" y="24"/>
                      </a:cubicBezTo>
                      <a:cubicBezTo>
                        <a:pt x="27" y="24"/>
                        <a:pt x="31" y="25"/>
                        <a:pt x="34" y="24"/>
                      </a:cubicBezTo>
                      <a:cubicBezTo>
                        <a:pt x="32" y="22"/>
                        <a:pt x="28" y="15"/>
                        <a:pt x="26" y="14"/>
                      </a:cubicBezTo>
                      <a:cubicBezTo>
                        <a:pt x="22" y="13"/>
                        <a:pt x="10" y="13"/>
                        <a:pt x="8" y="12"/>
                      </a:cubicBezTo>
                      <a:cubicBezTo>
                        <a:pt x="4" y="12"/>
                        <a:pt x="4" y="13"/>
                        <a:pt x="0" y="14"/>
                      </a:cubicBezTo>
                      <a:cubicBezTo>
                        <a:pt x="1" y="14"/>
                        <a:pt x="0" y="9"/>
                        <a:pt x="0" y="8"/>
                      </a:cubicBezTo>
                      <a:cubicBezTo>
                        <a:pt x="6" y="7"/>
                        <a:pt x="14" y="10"/>
                        <a:pt x="22" y="8"/>
                      </a:cubicBezTo>
                      <a:cubicBezTo>
                        <a:pt x="30" y="7"/>
                        <a:pt x="40" y="1"/>
                        <a:pt x="4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29" name="Freeform 603"/>
                <p:cNvSpPr>
                  <a:spLocks/>
                </p:cNvSpPr>
                <p:nvPr/>
              </p:nvSpPr>
              <p:spPr bwMode="auto">
                <a:xfrm>
                  <a:off x="1301" y="1031"/>
                  <a:ext cx="19" cy="16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5" y="8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5" h="12">
                      <a:moveTo>
                        <a:pt x="5" y="2"/>
                      </a:moveTo>
                      <a:cubicBezTo>
                        <a:pt x="7" y="2"/>
                        <a:pt x="15" y="12"/>
                        <a:pt x="5" y="8"/>
                      </a:cubicBezTo>
                      <a:cubicBezTo>
                        <a:pt x="4" y="7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0" name="Freeform 604"/>
                <p:cNvSpPr>
                  <a:spLocks/>
                </p:cNvSpPr>
                <p:nvPr/>
              </p:nvSpPr>
              <p:spPr bwMode="auto">
                <a:xfrm>
                  <a:off x="1486" y="892"/>
                  <a:ext cx="17" cy="7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9" y="5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13" h="5">
                      <a:moveTo>
                        <a:pt x="7" y="1"/>
                      </a:moveTo>
                      <a:cubicBezTo>
                        <a:pt x="13" y="0"/>
                        <a:pt x="9" y="5"/>
                        <a:pt x="9" y="5"/>
                      </a:cubicBezTo>
                      <a:cubicBezTo>
                        <a:pt x="7" y="5"/>
                        <a:pt x="0" y="2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1" name="Freeform 605"/>
                <p:cNvSpPr>
                  <a:spLocks/>
                </p:cNvSpPr>
                <p:nvPr/>
              </p:nvSpPr>
              <p:spPr bwMode="auto">
                <a:xfrm>
                  <a:off x="1733" y="1725"/>
                  <a:ext cx="7" cy="1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6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8">
                      <a:moveTo>
                        <a:pt x="6" y="0"/>
                      </a:moveTo>
                      <a:cubicBezTo>
                        <a:pt x="6" y="0"/>
                        <a:pt x="6" y="6"/>
                        <a:pt x="6" y="6"/>
                      </a:cubicBezTo>
                      <a:cubicBezTo>
                        <a:pt x="0" y="8"/>
                        <a:pt x="3" y="1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2" name="Freeform 606"/>
                <p:cNvSpPr>
                  <a:spLocks/>
                </p:cNvSpPr>
                <p:nvPr/>
              </p:nvSpPr>
              <p:spPr bwMode="auto">
                <a:xfrm>
                  <a:off x="1947" y="1700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2" y="5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7" h="5">
                      <a:moveTo>
                        <a:pt x="4" y="1"/>
                      </a:moveTo>
                      <a:cubicBezTo>
                        <a:pt x="7" y="3"/>
                        <a:pt x="2" y="5"/>
                        <a:pt x="2" y="5"/>
                      </a:cubicBezTo>
                      <a:cubicBezTo>
                        <a:pt x="2" y="4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3" name="Freeform 607"/>
                <p:cNvSpPr>
                  <a:spLocks/>
                </p:cNvSpPr>
                <p:nvPr/>
              </p:nvSpPr>
              <p:spPr bwMode="auto">
                <a:xfrm>
                  <a:off x="1716" y="1675"/>
                  <a:ext cx="18" cy="8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13" y="6"/>
                    </a:cxn>
                    <a:cxn ang="0">
                      <a:pos x="7" y="2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7" h="6">
                      <a:moveTo>
                        <a:pt x="11" y="0"/>
                      </a:moveTo>
                      <a:cubicBezTo>
                        <a:pt x="17" y="0"/>
                        <a:pt x="13" y="5"/>
                        <a:pt x="13" y="6"/>
                      </a:cubicBezTo>
                      <a:cubicBezTo>
                        <a:pt x="10" y="5"/>
                        <a:pt x="0" y="4"/>
                        <a:pt x="7" y="2"/>
                      </a:cubicBezTo>
                      <a:cubicBezTo>
                        <a:pt x="11" y="0"/>
                        <a:pt x="8" y="0"/>
                        <a:pt x="11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4" name="Freeform 608"/>
                <p:cNvSpPr>
                  <a:spLocks/>
                </p:cNvSpPr>
                <p:nvPr/>
              </p:nvSpPr>
              <p:spPr bwMode="auto">
                <a:xfrm>
                  <a:off x="1586" y="1570"/>
                  <a:ext cx="31" cy="22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12" y="16"/>
                    </a:cxn>
                    <a:cxn ang="0">
                      <a:pos x="6" y="12"/>
                    </a:cxn>
                    <a:cxn ang="0">
                      <a:pos x="0" y="12"/>
                    </a:cxn>
                    <a:cxn ang="0">
                      <a:pos x="2" y="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25" h="16">
                      <a:moveTo>
                        <a:pt x="6" y="0"/>
                      </a:moveTo>
                      <a:cubicBezTo>
                        <a:pt x="9" y="3"/>
                        <a:pt x="25" y="16"/>
                        <a:pt x="12" y="16"/>
                      </a:cubicBezTo>
                      <a:cubicBezTo>
                        <a:pt x="3" y="16"/>
                        <a:pt x="6" y="12"/>
                        <a:pt x="6" y="12"/>
                      </a:cubicBezTo>
                      <a:cubicBezTo>
                        <a:pt x="3" y="11"/>
                        <a:pt x="4" y="13"/>
                        <a:pt x="0" y="12"/>
                      </a:cubicBezTo>
                      <a:cubicBezTo>
                        <a:pt x="1" y="9"/>
                        <a:pt x="0" y="6"/>
                        <a:pt x="2" y="2"/>
                      </a:cubicBezTo>
                      <a:lnTo>
                        <a:pt x="6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5" name="Freeform 609"/>
                <p:cNvSpPr>
                  <a:spLocks/>
                </p:cNvSpPr>
                <p:nvPr/>
              </p:nvSpPr>
              <p:spPr bwMode="auto">
                <a:xfrm>
                  <a:off x="979" y="1563"/>
                  <a:ext cx="21" cy="7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6" y="0"/>
                    </a:cxn>
                    <a:cxn ang="0">
                      <a:pos x="14" y="6"/>
                    </a:cxn>
                    <a:cxn ang="0">
                      <a:pos x="2" y="6"/>
                    </a:cxn>
                    <a:cxn ang="0">
                      <a:pos x="0" y="2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6" h="6">
                      <a:moveTo>
                        <a:pt x="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15" y="6"/>
                        <a:pt x="7" y="6"/>
                        <a:pt x="2" y="6"/>
                      </a:cubicBezTo>
                      <a:cubicBezTo>
                        <a:pt x="3" y="6"/>
                        <a:pt x="1" y="2"/>
                        <a:pt x="0" y="2"/>
                      </a:cubicBezTo>
                      <a:cubicBezTo>
                        <a:pt x="4" y="1"/>
                        <a:pt x="7" y="0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6" name="Freeform 610"/>
                <p:cNvSpPr>
                  <a:spLocks/>
                </p:cNvSpPr>
                <p:nvPr/>
              </p:nvSpPr>
              <p:spPr bwMode="auto">
                <a:xfrm>
                  <a:off x="1819" y="1543"/>
                  <a:ext cx="36" cy="32"/>
                </a:xfrm>
                <a:custGeom>
                  <a:avLst/>
                  <a:gdLst/>
                  <a:ahLst/>
                  <a:cxnLst>
                    <a:cxn ang="0">
                      <a:pos x="24" y="2"/>
                    </a:cxn>
                    <a:cxn ang="0">
                      <a:pos x="26" y="4"/>
                    </a:cxn>
                    <a:cxn ang="0">
                      <a:pos x="14" y="18"/>
                    </a:cxn>
                    <a:cxn ang="0">
                      <a:pos x="24" y="2"/>
                    </a:cxn>
                  </a:cxnLst>
                  <a:rect l="0" t="0" r="r" b="b"/>
                  <a:pathLst>
                    <a:path w="29" h="23">
                      <a:moveTo>
                        <a:pt x="24" y="2"/>
                      </a:moveTo>
                      <a:cubicBezTo>
                        <a:pt x="29" y="0"/>
                        <a:pt x="23" y="3"/>
                        <a:pt x="26" y="4"/>
                      </a:cubicBezTo>
                      <a:cubicBezTo>
                        <a:pt x="22" y="7"/>
                        <a:pt x="19" y="16"/>
                        <a:pt x="14" y="18"/>
                      </a:cubicBezTo>
                      <a:cubicBezTo>
                        <a:pt x="0" y="23"/>
                        <a:pt x="20" y="3"/>
                        <a:pt x="2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7" name="Freeform 611"/>
                <p:cNvSpPr>
                  <a:spLocks/>
                </p:cNvSpPr>
                <p:nvPr/>
              </p:nvSpPr>
              <p:spPr bwMode="auto">
                <a:xfrm>
                  <a:off x="1888" y="1489"/>
                  <a:ext cx="15" cy="21"/>
                </a:xfrm>
                <a:custGeom>
                  <a:avLst/>
                  <a:gdLst/>
                  <a:ahLst/>
                  <a:cxnLst>
                    <a:cxn ang="0">
                      <a:pos x="8" y="1"/>
                    </a:cxn>
                    <a:cxn ang="0">
                      <a:pos x="4" y="13"/>
                    </a:cxn>
                    <a:cxn ang="0">
                      <a:pos x="2" y="11"/>
                    </a:cxn>
                    <a:cxn ang="0">
                      <a:pos x="8" y="1"/>
                    </a:cxn>
                  </a:cxnLst>
                  <a:rect l="0" t="0" r="r" b="b"/>
                  <a:pathLst>
                    <a:path w="12" h="15">
                      <a:moveTo>
                        <a:pt x="8" y="1"/>
                      </a:moveTo>
                      <a:cubicBezTo>
                        <a:pt x="12" y="0"/>
                        <a:pt x="12" y="10"/>
                        <a:pt x="4" y="13"/>
                      </a:cubicBezTo>
                      <a:cubicBezTo>
                        <a:pt x="0" y="15"/>
                        <a:pt x="4" y="12"/>
                        <a:pt x="2" y="11"/>
                      </a:cubicBezTo>
                      <a:cubicBezTo>
                        <a:pt x="2" y="11"/>
                        <a:pt x="2" y="4"/>
                        <a:pt x="8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8" name="Freeform 612"/>
                <p:cNvSpPr>
                  <a:spLocks/>
                </p:cNvSpPr>
                <p:nvPr/>
              </p:nvSpPr>
              <p:spPr bwMode="auto">
                <a:xfrm>
                  <a:off x="1975" y="1481"/>
                  <a:ext cx="14" cy="18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8" y="9"/>
                    </a:cxn>
                    <a:cxn ang="0">
                      <a:pos x="6" y="11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12" h="13">
                      <a:moveTo>
                        <a:pt x="4" y="1"/>
                      </a:moveTo>
                      <a:cubicBezTo>
                        <a:pt x="8" y="3"/>
                        <a:pt x="12" y="13"/>
                        <a:pt x="8" y="9"/>
                      </a:cubicBezTo>
                      <a:cubicBezTo>
                        <a:pt x="6" y="10"/>
                        <a:pt x="10" y="13"/>
                        <a:pt x="6" y="11"/>
                      </a:cubicBezTo>
                      <a:cubicBezTo>
                        <a:pt x="5" y="11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39" name="Freeform 613"/>
                <p:cNvSpPr>
                  <a:spLocks/>
                </p:cNvSpPr>
                <p:nvPr/>
              </p:nvSpPr>
              <p:spPr bwMode="auto">
                <a:xfrm>
                  <a:off x="1901" y="1460"/>
                  <a:ext cx="17" cy="16"/>
                </a:xfrm>
                <a:custGeom>
                  <a:avLst/>
                  <a:gdLst/>
                  <a:ahLst/>
                  <a:cxnLst>
                    <a:cxn ang="0">
                      <a:pos x="10" y="1"/>
                    </a:cxn>
                    <a:cxn ang="0">
                      <a:pos x="10" y="9"/>
                    </a:cxn>
                    <a:cxn ang="0">
                      <a:pos x="10" y="1"/>
                    </a:cxn>
                  </a:cxnLst>
                  <a:rect l="0" t="0" r="r" b="b"/>
                  <a:pathLst>
                    <a:path w="14" h="11">
                      <a:moveTo>
                        <a:pt x="10" y="1"/>
                      </a:moveTo>
                      <a:cubicBezTo>
                        <a:pt x="14" y="0"/>
                        <a:pt x="11" y="7"/>
                        <a:pt x="10" y="9"/>
                      </a:cubicBezTo>
                      <a:cubicBezTo>
                        <a:pt x="0" y="11"/>
                        <a:pt x="5" y="2"/>
                        <a:pt x="1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0" name="Freeform 614"/>
                <p:cNvSpPr>
                  <a:spLocks/>
                </p:cNvSpPr>
                <p:nvPr/>
              </p:nvSpPr>
              <p:spPr bwMode="auto">
                <a:xfrm>
                  <a:off x="1413" y="1524"/>
                  <a:ext cx="28" cy="50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23" y="32"/>
                    </a:cxn>
                    <a:cxn ang="0">
                      <a:pos x="17" y="36"/>
                    </a:cxn>
                    <a:cxn ang="0">
                      <a:pos x="13" y="20"/>
                    </a:cxn>
                    <a:cxn ang="0">
                      <a:pos x="5" y="14"/>
                    </a:cxn>
                    <a:cxn ang="0">
                      <a:pos x="3" y="4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23" h="36">
                      <a:moveTo>
                        <a:pt x="5" y="2"/>
                      </a:moveTo>
                      <a:cubicBezTo>
                        <a:pt x="10" y="4"/>
                        <a:pt x="20" y="26"/>
                        <a:pt x="23" y="32"/>
                      </a:cubicBezTo>
                      <a:cubicBezTo>
                        <a:pt x="21" y="34"/>
                        <a:pt x="19" y="35"/>
                        <a:pt x="17" y="36"/>
                      </a:cubicBezTo>
                      <a:cubicBezTo>
                        <a:pt x="16" y="32"/>
                        <a:pt x="15" y="25"/>
                        <a:pt x="13" y="20"/>
                      </a:cubicBezTo>
                      <a:cubicBezTo>
                        <a:pt x="13" y="19"/>
                        <a:pt x="5" y="14"/>
                        <a:pt x="5" y="14"/>
                      </a:cubicBezTo>
                      <a:cubicBezTo>
                        <a:pt x="3" y="11"/>
                        <a:pt x="3" y="3"/>
                        <a:pt x="3" y="4"/>
                      </a:cubicBezTo>
                      <a:cubicBezTo>
                        <a:pt x="5" y="3"/>
                        <a:pt x="0" y="0"/>
                        <a:pt x="5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1" name="Freeform 615"/>
                <p:cNvSpPr>
                  <a:spLocks/>
                </p:cNvSpPr>
                <p:nvPr/>
              </p:nvSpPr>
              <p:spPr bwMode="auto">
                <a:xfrm>
                  <a:off x="1395" y="1486"/>
                  <a:ext cx="20" cy="44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6" y="10"/>
                    </a:cxn>
                    <a:cxn ang="0">
                      <a:pos x="14" y="16"/>
                    </a:cxn>
                    <a:cxn ang="0">
                      <a:pos x="14" y="32"/>
                    </a:cxn>
                    <a:cxn ang="0">
                      <a:pos x="8" y="30"/>
                    </a:cxn>
                    <a:cxn ang="0">
                      <a:pos x="8" y="12"/>
                    </a:cxn>
                    <a:cxn ang="0">
                      <a:pos x="0" y="6"/>
                    </a:cxn>
                    <a:cxn ang="0">
                      <a:pos x="8" y="6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7" h="32">
                      <a:moveTo>
                        <a:pt x="10" y="0"/>
                      </a:moveTo>
                      <a:cubicBezTo>
                        <a:pt x="14" y="10"/>
                        <a:pt x="8" y="3"/>
                        <a:pt x="16" y="10"/>
                      </a:cubicBezTo>
                      <a:cubicBezTo>
                        <a:pt x="17" y="11"/>
                        <a:pt x="15" y="19"/>
                        <a:pt x="14" y="16"/>
                      </a:cubicBezTo>
                      <a:cubicBezTo>
                        <a:pt x="14" y="22"/>
                        <a:pt x="14" y="27"/>
                        <a:pt x="14" y="32"/>
                      </a:cubicBezTo>
                      <a:cubicBezTo>
                        <a:pt x="12" y="30"/>
                        <a:pt x="11" y="31"/>
                        <a:pt x="8" y="30"/>
                      </a:cubicBezTo>
                      <a:cubicBezTo>
                        <a:pt x="10" y="29"/>
                        <a:pt x="9" y="15"/>
                        <a:pt x="8" y="12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2" y="5"/>
                        <a:pt x="6" y="7"/>
                        <a:pt x="8" y="6"/>
                      </a:cubicBezTo>
                      <a:cubicBezTo>
                        <a:pt x="8" y="6"/>
                        <a:pt x="8" y="1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2" name="Freeform 616"/>
                <p:cNvSpPr>
                  <a:spLocks/>
                </p:cNvSpPr>
                <p:nvPr/>
              </p:nvSpPr>
              <p:spPr bwMode="auto">
                <a:xfrm>
                  <a:off x="1415" y="1459"/>
                  <a:ext cx="58" cy="110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21" y="4"/>
                    </a:cxn>
                    <a:cxn ang="0">
                      <a:pos x="19" y="16"/>
                    </a:cxn>
                    <a:cxn ang="0">
                      <a:pos x="31" y="35"/>
                    </a:cxn>
                    <a:cxn ang="0">
                      <a:pos x="31" y="43"/>
                    </a:cxn>
                    <a:cxn ang="0">
                      <a:pos x="41" y="57"/>
                    </a:cxn>
                    <a:cxn ang="0">
                      <a:pos x="47" y="57"/>
                    </a:cxn>
                    <a:cxn ang="0">
                      <a:pos x="43" y="61"/>
                    </a:cxn>
                    <a:cxn ang="0">
                      <a:pos x="45" y="75"/>
                    </a:cxn>
                    <a:cxn ang="0">
                      <a:pos x="41" y="73"/>
                    </a:cxn>
                    <a:cxn ang="0">
                      <a:pos x="35" y="77"/>
                    </a:cxn>
                    <a:cxn ang="0">
                      <a:pos x="35" y="57"/>
                    </a:cxn>
                    <a:cxn ang="0">
                      <a:pos x="31" y="51"/>
                    </a:cxn>
                    <a:cxn ang="0">
                      <a:pos x="23" y="51"/>
                    </a:cxn>
                    <a:cxn ang="0">
                      <a:pos x="25" y="41"/>
                    </a:cxn>
                    <a:cxn ang="0">
                      <a:pos x="19" y="43"/>
                    </a:cxn>
                    <a:cxn ang="0">
                      <a:pos x="19" y="39"/>
                    </a:cxn>
                    <a:cxn ang="0">
                      <a:pos x="7" y="31"/>
                    </a:cxn>
                    <a:cxn ang="0">
                      <a:pos x="9" y="23"/>
                    </a:cxn>
                    <a:cxn ang="0">
                      <a:pos x="3" y="23"/>
                    </a:cxn>
                    <a:cxn ang="0">
                      <a:pos x="1" y="17"/>
                    </a:cxn>
                    <a:cxn ang="0">
                      <a:pos x="9" y="6"/>
                    </a:cxn>
                    <a:cxn ang="0">
                      <a:pos x="15" y="8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47" h="80">
                      <a:moveTo>
                        <a:pt x="17" y="0"/>
                      </a:moveTo>
                      <a:cubicBezTo>
                        <a:pt x="18" y="6"/>
                        <a:pt x="18" y="1"/>
                        <a:pt x="21" y="4"/>
                      </a:cubicBezTo>
                      <a:cubicBezTo>
                        <a:pt x="21" y="4"/>
                        <a:pt x="19" y="13"/>
                        <a:pt x="19" y="16"/>
                      </a:cubicBezTo>
                      <a:cubicBezTo>
                        <a:pt x="20" y="21"/>
                        <a:pt x="29" y="31"/>
                        <a:pt x="31" y="35"/>
                      </a:cubicBezTo>
                      <a:cubicBezTo>
                        <a:pt x="32" y="38"/>
                        <a:pt x="30" y="41"/>
                        <a:pt x="31" y="43"/>
                      </a:cubicBezTo>
                      <a:cubicBezTo>
                        <a:pt x="32" y="47"/>
                        <a:pt x="37" y="56"/>
                        <a:pt x="41" y="57"/>
                      </a:cubicBezTo>
                      <a:cubicBezTo>
                        <a:pt x="43" y="58"/>
                        <a:pt x="45" y="56"/>
                        <a:pt x="47" y="57"/>
                      </a:cubicBezTo>
                      <a:cubicBezTo>
                        <a:pt x="46" y="59"/>
                        <a:pt x="43" y="60"/>
                        <a:pt x="43" y="61"/>
                      </a:cubicBezTo>
                      <a:cubicBezTo>
                        <a:pt x="41" y="67"/>
                        <a:pt x="44" y="71"/>
                        <a:pt x="45" y="75"/>
                      </a:cubicBezTo>
                      <a:cubicBezTo>
                        <a:pt x="44" y="74"/>
                        <a:pt x="42" y="72"/>
                        <a:pt x="41" y="73"/>
                      </a:cubicBezTo>
                      <a:cubicBezTo>
                        <a:pt x="40" y="74"/>
                        <a:pt x="40" y="80"/>
                        <a:pt x="35" y="77"/>
                      </a:cubicBezTo>
                      <a:cubicBezTo>
                        <a:pt x="33" y="76"/>
                        <a:pt x="34" y="57"/>
                        <a:pt x="35" y="57"/>
                      </a:cubicBezTo>
                      <a:cubicBezTo>
                        <a:pt x="31" y="55"/>
                        <a:pt x="31" y="51"/>
                        <a:pt x="31" y="51"/>
                      </a:cubicBezTo>
                      <a:cubicBezTo>
                        <a:pt x="29" y="50"/>
                        <a:pt x="25" y="52"/>
                        <a:pt x="23" y="51"/>
                      </a:cubicBezTo>
                      <a:cubicBezTo>
                        <a:pt x="23" y="49"/>
                        <a:pt x="26" y="42"/>
                        <a:pt x="25" y="41"/>
                      </a:cubicBezTo>
                      <a:cubicBezTo>
                        <a:pt x="20" y="37"/>
                        <a:pt x="23" y="42"/>
                        <a:pt x="19" y="43"/>
                      </a:cubicBezTo>
                      <a:cubicBezTo>
                        <a:pt x="19" y="39"/>
                        <a:pt x="19" y="39"/>
                        <a:pt x="19" y="39"/>
                      </a:cubicBezTo>
                      <a:cubicBezTo>
                        <a:pt x="18" y="36"/>
                        <a:pt x="10" y="33"/>
                        <a:pt x="7" y="31"/>
                      </a:cubicBezTo>
                      <a:cubicBezTo>
                        <a:pt x="7" y="29"/>
                        <a:pt x="9" y="23"/>
                        <a:pt x="9" y="23"/>
                      </a:cubicBezTo>
                      <a:cubicBezTo>
                        <a:pt x="9" y="23"/>
                        <a:pt x="3" y="23"/>
                        <a:pt x="3" y="23"/>
                      </a:cubicBezTo>
                      <a:cubicBezTo>
                        <a:pt x="4" y="20"/>
                        <a:pt x="0" y="22"/>
                        <a:pt x="1" y="17"/>
                      </a:cubicBezTo>
                      <a:cubicBezTo>
                        <a:pt x="1" y="16"/>
                        <a:pt x="8" y="8"/>
                        <a:pt x="9" y="6"/>
                      </a:cubicBezTo>
                      <a:cubicBezTo>
                        <a:pt x="10" y="6"/>
                        <a:pt x="13" y="9"/>
                        <a:pt x="15" y="8"/>
                      </a:cubicBezTo>
                      <a:cubicBezTo>
                        <a:pt x="17" y="6"/>
                        <a:pt x="14" y="1"/>
                        <a:pt x="17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3" name="Freeform 617"/>
                <p:cNvSpPr>
                  <a:spLocks/>
                </p:cNvSpPr>
                <p:nvPr/>
              </p:nvSpPr>
              <p:spPr bwMode="auto">
                <a:xfrm>
                  <a:off x="1829" y="1415"/>
                  <a:ext cx="7" cy="11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4" y="6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8">
                      <a:moveTo>
                        <a:pt x="6" y="0"/>
                      </a:moveTo>
                      <a:cubicBezTo>
                        <a:pt x="5" y="0"/>
                        <a:pt x="5" y="5"/>
                        <a:pt x="4" y="6"/>
                      </a:cubicBezTo>
                      <a:cubicBezTo>
                        <a:pt x="0" y="8"/>
                        <a:pt x="4" y="1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4" name="Freeform 618"/>
                <p:cNvSpPr>
                  <a:spLocks/>
                </p:cNvSpPr>
                <p:nvPr/>
              </p:nvSpPr>
              <p:spPr bwMode="auto">
                <a:xfrm>
                  <a:off x="1809" y="1400"/>
                  <a:ext cx="15" cy="11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2" y="7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12" h="8">
                      <a:moveTo>
                        <a:pt x="4" y="1"/>
                      </a:moveTo>
                      <a:cubicBezTo>
                        <a:pt x="10" y="2"/>
                        <a:pt x="12" y="8"/>
                        <a:pt x="2" y="7"/>
                      </a:cubicBezTo>
                      <a:cubicBezTo>
                        <a:pt x="2" y="4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5" name="Freeform 619"/>
                <p:cNvSpPr>
                  <a:spLocks/>
                </p:cNvSpPr>
                <p:nvPr/>
              </p:nvSpPr>
              <p:spPr bwMode="auto">
                <a:xfrm>
                  <a:off x="1352" y="1401"/>
                  <a:ext cx="13" cy="5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" y="4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0" h="4">
                      <a:moveTo>
                        <a:pt x="3" y="0"/>
                      </a:moveTo>
                      <a:cubicBezTo>
                        <a:pt x="10" y="0"/>
                        <a:pt x="2" y="3"/>
                        <a:pt x="1" y="4"/>
                      </a:cubicBezTo>
                      <a:cubicBezTo>
                        <a:pt x="2" y="1"/>
                        <a:pt x="0" y="0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6" name="Freeform 620"/>
                <p:cNvSpPr>
                  <a:spLocks/>
                </p:cNvSpPr>
                <p:nvPr/>
              </p:nvSpPr>
              <p:spPr bwMode="auto">
                <a:xfrm>
                  <a:off x="1363" y="1355"/>
                  <a:ext cx="20" cy="4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6" y="2"/>
                    </a:cxn>
                    <a:cxn ang="0">
                      <a:pos x="8" y="30"/>
                    </a:cxn>
                    <a:cxn ang="0">
                      <a:pos x="2" y="30"/>
                    </a:cxn>
                    <a:cxn ang="0">
                      <a:pos x="0" y="18"/>
                    </a:cxn>
                    <a:cxn ang="0">
                      <a:pos x="2" y="10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6" h="30">
                      <a:moveTo>
                        <a:pt x="10" y="0"/>
                      </a:moveTo>
                      <a:cubicBezTo>
                        <a:pt x="12" y="1"/>
                        <a:pt x="13" y="1"/>
                        <a:pt x="16" y="2"/>
                      </a:cubicBezTo>
                      <a:cubicBezTo>
                        <a:pt x="13" y="13"/>
                        <a:pt x="13" y="18"/>
                        <a:pt x="8" y="30"/>
                      </a:cubicBezTo>
                      <a:cubicBezTo>
                        <a:pt x="8" y="30"/>
                        <a:pt x="2" y="30"/>
                        <a:pt x="2" y="30"/>
                      </a:cubicBezTo>
                      <a:cubicBezTo>
                        <a:pt x="1" y="25"/>
                        <a:pt x="2" y="22"/>
                        <a:pt x="0" y="18"/>
                      </a:cubicBezTo>
                      <a:cubicBezTo>
                        <a:pt x="0" y="19"/>
                        <a:pt x="1" y="13"/>
                        <a:pt x="2" y="10"/>
                      </a:cubicBezTo>
                      <a:cubicBezTo>
                        <a:pt x="4" y="7"/>
                        <a:pt x="9" y="3"/>
                        <a:pt x="1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7" name="Freeform 621"/>
                <p:cNvSpPr>
                  <a:spLocks/>
                </p:cNvSpPr>
                <p:nvPr/>
              </p:nvSpPr>
              <p:spPr bwMode="auto">
                <a:xfrm>
                  <a:off x="1355" y="1338"/>
                  <a:ext cx="12" cy="13"/>
                </a:xfrm>
                <a:custGeom>
                  <a:avLst/>
                  <a:gdLst/>
                  <a:ahLst/>
                  <a:cxnLst>
                    <a:cxn ang="0">
                      <a:pos x="6" y="0"/>
                    </a:cxn>
                    <a:cxn ang="0">
                      <a:pos x="6" y="10"/>
                    </a:cxn>
                    <a:cxn ang="0">
                      <a:pos x="0" y="10"/>
                    </a:cxn>
                    <a:cxn ang="0">
                      <a:pos x="0" y="4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10" h="10">
                      <a:moveTo>
                        <a:pt x="6" y="0"/>
                      </a:moveTo>
                      <a:cubicBezTo>
                        <a:pt x="6" y="2"/>
                        <a:pt x="10" y="8"/>
                        <a:pt x="6" y="10"/>
                      </a:cubicBez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0" y="10"/>
                        <a:pt x="1" y="4"/>
                        <a:pt x="0" y="4"/>
                      </a:cubicBezTo>
                      <a:cubicBezTo>
                        <a:pt x="1" y="4"/>
                        <a:pt x="6" y="1"/>
                        <a:pt x="6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8" name="Freeform 622"/>
                <p:cNvSpPr>
                  <a:spLocks/>
                </p:cNvSpPr>
                <p:nvPr/>
              </p:nvSpPr>
              <p:spPr bwMode="auto">
                <a:xfrm>
                  <a:off x="1226" y="1305"/>
                  <a:ext cx="72" cy="44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32" y="4"/>
                    </a:cxn>
                    <a:cxn ang="0">
                      <a:pos x="42" y="0"/>
                    </a:cxn>
                    <a:cxn ang="0">
                      <a:pos x="58" y="2"/>
                    </a:cxn>
                    <a:cxn ang="0">
                      <a:pos x="14" y="26"/>
                    </a:cxn>
                    <a:cxn ang="0">
                      <a:pos x="12" y="32"/>
                    </a:cxn>
                    <a:cxn ang="0">
                      <a:pos x="4" y="32"/>
                    </a:cxn>
                    <a:cxn ang="0">
                      <a:pos x="0" y="26"/>
                    </a:cxn>
                    <a:cxn ang="0">
                      <a:pos x="4" y="26"/>
                    </a:cxn>
                    <a:cxn ang="0">
                      <a:pos x="28" y="0"/>
                    </a:cxn>
                  </a:cxnLst>
                  <a:rect l="0" t="0" r="r" b="b"/>
                  <a:pathLst>
                    <a:path w="58" h="32">
                      <a:moveTo>
                        <a:pt x="28" y="0"/>
                      </a:moveTo>
                      <a:cubicBezTo>
                        <a:pt x="30" y="1"/>
                        <a:pt x="31" y="4"/>
                        <a:pt x="32" y="4"/>
                      </a:cubicBezTo>
                      <a:cubicBezTo>
                        <a:pt x="38" y="6"/>
                        <a:pt x="40" y="0"/>
                        <a:pt x="42" y="0"/>
                      </a:cubicBezTo>
                      <a:cubicBezTo>
                        <a:pt x="44" y="0"/>
                        <a:pt x="53" y="2"/>
                        <a:pt x="58" y="2"/>
                      </a:cubicBezTo>
                      <a:cubicBezTo>
                        <a:pt x="38" y="7"/>
                        <a:pt x="28" y="16"/>
                        <a:pt x="14" y="26"/>
                      </a:cubicBezTo>
                      <a:cubicBezTo>
                        <a:pt x="12" y="28"/>
                        <a:pt x="13" y="29"/>
                        <a:pt x="12" y="32"/>
                      </a:cubicBezTo>
                      <a:cubicBezTo>
                        <a:pt x="10" y="32"/>
                        <a:pt x="6" y="31"/>
                        <a:pt x="4" y="32"/>
                      </a:cubicBezTo>
                      <a:cubicBezTo>
                        <a:pt x="4" y="32"/>
                        <a:pt x="0" y="27"/>
                        <a:pt x="0" y="26"/>
                      </a:cubicBezTo>
                      <a:cubicBezTo>
                        <a:pt x="4" y="26"/>
                        <a:pt x="4" y="26"/>
                        <a:pt x="4" y="26"/>
                      </a:cubicBezTo>
                      <a:cubicBezTo>
                        <a:pt x="4" y="26"/>
                        <a:pt x="27" y="1"/>
                        <a:pt x="2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49" name="Freeform 623"/>
                <p:cNvSpPr>
                  <a:spLocks/>
                </p:cNvSpPr>
                <p:nvPr/>
              </p:nvSpPr>
              <p:spPr bwMode="auto">
                <a:xfrm>
                  <a:off x="1654" y="1211"/>
                  <a:ext cx="34" cy="27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20" y="6"/>
                    </a:cxn>
                    <a:cxn ang="0">
                      <a:pos x="4" y="12"/>
                    </a:cxn>
                    <a:cxn ang="0">
                      <a:pos x="0" y="18"/>
                    </a:cxn>
                    <a:cxn ang="0">
                      <a:pos x="4" y="18"/>
                    </a:cxn>
                    <a:cxn ang="0">
                      <a:pos x="8" y="20"/>
                    </a:cxn>
                    <a:cxn ang="0">
                      <a:pos x="10" y="14"/>
                    </a:cxn>
                    <a:cxn ang="0">
                      <a:pos x="20" y="14"/>
                    </a:cxn>
                    <a:cxn ang="0">
                      <a:pos x="22" y="6"/>
                    </a:cxn>
                    <a:cxn ang="0">
                      <a:pos x="28" y="4"/>
                    </a:cxn>
                    <a:cxn ang="0">
                      <a:pos x="26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28" h="20">
                      <a:moveTo>
                        <a:pt x="24" y="0"/>
                      </a:moveTo>
                      <a:cubicBezTo>
                        <a:pt x="22" y="0"/>
                        <a:pt x="21" y="5"/>
                        <a:pt x="20" y="6"/>
                      </a:cubicBezTo>
                      <a:cubicBezTo>
                        <a:pt x="14" y="10"/>
                        <a:pt x="10" y="8"/>
                        <a:pt x="4" y="12"/>
                      </a:cubicBezTo>
                      <a:cubicBezTo>
                        <a:pt x="2" y="13"/>
                        <a:pt x="1" y="17"/>
                        <a:pt x="0" y="18"/>
                      </a:cubicBezTo>
                      <a:cubicBezTo>
                        <a:pt x="4" y="18"/>
                        <a:pt x="4" y="18"/>
                        <a:pt x="4" y="18"/>
                      </a:cubicBezTo>
                      <a:cubicBezTo>
                        <a:pt x="5" y="18"/>
                        <a:pt x="3" y="20"/>
                        <a:pt x="8" y="20"/>
                      </a:cubicBezTo>
                      <a:cubicBezTo>
                        <a:pt x="8" y="20"/>
                        <a:pt x="9" y="14"/>
                        <a:pt x="10" y="14"/>
                      </a:cubicBezTo>
                      <a:cubicBezTo>
                        <a:pt x="12" y="13"/>
                        <a:pt x="17" y="15"/>
                        <a:pt x="20" y="14"/>
                      </a:cubicBezTo>
                      <a:cubicBezTo>
                        <a:pt x="20" y="13"/>
                        <a:pt x="21" y="6"/>
                        <a:pt x="22" y="6"/>
                      </a:cubicBezTo>
                      <a:cubicBezTo>
                        <a:pt x="23" y="4"/>
                        <a:pt x="26" y="5"/>
                        <a:pt x="28" y="4"/>
                      </a:cubicBezTo>
                      <a:cubicBezTo>
                        <a:pt x="27" y="3"/>
                        <a:pt x="25" y="1"/>
                        <a:pt x="26" y="0"/>
                      </a:cubicBez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0" name="Freeform 624"/>
                <p:cNvSpPr>
                  <a:spLocks/>
                </p:cNvSpPr>
                <p:nvPr/>
              </p:nvSpPr>
              <p:spPr bwMode="auto">
                <a:xfrm>
                  <a:off x="1130" y="1198"/>
                  <a:ext cx="128" cy="74"/>
                </a:xfrm>
                <a:custGeom>
                  <a:avLst/>
                  <a:gdLst/>
                  <a:ahLst/>
                  <a:cxnLst>
                    <a:cxn ang="0">
                      <a:pos x="27" y="1"/>
                    </a:cxn>
                    <a:cxn ang="0">
                      <a:pos x="45" y="21"/>
                    </a:cxn>
                    <a:cxn ang="0">
                      <a:pos x="69" y="21"/>
                    </a:cxn>
                    <a:cxn ang="0">
                      <a:pos x="87" y="3"/>
                    </a:cxn>
                    <a:cxn ang="0">
                      <a:pos x="105" y="1"/>
                    </a:cxn>
                    <a:cxn ang="0">
                      <a:pos x="101" y="5"/>
                    </a:cxn>
                    <a:cxn ang="0">
                      <a:pos x="103" y="9"/>
                    </a:cxn>
                    <a:cxn ang="0">
                      <a:pos x="93" y="13"/>
                    </a:cxn>
                    <a:cxn ang="0">
                      <a:pos x="91" y="19"/>
                    </a:cxn>
                    <a:cxn ang="0">
                      <a:pos x="77" y="25"/>
                    </a:cxn>
                    <a:cxn ang="0">
                      <a:pos x="77" y="29"/>
                    </a:cxn>
                    <a:cxn ang="0">
                      <a:pos x="63" y="41"/>
                    </a:cxn>
                    <a:cxn ang="0">
                      <a:pos x="53" y="37"/>
                    </a:cxn>
                    <a:cxn ang="0">
                      <a:pos x="49" y="47"/>
                    </a:cxn>
                    <a:cxn ang="0">
                      <a:pos x="20" y="52"/>
                    </a:cxn>
                    <a:cxn ang="0">
                      <a:pos x="16" y="45"/>
                    </a:cxn>
                    <a:cxn ang="0">
                      <a:pos x="4" y="43"/>
                    </a:cxn>
                    <a:cxn ang="0">
                      <a:pos x="0" y="37"/>
                    </a:cxn>
                    <a:cxn ang="0">
                      <a:pos x="20" y="37"/>
                    </a:cxn>
                    <a:cxn ang="0">
                      <a:pos x="31" y="25"/>
                    </a:cxn>
                    <a:cxn ang="0">
                      <a:pos x="39" y="27"/>
                    </a:cxn>
                    <a:cxn ang="0">
                      <a:pos x="27" y="1"/>
                    </a:cxn>
                  </a:cxnLst>
                  <a:rect l="0" t="0" r="r" b="b"/>
                  <a:pathLst>
                    <a:path w="105" h="54">
                      <a:moveTo>
                        <a:pt x="27" y="1"/>
                      </a:moveTo>
                      <a:cubicBezTo>
                        <a:pt x="39" y="3"/>
                        <a:pt x="42" y="11"/>
                        <a:pt x="45" y="21"/>
                      </a:cubicBezTo>
                      <a:cubicBezTo>
                        <a:pt x="52" y="21"/>
                        <a:pt x="63" y="23"/>
                        <a:pt x="69" y="21"/>
                      </a:cubicBezTo>
                      <a:cubicBezTo>
                        <a:pt x="75" y="19"/>
                        <a:pt x="81" y="5"/>
                        <a:pt x="87" y="3"/>
                      </a:cubicBezTo>
                      <a:cubicBezTo>
                        <a:pt x="93" y="0"/>
                        <a:pt x="98" y="2"/>
                        <a:pt x="105" y="1"/>
                      </a:cubicBezTo>
                      <a:cubicBezTo>
                        <a:pt x="105" y="1"/>
                        <a:pt x="100" y="5"/>
                        <a:pt x="101" y="5"/>
                      </a:cubicBezTo>
                      <a:cubicBezTo>
                        <a:pt x="103" y="9"/>
                        <a:pt x="103" y="9"/>
                        <a:pt x="103" y="9"/>
                      </a:cubicBezTo>
                      <a:cubicBezTo>
                        <a:pt x="94" y="12"/>
                        <a:pt x="98" y="9"/>
                        <a:pt x="93" y="13"/>
                      </a:cubicBezTo>
                      <a:cubicBezTo>
                        <a:pt x="92" y="14"/>
                        <a:pt x="92" y="18"/>
                        <a:pt x="91" y="19"/>
                      </a:cubicBezTo>
                      <a:cubicBezTo>
                        <a:pt x="87" y="22"/>
                        <a:pt x="81" y="21"/>
                        <a:pt x="77" y="25"/>
                      </a:cubicBezTo>
                      <a:cubicBezTo>
                        <a:pt x="77" y="29"/>
                        <a:pt x="77" y="29"/>
                        <a:pt x="77" y="29"/>
                      </a:cubicBezTo>
                      <a:cubicBezTo>
                        <a:pt x="70" y="32"/>
                        <a:pt x="68" y="36"/>
                        <a:pt x="63" y="41"/>
                      </a:cubicBezTo>
                      <a:cubicBezTo>
                        <a:pt x="60" y="39"/>
                        <a:pt x="56" y="37"/>
                        <a:pt x="53" y="37"/>
                      </a:cubicBezTo>
                      <a:cubicBezTo>
                        <a:pt x="52" y="38"/>
                        <a:pt x="50" y="46"/>
                        <a:pt x="49" y="47"/>
                      </a:cubicBezTo>
                      <a:cubicBezTo>
                        <a:pt x="46" y="49"/>
                        <a:pt x="24" y="54"/>
                        <a:pt x="20" y="52"/>
                      </a:cubicBezTo>
                      <a:cubicBezTo>
                        <a:pt x="18" y="52"/>
                        <a:pt x="17" y="46"/>
                        <a:pt x="16" y="45"/>
                      </a:cubicBezTo>
                      <a:cubicBezTo>
                        <a:pt x="12" y="42"/>
                        <a:pt x="8" y="45"/>
                        <a:pt x="4" y="43"/>
                      </a:cubicBezTo>
                      <a:cubicBezTo>
                        <a:pt x="2" y="42"/>
                        <a:pt x="1" y="37"/>
                        <a:pt x="0" y="37"/>
                      </a:cubicBezTo>
                      <a:cubicBezTo>
                        <a:pt x="7" y="37"/>
                        <a:pt x="12" y="40"/>
                        <a:pt x="20" y="37"/>
                      </a:cubicBezTo>
                      <a:cubicBezTo>
                        <a:pt x="23" y="35"/>
                        <a:pt x="28" y="25"/>
                        <a:pt x="31" y="25"/>
                      </a:cubicBezTo>
                      <a:cubicBezTo>
                        <a:pt x="34" y="24"/>
                        <a:pt x="35" y="28"/>
                        <a:pt x="39" y="27"/>
                      </a:cubicBezTo>
                      <a:cubicBezTo>
                        <a:pt x="36" y="23"/>
                        <a:pt x="22" y="0"/>
                        <a:pt x="27" y="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1" name="Freeform 625"/>
                <p:cNvSpPr>
                  <a:spLocks/>
                </p:cNvSpPr>
                <p:nvPr/>
              </p:nvSpPr>
              <p:spPr bwMode="auto">
                <a:xfrm>
                  <a:off x="1083" y="1189"/>
                  <a:ext cx="48" cy="14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22" y="6"/>
                    </a:cxn>
                    <a:cxn ang="0">
                      <a:pos x="34" y="8"/>
                    </a:cxn>
                    <a:cxn ang="0">
                      <a:pos x="34" y="10"/>
                    </a:cxn>
                    <a:cxn ang="0">
                      <a:pos x="32" y="8"/>
                    </a:cxn>
                    <a:cxn ang="0">
                      <a:pos x="0" y="10"/>
                    </a:cxn>
                    <a:cxn ang="0">
                      <a:pos x="0" y="6"/>
                    </a:cxn>
                    <a:cxn ang="0">
                      <a:pos x="8" y="4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40" h="11">
                      <a:moveTo>
                        <a:pt x="12" y="0"/>
                      </a:moveTo>
                      <a:cubicBezTo>
                        <a:pt x="13" y="0"/>
                        <a:pt x="20" y="6"/>
                        <a:pt x="22" y="6"/>
                      </a:cubicBezTo>
                      <a:cubicBezTo>
                        <a:pt x="24" y="6"/>
                        <a:pt x="40" y="8"/>
                        <a:pt x="34" y="8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2" y="8"/>
                        <a:pt x="32" y="8"/>
                        <a:pt x="32" y="8"/>
                      </a:cubicBezTo>
                      <a:cubicBezTo>
                        <a:pt x="21" y="11"/>
                        <a:pt x="14" y="11"/>
                        <a:pt x="0" y="1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5"/>
                        <a:pt x="5" y="5"/>
                        <a:pt x="8" y="4"/>
                      </a:cubicBezTo>
                      <a:cubicBezTo>
                        <a:pt x="9" y="3"/>
                        <a:pt x="9" y="0"/>
                        <a:pt x="1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2" name="Freeform 626"/>
                <p:cNvSpPr>
                  <a:spLocks/>
                </p:cNvSpPr>
                <p:nvPr/>
              </p:nvSpPr>
              <p:spPr bwMode="auto">
                <a:xfrm>
                  <a:off x="1383" y="1169"/>
                  <a:ext cx="19" cy="2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0" y="0"/>
                    </a:cxn>
                    <a:cxn ang="0">
                      <a:pos x="16" y="6"/>
                    </a:cxn>
                    <a:cxn ang="0">
                      <a:pos x="8" y="16"/>
                    </a:cxn>
                    <a:cxn ang="0">
                      <a:pos x="2" y="14"/>
                    </a:cxn>
                    <a:cxn ang="0">
                      <a:pos x="0" y="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3" y="0"/>
                        <a:pt x="14" y="4"/>
                        <a:pt x="16" y="6"/>
                      </a:cubicBezTo>
                      <a:cubicBezTo>
                        <a:pt x="13" y="9"/>
                        <a:pt x="11" y="13"/>
                        <a:pt x="8" y="16"/>
                      </a:cubicBezTo>
                      <a:cubicBezTo>
                        <a:pt x="8" y="15"/>
                        <a:pt x="3" y="14"/>
                        <a:pt x="2" y="14"/>
                      </a:cubicBezTo>
                      <a:cubicBezTo>
                        <a:pt x="1" y="12"/>
                        <a:pt x="2" y="7"/>
                        <a:pt x="0" y="6"/>
                      </a:cubicBezTo>
                      <a:cubicBezTo>
                        <a:pt x="2" y="4"/>
                        <a:pt x="7" y="2"/>
                        <a:pt x="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3" name="Freeform 627"/>
                <p:cNvSpPr>
                  <a:spLocks/>
                </p:cNvSpPr>
                <p:nvPr/>
              </p:nvSpPr>
              <p:spPr bwMode="auto">
                <a:xfrm>
                  <a:off x="1109" y="1146"/>
                  <a:ext cx="12" cy="8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9" h="6">
                      <a:moveTo>
                        <a:pt x="6" y="1"/>
                      </a:moveTo>
                      <a:cubicBezTo>
                        <a:pt x="8" y="2"/>
                        <a:pt x="9" y="6"/>
                        <a:pt x="6" y="5"/>
                      </a:cubicBezTo>
                      <a:cubicBezTo>
                        <a:pt x="6" y="5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4" name="Freeform 628"/>
                <p:cNvSpPr>
                  <a:spLocks/>
                </p:cNvSpPr>
                <p:nvPr/>
              </p:nvSpPr>
              <p:spPr bwMode="auto">
                <a:xfrm>
                  <a:off x="1641" y="1128"/>
                  <a:ext cx="10" cy="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6"/>
                    </a:cxn>
                    <a:cxn ang="0">
                      <a:pos x="6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7">
                      <a:moveTo>
                        <a:pt x="0" y="0"/>
                      </a:moveTo>
                      <a:cubicBezTo>
                        <a:pt x="4" y="6"/>
                        <a:pt x="4" y="6"/>
                        <a:pt x="4" y="6"/>
                      </a:cubicBezTo>
                      <a:cubicBezTo>
                        <a:pt x="8" y="7"/>
                        <a:pt x="5" y="2"/>
                        <a:pt x="6" y="0"/>
                      </a:cubicBezTo>
                      <a:cubicBezTo>
                        <a:pt x="4" y="0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5" name="Freeform 629"/>
                <p:cNvSpPr>
                  <a:spLocks/>
                </p:cNvSpPr>
                <p:nvPr/>
              </p:nvSpPr>
              <p:spPr bwMode="auto">
                <a:xfrm>
                  <a:off x="1641" y="1098"/>
                  <a:ext cx="22" cy="12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10" y="8"/>
                    </a:cxn>
                    <a:cxn ang="0">
                      <a:pos x="10" y="4"/>
                    </a:cxn>
                    <a:cxn ang="0">
                      <a:pos x="6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8" h="9">
                      <a:moveTo>
                        <a:pt x="10" y="0"/>
                      </a:moveTo>
                      <a:cubicBezTo>
                        <a:pt x="14" y="1"/>
                        <a:pt x="18" y="9"/>
                        <a:pt x="10" y="8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9" y="4"/>
                        <a:pt x="0" y="8"/>
                        <a:pt x="6" y="4"/>
                      </a:cubicBezTo>
                      <a:cubicBezTo>
                        <a:pt x="7" y="3"/>
                        <a:pt x="7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6" name="Freeform 630"/>
                <p:cNvSpPr>
                  <a:spLocks/>
                </p:cNvSpPr>
                <p:nvPr/>
              </p:nvSpPr>
              <p:spPr bwMode="auto">
                <a:xfrm>
                  <a:off x="1034" y="1087"/>
                  <a:ext cx="102" cy="78"/>
                </a:xfrm>
                <a:custGeom>
                  <a:avLst/>
                  <a:gdLst/>
                  <a:ahLst/>
                  <a:cxnLst>
                    <a:cxn ang="0">
                      <a:pos x="48" y="0"/>
                    </a:cxn>
                    <a:cxn ang="0">
                      <a:pos x="68" y="4"/>
                    </a:cxn>
                    <a:cxn ang="0">
                      <a:pos x="64" y="8"/>
                    </a:cxn>
                    <a:cxn ang="0">
                      <a:pos x="58" y="6"/>
                    </a:cxn>
                    <a:cxn ang="0">
                      <a:pos x="50" y="10"/>
                    </a:cxn>
                    <a:cxn ang="0">
                      <a:pos x="56" y="14"/>
                    </a:cxn>
                    <a:cxn ang="0">
                      <a:pos x="78" y="18"/>
                    </a:cxn>
                    <a:cxn ang="0">
                      <a:pos x="82" y="14"/>
                    </a:cxn>
                    <a:cxn ang="0">
                      <a:pos x="84" y="22"/>
                    </a:cxn>
                    <a:cxn ang="0">
                      <a:pos x="78" y="28"/>
                    </a:cxn>
                    <a:cxn ang="0">
                      <a:pos x="82" y="34"/>
                    </a:cxn>
                    <a:cxn ang="0">
                      <a:pos x="58" y="34"/>
                    </a:cxn>
                    <a:cxn ang="0">
                      <a:pos x="58" y="40"/>
                    </a:cxn>
                    <a:cxn ang="0">
                      <a:pos x="66" y="44"/>
                    </a:cxn>
                    <a:cxn ang="0">
                      <a:pos x="44" y="48"/>
                    </a:cxn>
                    <a:cxn ang="0">
                      <a:pos x="38" y="56"/>
                    </a:cxn>
                    <a:cxn ang="0">
                      <a:pos x="34" y="54"/>
                    </a:cxn>
                    <a:cxn ang="0">
                      <a:pos x="46" y="42"/>
                    </a:cxn>
                    <a:cxn ang="0">
                      <a:pos x="54" y="42"/>
                    </a:cxn>
                    <a:cxn ang="0">
                      <a:pos x="50" y="38"/>
                    </a:cxn>
                    <a:cxn ang="0">
                      <a:pos x="40" y="38"/>
                    </a:cxn>
                    <a:cxn ang="0">
                      <a:pos x="38" y="42"/>
                    </a:cxn>
                    <a:cxn ang="0">
                      <a:pos x="16" y="50"/>
                    </a:cxn>
                    <a:cxn ang="0">
                      <a:pos x="12" y="44"/>
                    </a:cxn>
                    <a:cxn ang="0">
                      <a:pos x="16" y="44"/>
                    </a:cxn>
                    <a:cxn ang="0">
                      <a:pos x="14" y="38"/>
                    </a:cxn>
                    <a:cxn ang="0">
                      <a:pos x="22" y="28"/>
                    </a:cxn>
                    <a:cxn ang="0">
                      <a:pos x="18" y="24"/>
                    </a:cxn>
                    <a:cxn ang="0">
                      <a:pos x="28" y="24"/>
                    </a:cxn>
                    <a:cxn ang="0">
                      <a:pos x="34" y="24"/>
                    </a:cxn>
                    <a:cxn ang="0">
                      <a:pos x="26" y="14"/>
                    </a:cxn>
                    <a:cxn ang="0">
                      <a:pos x="8" y="12"/>
                    </a:cxn>
                    <a:cxn ang="0">
                      <a:pos x="0" y="14"/>
                    </a:cxn>
                    <a:cxn ang="0">
                      <a:pos x="0" y="8"/>
                    </a:cxn>
                    <a:cxn ang="0">
                      <a:pos x="22" y="8"/>
                    </a:cxn>
                    <a:cxn ang="0">
                      <a:pos x="48" y="0"/>
                    </a:cxn>
                  </a:cxnLst>
                  <a:rect l="0" t="0" r="r" b="b"/>
                  <a:pathLst>
                    <a:path w="84" h="57">
                      <a:moveTo>
                        <a:pt x="48" y="0"/>
                      </a:moveTo>
                      <a:cubicBezTo>
                        <a:pt x="52" y="0"/>
                        <a:pt x="59" y="2"/>
                        <a:pt x="68" y="4"/>
                      </a:cubicBezTo>
                      <a:cubicBezTo>
                        <a:pt x="64" y="8"/>
                        <a:pt x="64" y="8"/>
                        <a:pt x="64" y="8"/>
                      </a:cubicBezTo>
                      <a:cubicBezTo>
                        <a:pt x="59" y="9"/>
                        <a:pt x="61" y="6"/>
                        <a:pt x="58" y="6"/>
                      </a:cubicBezTo>
                      <a:cubicBezTo>
                        <a:pt x="57" y="6"/>
                        <a:pt x="51" y="10"/>
                        <a:pt x="50" y="10"/>
                      </a:cubicBezTo>
                      <a:cubicBezTo>
                        <a:pt x="50" y="10"/>
                        <a:pt x="57" y="14"/>
                        <a:pt x="56" y="14"/>
                      </a:cubicBezTo>
                      <a:cubicBezTo>
                        <a:pt x="62" y="16"/>
                        <a:pt x="71" y="20"/>
                        <a:pt x="78" y="18"/>
                      </a:cubicBezTo>
                      <a:cubicBezTo>
                        <a:pt x="79" y="18"/>
                        <a:pt x="79" y="15"/>
                        <a:pt x="82" y="14"/>
                      </a:cubicBezTo>
                      <a:cubicBezTo>
                        <a:pt x="81" y="16"/>
                        <a:pt x="84" y="18"/>
                        <a:pt x="84" y="22"/>
                      </a:cubicBezTo>
                      <a:cubicBezTo>
                        <a:pt x="83" y="24"/>
                        <a:pt x="78" y="27"/>
                        <a:pt x="78" y="28"/>
                      </a:cubicBezTo>
                      <a:cubicBezTo>
                        <a:pt x="77" y="30"/>
                        <a:pt x="81" y="33"/>
                        <a:pt x="82" y="34"/>
                      </a:cubicBezTo>
                      <a:cubicBezTo>
                        <a:pt x="73" y="35"/>
                        <a:pt x="67" y="36"/>
                        <a:pt x="58" y="34"/>
                      </a:cubicBezTo>
                      <a:cubicBezTo>
                        <a:pt x="58" y="34"/>
                        <a:pt x="58" y="40"/>
                        <a:pt x="58" y="40"/>
                      </a:cubicBezTo>
                      <a:cubicBezTo>
                        <a:pt x="60" y="41"/>
                        <a:pt x="64" y="43"/>
                        <a:pt x="66" y="44"/>
                      </a:cubicBezTo>
                      <a:cubicBezTo>
                        <a:pt x="57" y="46"/>
                        <a:pt x="51" y="44"/>
                        <a:pt x="44" y="48"/>
                      </a:cubicBezTo>
                      <a:cubicBezTo>
                        <a:pt x="42" y="49"/>
                        <a:pt x="40" y="55"/>
                        <a:pt x="38" y="56"/>
                      </a:cubicBezTo>
                      <a:cubicBezTo>
                        <a:pt x="35" y="57"/>
                        <a:pt x="34" y="54"/>
                        <a:pt x="34" y="54"/>
                      </a:cubicBezTo>
                      <a:cubicBezTo>
                        <a:pt x="37" y="52"/>
                        <a:pt x="43" y="43"/>
                        <a:pt x="46" y="42"/>
                      </a:cubicBezTo>
                      <a:cubicBezTo>
                        <a:pt x="48" y="41"/>
                        <a:pt x="52" y="43"/>
                        <a:pt x="54" y="42"/>
                      </a:cubicBezTo>
                      <a:cubicBezTo>
                        <a:pt x="54" y="42"/>
                        <a:pt x="49" y="38"/>
                        <a:pt x="50" y="38"/>
                      </a:cubicBezTo>
                      <a:cubicBezTo>
                        <a:pt x="46" y="39"/>
                        <a:pt x="43" y="37"/>
                        <a:pt x="40" y="38"/>
                      </a:cubicBezTo>
                      <a:cubicBezTo>
                        <a:pt x="38" y="42"/>
                        <a:pt x="38" y="42"/>
                        <a:pt x="38" y="42"/>
                      </a:cubicBezTo>
                      <a:cubicBezTo>
                        <a:pt x="26" y="53"/>
                        <a:pt x="36" y="54"/>
                        <a:pt x="16" y="50"/>
                      </a:cubicBezTo>
                      <a:cubicBezTo>
                        <a:pt x="16" y="50"/>
                        <a:pt x="13" y="45"/>
                        <a:pt x="12" y="44"/>
                      </a:cubicBezTo>
                      <a:cubicBezTo>
                        <a:pt x="16" y="44"/>
                        <a:pt x="16" y="44"/>
                        <a:pt x="16" y="44"/>
                      </a:cubicBezTo>
                      <a:cubicBezTo>
                        <a:pt x="18" y="39"/>
                        <a:pt x="13" y="42"/>
                        <a:pt x="14" y="38"/>
                      </a:cubicBezTo>
                      <a:cubicBezTo>
                        <a:pt x="22" y="28"/>
                        <a:pt x="22" y="28"/>
                        <a:pt x="22" y="28"/>
                      </a:cubicBezTo>
                      <a:cubicBezTo>
                        <a:pt x="19" y="27"/>
                        <a:pt x="20" y="26"/>
                        <a:pt x="18" y="24"/>
                      </a:cubicBezTo>
                      <a:cubicBezTo>
                        <a:pt x="13" y="20"/>
                        <a:pt x="25" y="24"/>
                        <a:pt x="28" y="24"/>
                      </a:cubicBezTo>
                      <a:cubicBezTo>
                        <a:pt x="27" y="24"/>
                        <a:pt x="31" y="25"/>
                        <a:pt x="34" y="24"/>
                      </a:cubicBezTo>
                      <a:cubicBezTo>
                        <a:pt x="32" y="22"/>
                        <a:pt x="28" y="15"/>
                        <a:pt x="26" y="14"/>
                      </a:cubicBezTo>
                      <a:cubicBezTo>
                        <a:pt x="22" y="13"/>
                        <a:pt x="10" y="12"/>
                        <a:pt x="8" y="12"/>
                      </a:cubicBezTo>
                      <a:cubicBezTo>
                        <a:pt x="4" y="12"/>
                        <a:pt x="4" y="13"/>
                        <a:pt x="0" y="14"/>
                      </a:cubicBezTo>
                      <a:cubicBezTo>
                        <a:pt x="0" y="14"/>
                        <a:pt x="0" y="9"/>
                        <a:pt x="0" y="8"/>
                      </a:cubicBezTo>
                      <a:cubicBezTo>
                        <a:pt x="6" y="7"/>
                        <a:pt x="13" y="9"/>
                        <a:pt x="22" y="8"/>
                      </a:cubicBezTo>
                      <a:cubicBezTo>
                        <a:pt x="30" y="7"/>
                        <a:pt x="40" y="1"/>
                        <a:pt x="48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7" name="Freeform 631"/>
                <p:cNvSpPr>
                  <a:spLocks/>
                </p:cNvSpPr>
                <p:nvPr/>
              </p:nvSpPr>
              <p:spPr bwMode="auto">
                <a:xfrm>
                  <a:off x="3125" y="2460"/>
                  <a:ext cx="129" cy="246"/>
                </a:xfrm>
                <a:custGeom>
                  <a:avLst/>
                  <a:gdLst/>
                  <a:ahLst/>
                  <a:cxnLst>
                    <a:cxn ang="0">
                      <a:pos x="7" y="143"/>
                    </a:cxn>
                    <a:cxn ang="0">
                      <a:pos x="13" y="153"/>
                    </a:cxn>
                    <a:cxn ang="0">
                      <a:pos x="19" y="165"/>
                    </a:cxn>
                    <a:cxn ang="0">
                      <a:pos x="43" y="176"/>
                    </a:cxn>
                    <a:cxn ang="0">
                      <a:pos x="58" y="173"/>
                    </a:cxn>
                    <a:cxn ang="0">
                      <a:pos x="77" y="173"/>
                    </a:cxn>
                    <a:cxn ang="0">
                      <a:pos x="91" y="177"/>
                    </a:cxn>
                    <a:cxn ang="0">
                      <a:pos x="106" y="179"/>
                    </a:cxn>
                    <a:cxn ang="0">
                      <a:pos x="106" y="166"/>
                    </a:cxn>
                    <a:cxn ang="0">
                      <a:pos x="90" y="148"/>
                    </a:cxn>
                    <a:cxn ang="0">
                      <a:pos x="79" y="125"/>
                    </a:cxn>
                    <a:cxn ang="0">
                      <a:pos x="77" y="113"/>
                    </a:cxn>
                    <a:cxn ang="0">
                      <a:pos x="89" y="89"/>
                    </a:cxn>
                    <a:cxn ang="0">
                      <a:pos x="76" y="65"/>
                    </a:cxn>
                    <a:cxn ang="0">
                      <a:pos x="94" y="56"/>
                    </a:cxn>
                    <a:cxn ang="0">
                      <a:pos x="92" y="42"/>
                    </a:cxn>
                    <a:cxn ang="0">
                      <a:pos x="91" y="27"/>
                    </a:cxn>
                    <a:cxn ang="0">
                      <a:pos x="89" y="16"/>
                    </a:cxn>
                    <a:cxn ang="0">
                      <a:pos x="79" y="0"/>
                    </a:cxn>
                    <a:cxn ang="0">
                      <a:pos x="82" y="16"/>
                    </a:cxn>
                    <a:cxn ang="0">
                      <a:pos x="73" y="31"/>
                    </a:cxn>
                    <a:cxn ang="0">
                      <a:pos x="67" y="45"/>
                    </a:cxn>
                    <a:cxn ang="0">
                      <a:pos x="61" y="56"/>
                    </a:cxn>
                    <a:cxn ang="0">
                      <a:pos x="52" y="67"/>
                    </a:cxn>
                    <a:cxn ang="0">
                      <a:pos x="46" y="81"/>
                    </a:cxn>
                    <a:cxn ang="0">
                      <a:pos x="37" y="94"/>
                    </a:cxn>
                    <a:cxn ang="0">
                      <a:pos x="34" y="110"/>
                    </a:cxn>
                    <a:cxn ang="0">
                      <a:pos x="24" y="109"/>
                    </a:cxn>
                    <a:cxn ang="0">
                      <a:pos x="14" y="109"/>
                    </a:cxn>
                    <a:cxn ang="0">
                      <a:pos x="2" y="123"/>
                    </a:cxn>
                    <a:cxn ang="0">
                      <a:pos x="3" y="130"/>
                    </a:cxn>
                    <a:cxn ang="0">
                      <a:pos x="1" y="146"/>
                    </a:cxn>
                  </a:cxnLst>
                  <a:rect l="0" t="0" r="r" b="b"/>
                  <a:pathLst>
                    <a:path w="106" h="179">
                      <a:moveTo>
                        <a:pt x="3" y="147"/>
                      </a:moveTo>
                      <a:cubicBezTo>
                        <a:pt x="3" y="147"/>
                        <a:pt x="2" y="140"/>
                        <a:pt x="7" y="143"/>
                      </a:cubicBezTo>
                      <a:cubicBezTo>
                        <a:pt x="7" y="143"/>
                        <a:pt x="5" y="149"/>
                        <a:pt x="5" y="151"/>
                      </a:cubicBezTo>
                      <a:cubicBezTo>
                        <a:pt x="7" y="153"/>
                        <a:pt x="11" y="151"/>
                        <a:pt x="13" y="153"/>
                      </a:cubicBezTo>
                      <a:cubicBezTo>
                        <a:pt x="13" y="154"/>
                        <a:pt x="13" y="154"/>
                        <a:pt x="13" y="155"/>
                      </a:cubicBezTo>
                      <a:cubicBezTo>
                        <a:pt x="13" y="158"/>
                        <a:pt x="18" y="162"/>
                        <a:pt x="19" y="165"/>
                      </a:cubicBezTo>
                      <a:cubicBezTo>
                        <a:pt x="19" y="167"/>
                        <a:pt x="18" y="178"/>
                        <a:pt x="18" y="176"/>
                      </a:cubicBezTo>
                      <a:cubicBezTo>
                        <a:pt x="43" y="176"/>
                        <a:pt x="43" y="176"/>
                        <a:pt x="43" y="176"/>
                      </a:cubicBezTo>
                      <a:cubicBezTo>
                        <a:pt x="43" y="176"/>
                        <a:pt x="48" y="175"/>
                        <a:pt x="50" y="174"/>
                      </a:cubicBezTo>
                      <a:cubicBezTo>
                        <a:pt x="52" y="172"/>
                        <a:pt x="54" y="175"/>
                        <a:pt x="58" y="173"/>
                      </a:cubicBezTo>
                      <a:cubicBezTo>
                        <a:pt x="62" y="171"/>
                        <a:pt x="66" y="173"/>
                        <a:pt x="66" y="173"/>
                      </a:cubicBezTo>
                      <a:cubicBezTo>
                        <a:pt x="77" y="173"/>
                        <a:pt x="77" y="173"/>
                        <a:pt x="77" y="173"/>
                      </a:cubicBezTo>
                      <a:cubicBezTo>
                        <a:pt x="80" y="172"/>
                        <a:pt x="84" y="173"/>
                        <a:pt x="86" y="175"/>
                      </a:cubicBezTo>
                      <a:cubicBezTo>
                        <a:pt x="88" y="177"/>
                        <a:pt x="88" y="177"/>
                        <a:pt x="91" y="177"/>
                      </a:cubicBezTo>
                      <a:cubicBezTo>
                        <a:pt x="93" y="177"/>
                        <a:pt x="95" y="177"/>
                        <a:pt x="99" y="177"/>
                      </a:cubicBezTo>
                      <a:cubicBezTo>
                        <a:pt x="102" y="178"/>
                        <a:pt x="106" y="179"/>
                        <a:pt x="106" y="179"/>
                      </a:cubicBezTo>
                      <a:cubicBezTo>
                        <a:pt x="106" y="179"/>
                        <a:pt x="104" y="175"/>
                        <a:pt x="103" y="172"/>
                      </a:cubicBezTo>
                      <a:cubicBezTo>
                        <a:pt x="103" y="170"/>
                        <a:pt x="106" y="166"/>
                        <a:pt x="106" y="166"/>
                      </a:cubicBezTo>
                      <a:cubicBezTo>
                        <a:pt x="106" y="166"/>
                        <a:pt x="101" y="161"/>
                        <a:pt x="98" y="156"/>
                      </a:cubicBezTo>
                      <a:cubicBezTo>
                        <a:pt x="95" y="151"/>
                        <a:pt x="94" y="152"/>
                        <a:pt x="90" y="148"/>
                      </a:cubicBezTo>
                      <a:cubicBezTo>
                        <a:pt x="86" y="143"/>
                        <a:pt x="87" y="142"/>
                        <a:pt x="85" y="138"/>
                      </a:cubicBezTo>
                      <a:cubicBezTo>
                        <a:pt x="82" y="133"/>
                        <a:pt x="80" y="129"/>
                        <a:pt x="79" y="125"/>
                      </a:cubicBezTo>
                      <a:cubicBezTo>
                        <a:pt x="78" y="121"/>
                        <a:pt x="76" y="121"/>
                        <a:pt x="74" y="119"/>
                      </a:cubicBezTo>
                      <a:cubicBezTo>
                        <a:pt x="71" y="118"/>
                        <a:pt x="73" y="115"/>
                        <a:pt x="77" y="113"/>
                      </a:cubicBezTo>
                      <a:cubicBezTo>
                        <a:pt x="80" y="111"/>
                        <a:pt x="86" y="96"/>
                        <a:pt x="86" y="96"/>
                      </a:cubicBezTo>
                      <a:cubicBezTo>
                        <a:pt x="89" y="89"/>
                        <a:pt x="89" y="89"/>
                        <a:pt x="89" y="89"/>
                      </a:cubicBezTo>
                      <a:cubicBezTo>
                        <a:pt x="89" y="89"/>
                        <a:pt x="88" y="78"/>
                        <a:pt x="86" y="76"/>
                      </a:cubicBezTo>
                      <a:cubicBezTo>
                        <a:pt x="84" y="75"/>
                        <a:pt x="78" y="66"/>
                        <a:pt x="76" y="65"/>
                      </a:cubicBezTo>
                      <a:cubicBezTo>
                        <a:pt x="74" y="63"/>
                        <a:pt x="76" y="59"/>
                        <a:pt x="78" y="57"/>
                      </a:cubicBezTo>
                      <a:cubicBezTo>
                        <a:pt x="81" y="55"/>
                        <a:pt x="94" y="56"/>
                        <a:pt x="94" y="56"/>
                      </a:cubicBezTo>
                      <a:cubicBezTo>
                        <a:pt x="94" y="56"/>
                        <a:pt x="94" y="53"/>
                        <a:pt x="93" y="51"/>
                      </a:cubicBezTo>
                      <a:cubicBezTo>
                        <a:pt x="91" y="48"/>
                        <a:pt x="93" y="45"/>
                        <a:pt x="92" y="42"/>
                      </a:cubicBezTo>
                      <a:cubicBezTo>
                        <a:pt x="91" y="40"/>
                        <a:pt x="89" y="35"/>
                        <a:pt x="89" y="32"/>
                      </a:cubicBezTo>
                      <a:cubicBezTo>
                        <a:pt x="89" y="28"/>
                        <a:pt x="91" y="27"/>
                        <a:pt x="91" y="27"/>
                      </a:cubicBezTo>
                      <a:cubicBezTo>
                        <a:pt x="91" y="27"/>
                        <a:pt x="90" y="24"/>
                        <a:pt x="91" y="22"/>
                      </a:cubicBezTo>
                      <a:cubicBezTo>
                        <a:pt x="91" y="20"/>
                        <a:pt x="91" y="18"/>
                        <a:pt x="89" y="16"/>
                      </a:cubicBezTo>
                      <a:cubicBezTo>
                        <a:pt x="87" y="13"/>
                        <a:pt x="89" y="11"/>
                        <a:pt x="87" y="8"/>
                      </a:cubicBezTo>
                      <a:cubicBezTo>
                        <a:pt x="85" y="6"/>
                        <a:pt x="79" y="0"/>
                        <a:pt x="79" y="0"/>
                      </a:cubicBezTo>
                      <a:cubicBezTo>
                        <a:pt x="77" y="12"/>
                        <a:pt x="77" y="12"/>
                        <a:pt x="77" y="12"/>
                      </a:cubicBezTo>
                      <a:cubicBezTo>
                        <a:pt x="77" y="12"/>
                        <a:pt x="82" y="14"/>
                        <a:pt x="82" y="16"/>
                      </a:cubicBezTo>
                      <a:cubicBezTo>
                        <a:pt x="82" y="18"/>
                        <a:pt x="79" y="27"/>
                        <a:pt x="77" y="27"/>
                      </a:cubicBezTo>
                      <a:cubicBezTo>
                        <a:pt x="74" y="27"/>
                        <a:pt x="73" y="28"/>
                        <a:pt x="73" y="31"/>
                      </a:cubicBezTo>
                      <a:cubicBezTo>
                        <a:pt x="73" y="33"/>
                        <a:pt x="70" y="36"/>
                        <a:pt x="68" y="38"/>
                      </a:cubicBezTo>
                      <a:cubicBezTo>
                        <a:pt x="65" y="40"/>
                        <a:pt x="69" y="41"/>
                        <a:pt x="67" y="45"/>
                      </a:cubicBezTo>
                      <a:cubicBezTo>
                        <a:pt x="65" y="48"/>
                        <a:pt x="65" y="50"/>
                        <a:pt x="63" y="51"/>
                      </a:cubicBezTo>
                      <a:cubicBezTo>
                        <a:pt x="61" y="51"/>
                        <a:pt x="61" y="56"/>
                        <a:pt x="61" y="56"/>
                      </a:cubicBezTo>
                      <a:cubicBezTo>
                        <a:pt x="61" y="56"/>
                        <a:pt x="63" y="62"/>
                        <a:pt x="61" y="63"/>
                      </a:cubicBezTo>
                      <a:cubicBezTo>
                        <a:pt x="59" y="64"/>
                        <a:pt x="55" y="66"/>
                        <a:pt x="52" y="67"/>
                      </a:cubicBezTo>
                      <a:cubicBezTo>
                        <a:pt x="49" y="68"/>
                        <a:pt x="48" y="69"/>
                        <a:pt x="48" y="73"/>
                      </a:cubicBezTo>
                      <a:cubicBezTo>
                        <a:pt x="47" y="77"/>
                        <a:pt x="48" y="79"/>
                        <a:pt x="46" y="81"/>
                      </a:cubicBezTo>
                      <a:cubicBezTo>
                        <a:pt x="43" y="84"/>
                        <a:pt x="45" y="84"/>
                        <a:pt x="43" y="88"/>
                      </a:cubicBezTo>
                      <a:cubicBezTo>
                        <a:pt x="41" y="92"/>
                        <a:pt x="39" y="91"/>
                        <a:pt x="37" y="94"/>
                      </a:cubicBezTo>
                      <a:cubicBezTo>
                        <a:pt x="35" y="98"/>
                        <a:pt x="34" y="100"/>
                        <a:pt x="34" y="103"/>
                      </a:cubicBezTo>
                      <a:cubicBezTo>
                        <a:pt x="34" y="106"/>
                        <a:pt x="37" y="108"/>
                        <a:pt x="34" y="110"/>
                      </a:cubicBezTo>
                      <a:cubicBezTo>
                        <a:pt x="31" y="111"/>
                        <a:pt x="30" y="119"/>
                        <a:pt x="25" y="118"/>
                      </a:cubicBezTo>
                      <a:cubicBezTo>
                        <a:pt x="25" y="114"/>
                        <a:pt x="27" y="110"/>
                        <a:pt x="24" y="109"/>
                      </a:cubicBezTo>
                      <a:cubicBezTo>
                        <a:pt x="20" y="107"/>
                        <a:pt x="19" y="107"/>
                        <a:pt x="19" y="107"/>
                      </a:cubicBezTo>
                      <a:cubicBezTo>
                        <a:pt x="19" y="107"/>
                        <a:pt x="17" y="106"/>
                        <a:pt x="14" y="109"/>
                      </a:cubicBezTo>
                      <a:cubicBezTo>
                        <a:pt x="12" y="111"/>
                        <a:pt x="6" y="111"/>
                        <a:pt x="5" y="114"/>
                      </a:cubicBezTo>
                      <a:cubicBezTo>
                        <a:pt x="4" y="117"/>
                        <a:pt x="4" y="122"/>
                        <a:pt x="2" y="123"/>
                      </a:cubicBezTo>
                      <a:cubicBezTo>
                        <a:pt x="0" y="123"/>
                        <a:pt x="1" y="124"/>
                        <a:pt x="1" y="127"/>
                      </a:cubicBezTo>
                      <a:cubicBezTo>
                        <a:pt x="1" y="130"/>
                        <a:pt x="3" y="130"/>
                        <a:pt x="3" y="130"/>
                      </a:cubicBezTo>
                      <a:cubicBezTo>
                        <a:pt x="1" y="136"/>
                        <a:pt x="1" y="136"/>
                        <a:pt x="1" y="136"/>
                      </a:cubicBezTo>
                      <a:cubicBezTo>
                        <a:pt x="1" y="146"/>
                        <a:pt x="1" y="146"/>
                        <a:pt x="1" y="146"/>
                      </a:cubicBezTo>
                      <a:cubicBezTo>
                        <a:pt x="1" y="146"/>
                        <a:pt x="2" y="147"/>
                        <a:pt x="3" y="147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8" name="Freeform 632"/>
                <p:cNvSpPr>
                  <a:spLocks/>
                </p:cNvSpPr>
                <p:nvPr/>
              </p:nvSpPr>
              <p:spPr bwMode="auto">
                <a:xfrm>
                  <a:off x="4612" y="2431"/>
                  <a:ext cx="86" cy="102"/>
                </a:xfrm>
                <a:custGeom>
                  <a:avLst/>
                  <a:gdLst/>
                  <a:ahLst/>
                  <a:cxnLst>
                    <a:cxn ang="0">
                      <a:pos x="6" y="53"/>
                    </a:cxn>
                    <a:cxn ang="0">
                      <a:pos x="14" y="69"/>
                    </a:cxn>
                    <a:cxn ang="0">
                      <a:pos x="20" y="67"/>
                    </a:cxn>
                    <a:cxn ang="0">
                      <a:pos x="18" y="73"/>
                    </a:cxn>
                    <a:cxn ang="0">
                      <a:pos x="26" y="75"/>
                    </a:cxn>
                    <a:cxn ang="0">
                      <a:pos x="28" y="70"/>
                    </a:cxn>
                    <a:cxn ang="0">
                      <a:pos x="32" y="67"/>
                    </a:cxn>
                    <a:cxn ang="0">
                      <a:pos x="35" y="65"/>
                    </a:cxn>
                    <a:cxn ang="0">
                      <a:pos x="40" y="64"/>
                    </a:cxn>
                    <a:cxn ang="0">
                      <a:pos x="50" y="67"/>
                    </a:cxn>
                    <a:cxn ang="0">
                      <a:pos x="52" y="61"/>
                    </a:cxn>
                    <a:cxn ang="0">
                      <a:pos x="57" y="56"/>
                    </a:cxn>
                    <a:cxn ang="0">
                      <a:pos x="65" y="53"/>
                    </a:cxn>
                    <a:cxn ang="0">
                      <a:pos x="69" y="43"/>
                    </a:cxn>
                    <a:cxn ang="0">
                      <a:pos x="70" y="35"/>
                    </a:cxn>
                    <a:cxn ang="0">
                      <a:pos x="69" y="28"/>
                    </a:cxn>
                    <a:cxn ang="0">
                      <a:pos x="67" y="23"/>
                    </a:cxn>
                    <a:cxn ang="0">
                      <a:pos x="67" y="17"/>
                    </a:cxn>
                    <a:cxn ang="0">
                      <a:pos x="64" y="11"/>
                    </a:cxn>
                    <a:cxn ang="0">
                      <a:pos x="64" y="4"/>
                    </a:cxn>
                    <a:cxn ang="0">
                      <a:pos x="58" y="5"/>
                    </a:cxn>
                    <a:cxn ang="0">
                      <a:pos x="55" y="2"/>
                    </a:cxn>
                    <a:cxn ang="0">
                      <a:pos x="51" y="0"/>
                    </a:cxn>
                    <a:cxn ang="0">
                      <a:pos x="47" y="5"/>
                    </a:cxn>
                    <a:cxn ang="0">
                      <a:pos x="47" y="12"/>
                    </a:cxn>
                    <a:cxn ang="0">
                      <a:pos x="44" y="13"/>
                    </a:cxn>
                    <a:cxn ang="0">
                      <a:pos x="39" y="8"/>
                    </a:cxn>
                    <a:cxn ang="0">
                      <a:pos x="38" y="5"/>
                    </a:cxn>
                    <a:cxn ang="0">
                      <a:pos x="29" y="5"/>
                    </a:cxn>
                    <a:cxn ang="0">
                      <a:pos x="27" y="9"/>
                    </a:cxn>
                    <a:cxn ang="0">
                      <a:pos x="20" y="13"/>
                    </a:cxn>
                    <a:cxn ang="0">
                      <a:pos x="16" y="13"/>
                    </a:cxn>
                    <a:cxn ang="0">
                      <a:pos x="11" y="13"/>
                    </a:cxn>
                    <a:cxn ang="0">
                      <a:pos x="5" y="16"/>
                    </a:cxn>
                    <a:cxn ang="0">
                      <a:pos x="2" y="18"/>
                    </a:cxn>
                    <a:cxn ang="0">
                      <a:pos x="0" y="26"/>
                    </a:cxn>
                    <a:cxn ang="0">
                      <a:pos x="1" y="36"/>
                    </a:cxn>
                    <a:cxn ang="0">
                      <a:pos x="5" y="42"/>
                    </a:cxn>
                    <a:cxn ang="0">
                      <a:pos x="5" y="53"/>
                    </a:cxn>
                    <a:cxn ang="0">
                      <a:pos x="6" y="53"/>
                    </a:cxn>
                  </a:cxnLst>
                  <a:rect l="0" t="0" r="r" b="b"/>
                  <a:pathLst>
                    <a:path w="70" h="75">
                      <a:moveTo>
                        <a:pt x="6" y="53"/>
                      </a:moveTo>
                      <a:cubicBezTo>
                        <a:pt x="9" y="58"/>
                        <a:pt x="10" y="63"/>
                        <a:pt x="14" y="69"/>
                      </a:cubicBezTo>
                      <a:cubicBezTo>
                        <a:pt x="15" y="68"/>
                        <a:pt x="17" y="65"/>
                        <a:pt x="20" y="67"/>
                      </a:cubicBezTo>
                      <a:cubicBezTo>
                        <a:pt x="20" y="67"/>
                        <a:pt x="18" y="71"/>
                        <a:pt x="18" y="73"/>
                      </a:cubicBezTo>
                      <a:cubicBezTo>
                        <a:pt x="22" y="74"/>
                        <a:pt x="24" y="74"/>
                        <a:pt x="26" y="75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32" y="67"/>
                        <a:pt x="32" y="67"/>
                        <a:pt x="32" y="67"/>
                      </a:cubicBezTo>
                      <a:cubicBezTo>
                        <a:pt x="35" y="65"/>
                        <a:pt x="35" y="65"/>
                        <a:pt x="35" y="65"/>
                      </a:cubicBezTo>
                      <a:cubicBezTo>
                        <a:pt x="40" y="64"/>
                        <a:pt x="40" y="64"/>
                        <a:pt x="40" y="64"/>
                      </a:cubicBezTo>
                      <a:cubicBezTo>
                        <a:pt x="50" y="67"/>
                        <a:pt x="50" y="67"/>
                        <a:pt x="50" y="67"/>
                      </a:cubicBezTo>
                      <a:cubicBezTo>
                        <a:pt x="52" y="61"/>
                        <a:pt x="52" y="61"/>
                        <a:pt x="52" y="61"/>
                      </a:cubicBezTo>
                      <a:cubicBezTo>
                        <a:pt x="57" y="56"/>
                        <a:pt x="57" y="56"/>
                        <a:pt x="57" y="56"/>
                      </a:cubicBezTo>
                      <a:cubicBezTo>
                        <a:pt x="65" y="53"/>
                        <a:pt x="65" y="53"/>
                        <a:pt x="65" y="53"/>
                      </a:cubicBezTo>
                      <a:cubicBezTo>
                        <a:pt x="69" y="43"/>
                        <a:pt x="69" y="43"/>
                        <a:pt x="69" y="43"/>
                      </a:cubicBezTo>
                      <a:cubicBezTo>
                        <a:pt x="70" y="35"/>
                        <a:pt x="70" y="35"/>
                        <a:pt x="70" y="35"/>
                      </a:cubicBezTo>
                      <a:cubicBezTo>
                        <a:pt x="69" y="28"/>
                        <a:pt x="69" y="28"/>
                        <a:pt x="69" y="28"/>
                      </a:cubicBezTo>
                      <a:cubicBezTo>
                        <a:pt x="67" y="23"/>
                        <a:pt x="67" y="23"/>
                        <a:pt x="67" y="23"/>
                      </a:cubicBezTo>
                      <a:cubicBezTo>
                        <a:pt x="67" y="17"/>
                        <a:pt x="67" y="17"/>
                        <a:pt x="67" y="17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4"/>
                        <a:pt x="64" y="4"/>
                        <a:pt x="64" y="4"/>
                      </a:cubicBezTo>
                      <a:cubicBezTo>
                        <a:pt x="58" y="5"/>
                        <a:pt x="58" y="5"/>
                        <a:pt x="58" y="5"/>
                      </a:cubicBezTo>
                      <a:cubicBezTo>
                        <a:pt x="55" y="2"/>
                        <a:pt x="55" y="2"/>
                        <a:pt x="55" y="2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47" y="5"/>
                        <a:pt x="47" y="5"/>
                        <a:pt x="47" y="5"/>
                      </a:cubicBezTo>
                      <a:cubicBezTo>
                        <a:pt x="47" y="12"/>
                        <a:pt x="47" y="12"/>
                        <a:pt x="47" y="12"/>
                      </a:cubicBezTo>
                      <a:cubicBezTo>
                        <a:pt x="44" y="13"/>
                        <a:pt x="44" y="13"/>
                        <a:pt x="44" y="13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8" y="5"/>
                        <a:pt x="38" y="5"/>
                        <a:pt x="38" y="5"/>
                      </a:cubicBezTo>
                      <a:cubicBezTo>
                        <a:pt x="29" y="5"/>
                        <a:pt x="29" y="5"/>
                        <a:pt x="29" y="5"/>
                      </a:cubicBezTo>
                      <a:cubicBezTo>
                        <a:pt x="27" y="9"/>
                        <a:pt x="27" y="9"/>
                        <a:pt x="27" y="9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2" y="18"/>
                        <a:pt x="2" y="18"/>
                        <a:pt x="2" y="18"/>
                      </a:cubicBezTo>
                      <a:cubicBezTo>
                        <a:pt x="0" y="26"/>
                        <a:pt x="0" y="26"/>
                        <a:pt x="0" y="26"/>
                      </a:cubicBezTo>
                      <a:cubicBezTo>
                        <a:pt x="1" y="36"/>
                        <a:pt x="1" y="36"/>
                        <a:pt x="1" y="36"/>
                      </a:cubicBezTo>
                      <a:cubicBezTo>
                        <a:pt x="5" y="42"/>
                        <a:pt x="5" y="42"/>
                        <a:pt x="5" y="42"/>
                      </a:cubicBezTo>
                      <a:cubicBezTo>
                        <a:pt x="5" y="53"/>
                        <a:pt x="5" y="53"/>
                        <a:pt x="5" y="53"/>
                      </a:cubicBezTo>
                      <a:lnTo>
                        <a:pt x="6" y="5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59" name="Freeform 633"/>
                <p:cNvSpPr>
                  <a:spLocks/>
                </p:cNvSpPr>
                <p:nvPr/>
              </p:nvSpPr>
              <p:spPr bwMode="auto">
                <a:xfrm>
                  <a:off x="3455" y="2819"/>
                  <a:ext cx="36" cy="47"/>
                </a:xfrm>
                <a:custGeom>
                  <a:avLst/>
                  <a:gdLst/>
                  <a:ahLst/>
                  <a:cxnLst>
                    <a:cxn ang="0">
                      <a:pos x="0" y="12"/>
                    </a:cxn>
                    <a:cxn ang="0">
                      <a:pos x="1" y="11"/>
                    </a:cxn>
                    <a:cxn ang="0">
                      <a:pos x="0" y="5"/>
                    </a:cxn>
                    <a:cxn ang="0">
                      <a:pos x="5" y="4"/>
                    </a:cxn>
                    <a:cxn ang="0">
                      <a:pos x="10" y="9"/>
                    </a:cxn>
                    <a:cxn ang="0">
                      <a:pos x="14" y="2"/>
                    </a:cxn>
                    <a:cxn ang="0">
                      <a:pos x="23" y="4"/>
                    </a:cxn>
                    <a:cxn ang="0">
                      <a:pos x="24" y="13"/>
                    </a:cxn>
                    <a:cxn ang="0">
                      <a:pos x="28" y="14"/>
                    </a:cxn>
                    <a:cxn ang="0">
                      <a:pos x="26" y="20"/>
                    </a:cxn>
                    <a:cxn ang="0">
                      <a:pos x="20" y="24"/>
                    </a:cxn>
                    <a:cxn ang="0">
                      <a:pos x="19" y="32"/>
                    </a:cxn>
                    <a:cxn ang="0">
                      <a:pos x="12" y="34"/>
                    </a:cxn>
                    <a:cxn ang="0">
                      <a:pos x="4" y="33"/>
                    </a:cxn>
                    <a:cxn ang="0">
                      <a:pos x="3" y="12"/>
                    </a:cxn>
                    <a:cxn ang="0">
                      <a:pos x="0" y="12"/>
                    </a:cxn>
                  </a:cxnLst>
                  <a:rect l="0" t="0" r="r" b="b"/>
                  <a:pathLst>
                    <a:path w="28" h="34">
                      <a:moveTo>
                        <a:pt x="0" y="12"/>
                      </a:move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0" y="5"/>
                        <a:pt x="2" y="1"/>
                        <a:pt x="5" y="4"/>
                      </a:cubicBezTo>
                      <a:cubicBezTo>
                        <a:pt x="8" y="8"/>
                        <a:pt x="6" y="12"/>
                        <a:pt x="10" y="9"/>
                      </a:cubicBezTo>
                      <a:cubicBezTo>
                        <a:pt x="14" y="6"/>
                        <a:pt x="12" y="0"/>
                        <a:pt x="14" y="2"/>
                      </a:cubicBezTo>
                      <a:cubicBezTo>
                        <a:pt x="17" y="4"/>
                        <a:pt x="23" y="4"/>
                        <a:pt x="23" y="4"/>
                      </a:cubicBezTo>
                      <a:cubicBezTo>
                        <a:pt x="23" y="4"/>
                        <a:pt x="20" y="11"/>
                        <a:pt x="24" y="13"/>
                      </a:cubicBezTo>
                      <a:cubicBezTo>
                        <a:pt x="28" y="15"/>
                        <a:pt x="28" y="14"/>
                        <a:pt x="28" y="14"/>
                      </a:cubicBezTo>
                      <a:cubicBezTo>
                        <a:pt x="28" y="14"/>
                        <a:pt x="27" y="18"/>
                        <a:pt x="26" y="20"/>
                      </a:cubicBezTo>
                      <a:cubicBezTo>
                        <a:pt x="24" y="22"/>
                        <a:pt x="20" y="24"/>
                        <a:pt x="20" y="24"/>
                      </a:cubicBez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19" y="32"/>
                        <a:pt x="15" y="33"/>
                        <a:pt x="12" y="34"/>
                      </a:cubicBezTo>
                      <a:cubicBezTo>
                        <a:pt x="10" y="34"/>
                        <a:pt x="4" y="33"/>
                        <a:pt x="4" y="33"/>
                      </a:cubicBezTo>
                      <a:cubicBezTo>
                        <a:pt x="4" y="26"/>
                        <a:pt x="3" y="20"/>
                        <a:pt x="3" y="12"/>
                      </a:cubicBezTo>
                      <a:lnTo>
                        <a:pt x="0" y="1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0" name="Freeform 634"/>
                <p:cNvSpPr>
                  <a:spLocks/>
                </p:cNvSpPr>
                <p:nvPr/>
              </p:nvSpPr>
              <p:spPr bwMode="auto">
                <a:xfrm>
                  <a:off x="4459" y="2153"/>
                  <a:ext cx="135" cy="364"/>
                </a:xfrm>
                <a:custGeom>
                  <a:avLst/>
                  <a:gdLst/>
                  <a:ahLst/>
                  <a:cxnLst>
                    <a:cxn ang="0">
                      <a:pos x="85" y="265"/>
                    </a:cxn>
                    <a:cxn ang="0">
                      <a:pos x="88" y="251"/>
                    </a:cxn>
                    <a:cxn ang="0">
                      <a:pos x="90" y="237"/>
                    </a:cxn>
                    <a:cxn ang="0">
                      <a:pos x="81" y="219"/>
                    </a:cxn>
                    <a:cxn ang="0">
                      <a:pos x="75" y="195"/>
                    </a:cxn>
                    <a:cxn ang="0">
                      <a:pos x="81" y="186"/>
                    </a:cxn>
                    <a:cxn ang="0">
                      <a:pos x="70" y="173"/>
                    </a:cxn>
                    <a:cxn ang="0">
                      <a:pos x="70" y="153"/>
                    </a:cxn>
                    <a:cxn ang="0">
                      <a:pos x="68" y="139"/>
                    </a:cxn>
                    <a:cxn ang="0">
                      <a:pos x="74" y="134"/>
                    </a:cxn>
                    <a:cxn ang="0">
                      <a:pos x="83" y="128"/>
                    </a:cxn>
                    <a:cxn ang="0">
                      <a:pos x="84" y="119"/>
                    </a:cxn>
                    <a:cxn ang="0">
                      <a:pos x="91" y="121"/>
                    </a:cxn>
                    <a:cxn ang="0">
                      <a:pos x="105" y="113"/>
                    </a:cxn>
                    <a:cxn ang="0">
                      <a:pos x="110" y="101"/>
                    </a:cxn>
                    <a:cxn ang="0">
                      <a:pos x="99" y="93"/>
                    </a:cxn>
                    <a:cxn ang="0">
                      <a:pos x="93" y="85"/>
                    </a:cxn>
                    <a:cxn ang="0">
                      <a:pos x="88" y="81"/>
                    </a:cxn>
                    <a:cxn ang="0">
                      <a:pos x="91" y="71"/>
                    </a:cxn>
                    <a:cxn ang="0">
                      <a:pos x="85" y="65"/>
                    </a:cxn>
                    <a:cxn ang="0">
                      <a:pos x="84" y="57"/>
                    </a:cxn>
                    <a:cxn ang="0">
                      <a:pos x="74" y="59"/>
                    </a:cxn>
                    <a:cxn ang="0">
                      <a:pos x="69" y="62"/>
                    </a:cxn>
                    <a:cxn ang="0">
                      <a:pos x="69" y="55"/>
                    </a:cxn>
                    <a:cxn ang="0">
                      <a:pos x="66" y="47"/>
                    </a:cxn>
                    <a:cxn ang="0">
                      <a:pos x="74" y="35"/>
                    </a:cxn>
                    <a:cxn ang="0">
                      <a:pos x="76" y="22"/>
                    </a:cxn>
                    <a:cxn ang="0">
                      <a:pos x="76" y="10"/>
                    </a:cxn>
                    <a:cxn ang="0">
                      <a:pos x="72" y="0"/>
                    </a:cxn>
                    <a:cxn ang="0">
                      <a:pos x="64" y="1"/>
                    </a:cxn>
                    <a:cxn ang="0">
                      <a:pos x="59" y="17"/>
                    </a:cxn>
                    <a:cxn ang="0">
                      <a:pos x="47" y="17"/>
                    </a:cxn>
                    <a:cxn ang="0">
                      <a:pos x="43" y="30"/>
                    </a:cxn>
                    <a:cxn ang="0">
                      <a:pos x="33" y="40"/>
                    </a:cxn>
                    <a:cxn ang="0">
                      <a:pos x="26" y="45"/>
                    </a:cxn>
                    <a:cxn ang="0">
                      <a:pos x="29" y="51"/>
                    </a:cxn>
                    <a:cxn ang="0">
                      <a:pos x="22" y="67"/>
                    </a:cxn>
                    <a:cxn ang="0">
                      <a:pos x="14" y="75"/>
                    </a:cxn>
                    <a:cxn ang="0">
                      <a:pos x="17" y="86"/>
                    </a:cxn>
                    <a:cxn ang="0">
                      <a:pos x="14" y="93"/>
                    </a:cxn>
                    <a:cxn ang="0">
                      <a:pos x="7" y="93"/>
                    </a:cxn>
                    <a:cxn ang="0">
                      <a:pos x="5" y="100"/>
                    </a:cxn>
                    <a:cxn ang="0">
                      <a:pos x="7" y="110"/>
                    </a:cxn>
                    <a:cxn ang="0">
                      <a:pos x="2" y="108"/>
                    </a:cxn>
                    <a:cxn ang="0">
                      <a:pos x="1" y="115"/>
                    </a:cxn>
                    <a:cxn ang="0">
                      <a:pos x="2" y="120"/>
                    </a:cxn>
                    <a:cxn ang="0">
                      <a:pos x="6" y="122"/>
                    </a:cxn>
                    <a:cxn ang="0">
                      <a:pos x="13" y="120"/>
                    </a:cxn>
                    <a:cxn ang="0">
                      <a:pos x="25" y="155"/>
                    </a:cxn>
                    <a:cxn ang="0">
                      <a:pos x="19" y="185"/>
                    </a:cxn>
                    <a:cxn ang="0">
                      <a:pos x="47" y="169"/>
                    </a:cxn>
                    <a:cxn ang="0">
                      <a:pos x="59" y="179"/>
                    </a:cxn>
                    <a:cxn ang="0">
                      <a:pos x="61" y="191"/>
                    </a:cxn>
                    <a:cxn ang="0">
                      <a:pos x="69" y="217"/>
                    </a:cxn>
                    <a:cxn ang="0">
                      <a:pos x="75" y="223"/>
                    </a:cxn>
                    <a:cxn ang="0">
                      <a:pos x="79" y="241"/>
                    </a:cxn>
                    <a:cxn ang="0">
                      <a:pos x="81" y="255"/>
                    </a:cxn>
                    <a:cxn ang="0">
                      <a:pos x="83" y="265"/>
                    </a:cxn>
                  </a:cxnLst>
                  <a:rect l="0" t="0" r="r" b="b"/>
                  <a:pathLst>
                    <a:path w="110" h="265">
                      <a:moveTo>
                        <a:pt x="83" y="265"/>
                      </a:moveTo>
                      <a:cubicBezTo>
                        <a:pt x="85" y="265"/>
                        <a:pt x="85" y="265"/>
                        <a:pt x="85" y="265"/>
                      </a:cubicBezTo>
                      <a:cubicBezTo>
                        <a:pt x="86" y="259"/>
                        <a:pt x="86" y="259"/>
                        <a:pt x="86" y="259"/>
                      </a:cubicBezTo>
                      <a:cubicBezTo>
                        <a:pt x="88" y="251"/>
                        <a:pt x="88" y="251"/>
                        <a:pt x="88" y="251"/>
                      </a:cubicBezTo>
                      <a:cubicBezTo>
                        <a:pt x="90" y="245"/>
                        <a:pt x="90" y="245"/>
                        <a:pt x="90" y="245"/>
                      </a:cubicBezTo>
                      <a:cubicBezTo>
                        <a:pt x="90" y="237"/>
                        <a:pt x="90" y="237"/>
                        <a:pt x="90" y="237"/>
                      </a:cubicBezTo>
                      <a:cubicBezTo>
                        <a:pt x="87" y="226"/>
                        <a:pt x="87" y="226"/>
                        <a:pt x="87" y="226"/>
                      </a:cubicBezTo>
                      <a:cubicBezTo>
                        <a:pt x="81" y="219"/>
                        <a:pt x="81" y="219"/>
                        <a:pt x="81" y="219"/>
                      </a:cubicBezTo>
                      <a:cubicBezTo>
                        <a:pt x="77" y="208"/>
                        <a:pt x="77" y="208"/>
                        <a:pt x="77" y="208"/>
                      </a:cubicBezTo>
                      <a:cubicBezTo>
                        <a:pt x="75" y="195"/>
                        <a:pt x="75" y="195"/>
                        <a:pt x="75" y="195"/>
                      </a:cubicBezTo>
                      <a:cubicBezTo>
                        <a:pt x="81" y="193"/>
                        <a:pt x="81" y="193"/>
                        <a:pt x="81" y="193"/>
                      </a:cubicBezTo>
                      <a:cubicBezTo>
                        <a:pt x="81" y="186"/>
                        <a:pt x="81" y="186"/>
                        <a:pt x="81" y="186"/>
                      </a:cubicBezTo>
                      <a:cubicBezTo>
                        <a:pt x="76" y="180"/>
                        <a:pt x="76" y="180"/>
                        <a:pt x="76" y="180"/>
                      </a:cubicBezTo>
                      <a:cubicBezTo>
                        <a:pt x="70" y="173"/>
                        <a:pt x="70" y="173"/>
                        <a:pt x="70" y="173"/>
                      </a:cubicBezTo>
                      <a:cubicBezTo>
                        <a:pt x="68" y="161"/>
                        <a:pt x="68" y="161"/>
                        <a:pt x="68" y="161"/>
                      </a:cubicBezTo>
                      <a:cubicBezTo>
                        <a:pt x="70" y="153"/>
                        <a:pt x="70" y="153"/>
                        <a:pt x="70" y="153"/>
                      </a:cubicBezTo>
                      <a:cubicBezTo>
                        <a:pt x="71" y="147"/>
                        <a:pt x="71" y="147"/>
                        <a:pt x="71" y="147"/>
                      </a:cubicBezTo>
                      <a:cubicBezTo>
                        <a:pt x="68" y="139"/>
                        <a:pt x="68" y="139"/>
                        <a:pt x="68" y="139"/>
                      </a:cubicBezTo>
                      <a:cubicBezTo>
                        <a:pt x="69" y="135"/>
                        <a:pt x="69" y="135"/>
                        <a:pt x="69" y="135"/>
                      </a:cubicBezTo>
                      <a:cubicBezTo>
                        <a:pt x="74" y="134"/>
                        <a:pt x="74" y="134"/>
                        <a:pt x="74" y="134"/>
                      </a:cubicBezTo>
                      <a:cubicBezTo>
                        <a:pt x="79" y="129"/>
                        <a:pt x="79" y="129"/>
                        <a:pt x="79" y="129"/>
                      </a:cubicBezTo>
                      <a:cubicBezTo>
                        <a:pt x="83" y="128"/>
                        <a:pt x="83" y="128"/>
                        <a:pt x="83" y="128"/>
                      </a:cubicBezTo>
                      <a:cubicBezTo>
                        <a:pt x="82" y="124"/>
                        <a:pt x="82" y="124"/>
                        <a:pt x="82" y="124"/>
                      </a:cubicBezTo>
                      <a:cubicBezTo>
                        <a:pt x="84" y="119"/>
                        <a:pt x="84" y="119"/>
                        <a:pt x="84" y="119"/>
                      </a:cubicBezTo>
                      <a:cubicBezTo>
                        <a:pt x="87" y="119"/>
                        <a:pt x="87" y="119"/>
                        <a:pt x="87" y="119"/>
                      </a:cubicBezTo>
                      <a:cubicBezTo>
                        <a:pt x="91" y="121"/>
                        <a:pt x="91" y="121"/>
                        <a:pt x="91" y="121"/>
                      </a:cubicBezTo>
                      <a:cubicBezTo>
                        <a:pt x="101" y="121"/>
                        <a:pt x="101" y="121"/>
                        <a:pt x="101" y="121"/>
                      </a:cubicBezTo>
                      <a:cubicBezTo>
                        <a:pt x="105" y="113"/>
                        <a:pt x="105" y="113"/>
                        <a:pt x="105" y="113"/>
                      </a:cubicBezTo>
                      <a:cubicBezTo>
                        <a:pt x="104" y="107"/>
                        <a:pt x="104" y="107"/>
                        <a:pt x="104" y="107"/>
                      </a:cubicBezTo>
                      <a:cubicBezTo>
                        <a:pt x="110" y="101"/>
                        <a:pt x="110" y="101"/>
                        <a:pt x="110" y="101"/>
                      </a:cubicBezTo>
                      <a:cubicBezTo>
                        <a:pt x="100" y="98"/>
                        <a:pt x="100" y="98"/>
                        <a:pt x="100" y="98"/>
                      </a:cubicBezTo>
                      <a:cubicBezTo>
                        <a:pt x="99" y="93"/>
                        <a:pt x="99" y="93"/>
                        <a:pt x="99" y="93"/>
                      </a:cubicBezTo>
                      <a:cubicBezTo>
                        <a:pt x="97" y="86"/>
                        <a:pt x="97" y="86"/>
                        <a:pt x="97" y="86"/>
                      </a:cubicBezTo>
                      <a:cubicBezTo>
                        <a:pt x="93" y="85"/>
                        <a:pt x="93" y="85"/>
                        <a:pt x="93" y="85"/>
                      </a:cubicBezTo>
                      <a:cubicBezTo>
                        <a:pt x="88" y="84"/>
                        <a:pt x="88" y="84"/>
                        <a:pt x="88" y="84"/>
                      </a:cubicBezTo>
                      <a:cubicBezTo>
                        <a:pt x="88" y="81"/>
                        <a:pt x="88" y="81"/>
                        <a:pt x="88" y="81"/>
                      </a:cubicBezTo>
                      <a:cubicBezTo>
                        <a:pt x="92" y="73"/>
                        <a:pt x="92" y="73"/>
                        <a:pt x="92" y="73"/>
                      </a:cubicBezTo>
                      <a:cubicBezTo>
                        <a:pt x="91" y="71"/>
                        <a:pt x="91" y="71"/>
                        <a:pt x="91" y="71"/>
                      </a:cubicBezTo>
                      <a:cubicBezTo>
                        <a:pt x="87" y="71"/>
                        <a:pt x="87" y="71"/>
                        <a:pt x="87" y="71"/>
                      </a:cubicBezTo>
                      <a:cubicBezTo>
                        <a:pt x="85" y="65"/>
                        <a:pt x="85" y="65"/>
                        <a:pt x="85" y="65"/>
                      </a:cubicBezTo>
                      <a:cubicBezTo>
                        <a:pt x="86" y="61"/>
                        <a:pt x="86" y="61"/>
                        <a:pt x="86" y="61"/>
                      </a:cubicBezTo>
                      <a:cubicBezTo>
                        <a:pt x="84" y="57"/>
                        <a:pt x="84" y="57"/>
                        <a:pt x="84" y="57"/>
                      </a:cubicBezTo>
                      <a:cubicBezTo>
                        <a:pt x="79" y="57"/>
                        <a:pt x="79" y="57"/>
                        <a:pt x="79" y="57"/>
                      </a:cubicBezTo>
                      <a:cubicBezTo>
                        <a:pt x="74" y="59"/>
                        <a:pt x="74" y="59"/>
                        <a:pt x="74" y="59"/>
                      </a:cubicBezTo>
                      <a:cubicBezTo>
                        <a:pt x="72" y="62"/>
                        <a:pt x="72" y="62"/>
                        <a:pt x="72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69" y="60"/>
                        <a:pt x="69" y="60"/>
                        <a:pt x="69" y="60"/>
                      </a:cubicBezTo>
                      <a:cubicBezTo>
                        <a:pt x="69" y="55"/>
                        <a:pt x="69" y="55"/>
                        <a:pt x="69" y="55"/>
                      </a:cubicBezTo>
                      <a:cubicBezTo>
                        <a:pt x="66" y="51"/>
                        <a:pt x="66" y="51"/>
                        <a:pt x="66" y="51"/>
                      </a:cubicBezTo>
                      <a:cubicBezTo>
                        <a:pt x="66" y="47"/>
                        <a:pt x="66" y="47"/>
                        <a:pt x="66" y="47"/>
                      </a:cubicBezTo>
                      <a:cubicBezTo>
                        <a:pt x="71" y="41"/>
                        <a:pt x="71" y="41"/>
                        <a:pt x="71" y="41"/>
                      </a:cubicBezTo>
                      <a:cubicBezTo>
                        <a:pt x="74" y="35"/>
                        <a:pt x="74" y="35"/>
                        <a:pt x="74" y="35"/>
                      </a:cubicBezTo>
                      <a:cubicBezTo>
                        <a:pt x="76" y="26"/>
                        <a:pt x="76" y="26"/>
                        <a:pt x="76" y="26"/>
                      </a:cubicBezTo>
                      <a:cubicBezTo>
                        <a:pt x="76" y="22"/>
                        <a:pt x="76" y="22"/>
                        <a:pt x="76" y="22"/>
                      </a:cubicBezTo>
                      <a:cubicBezTo>
                        <a:pt x="74" y="17"/>
                        <a:pt x="74" y="17"/>
                        <a:pt x="74" y="17"/>
                      </a:cubicBezTo>
                      <a:cubicBezTo>
                        <a:pt x="76" y="10"/>
                        <a:pt x="76" y="10"/>
                        <a:pt x="76" y="10"/>
                      </a:cubicBezTo>
                      <a:cubicBezTo>
                        <a:pt x="74" y="6"/>
                        <a:pt x="74" y="6"/>
                        <a:pt x="74" y="6"/>
                      </a:cubicBez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64" y="9"/>
                        <a:pt x="64" y="9"/>
                        <a:pt x="64" y="9"/>
                      </a:cubicBezTo>
                      <a:cubicBezTo>
                        <a:pt x="59" y="17"/>
                        <a:pt x="59" y="17"/>
                        <a:pt x="59" y="17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47" y="17"/>
                        <a:pt x="47" y="17"/>
                        <a:pt x="47" y="17"/>
                      </a:cubicBezTo>
                      <a:cubicBezTo>
                        <a:pt x="43" y="26"/>
                        <a:pt x="43" y="26"/>
                        <a:pt x="43" y="26"/>
                      </a:cubicBezTo>
                      <a:cubicBezTo>
                        <a:pt x="43" y="30"/>
                        <a:pt x="43" y="30"/>
                        <a:pt x="43" y="30"/>
                      </a:cubicBezTo>
                      <a:cubicBezTo>
                        <a:pt x="37" y="35"/>
                        <a:pt x="37" y="35"/>
                        <a:pt x="37" y="35"/>
                      </a:cubicBezTo>
                      <a:cubicBezTo>
                        <a:pt x="33" y="40"/>
                        <a:pt x="33" y="40"/>
                        <a:pt x="33" y="40"/>
                      </a:cubicBezTo>
                      <a:cubicBezTo>
                        <a:pt x="28" y="43"/>
                        <a:pt x="28" y="43"/>
                        <a:pt x="28" y="43"/>
                      </a:cubicBezTo>
                      <a:cubicBezTo>
                        <a:pt x="26" y="45"/>
                        <a:pt x="26" y="45"/>
                        <a:pt x="26" y="45"/>
                      </a:cubicBezTo>
                      <a:cubicBezTo>
                        <a:pt x="29" y="48"/>
                        <a:pt x="29" y="48"/>
                        <a:pt x="29" y="48"/>
                      </a:cubicBezTo>
                      <a:cubicBezTo>
                        <a:pt x="29" y="51"/>
                        <a:pt x="29" y="51"/>
                        <a:pt x="29" y="51"/>
                      </a:cubicBezTo>
                      <a:cubicBezTo>
                        <a:pt x="24" y="58"/>
                        <a:pt x="24" y="58"/>
                        <a:pt x="24" y="58"/>
                      </a:cubicBezTo>
                      <a:cubicBezTo>
                        <a:pt x="22" y="67"/>
                        <a:pt x="22" y="67"/>
                        <a:pt x="22" y="67"/>
                      </a:cubicBezTo>
                      <a:cubicBezTo>
                        <a:pt x="14" y="62"/>
                        <a:pt x="14" y="62"/>
                        <a:pt x="14" y="62"/>
                      </a:cubicBezTo>
                      <a:cubicBezTo>
                        <a:pt x="14" y="75"/>
                        <a:pt x="14" y="75"/>
                        <a:pt x="14" y="75"/>
                      </a:cubicBezTo>
                      <a:cubicBezTo>
                        <a:pt x="16" y="80"/>
                        <a:pt x="16" y="80"/>
                        <a:pt x="16" y="80"/>
                      </a:cubicBezTo>
                      <a:cubicBezTo>
                        <a:pt x="17" y="86"/>
                        <a:pt x="17" y="86"/>
                        <a:pt x="17" y="86"/>
                      </a:cubicBezTo>
                      <a:cubicBezTo>
                        <a:pt x="16" y="90"/>
                        <a:pt x="16" y="90"/>
                        <a:pt x="16" y="90"/>
                      </a:cubicBezTo>
                      <a:cubicBezTo>
                        <a:pt x="14" y="93"/>
                        <a:pt x="14" y="93"/>
                        <a:pt x="14" y="93"/>
                      </a:cubicBezTo>
                      <a:cubicBezTo>
                        <a:pt x="11" y="96"/>
                        <a:pt x="11" y="96"/>
                        <a:pt x="11" y="96"/>
                      </a:cubicBezTo>
                      <a:cubicBezTo>
                        <a:pt x="7" y="93"/>
                        <a:pt x="7" y="93"/>
                        <a:pt x="7" y="93"/>
                      </a:cubicBezTo>
                      <a:cubicBezTo>
                        <a:pt x="4" y="94"/>
                        <a:pt x="4" y="94"/>
                        <a:pt x="4" y="94"/>
                      </a:cubicBezTo>
                      <a:cubicBezTo>
                        <a:pt x="5" y="100"/>
                        <a:pt x="5" y="100"/>
                        <a:pt x="5" y="100"/>
                      </a:cubicBezTo>
                      <a:cubicBezTo>
                        <a:pt x="6" y="104"/>
                        <a:pt x="6" y="104"/>
                        <a:pt x="6" y="104"/>
                      </a:cubicBezTo>
                      <a:cubicBezTo>
                        <a:pt x="7" y="110"/>
                        <a:pt x="7" y="110"/>
                        <a:pt x="7" y="110"/>
                      </a:cubicBezTo>
                      <a:cubicBezTo>
                        <a:pt x="7" y="110"/>
                        <a:pt x="7" y="110"/>
                        <a:pt x="7" y="110"/>
                      </a:cubicBezTo>
                      <a:cubicBezTo>
                        <a:pt x="2" y="108"/>
                        <a:pt x="2" y="108"/>
                        <a:pt x="2" y="108"/>
                      </a:cubicBezTo>
                      <a:cubicBezTo>
                        <a:pt x="0" y="112"/>
                        <a:pt x="0" y="112"/>
                        <a:pt x="0" y="112"/>
                      </a:cubicBezTo>
                      <a:cubicBezTo>
                        <a:pt x="1" y="115"/>
                        <a:pt x="1" y="115"/>
                        <a:pt x="1" y="115"/>
                      </a:cubicBezTo>
                      <a:cubicBezTo>
                        <a:pt x="0" y="115"/>
                        <a:pt x="0" y="115"/>
                        <a:pt x="0" y="115"/>
                      </a:cubicBezTo>
                      <a:cubicBezTo>
                        <a:pt x="0" y="116"/>
                        <a:pt x="2" y="119"/>
                        <a:pt x="2" y="120"/>
                      </a:cubicBezTo>
                      <a:cubicBezTo>
                        <a:pt x="2" y="124"/>
                        <a:pt x="2" y="124"/>
                        <a:pt x="2" y="124"/>
                      </a:cubicBezTo>
                      <a:cubicBezTo>
                        <a:pt x="2" y="124"/>
                        <a:pt x="9" y="124"/>
                        <a:pt x="6" y="122"/>
                      </a:cubicBezTo>
                      <a:cubicBezTo>
                        <a:pt x="6" y="122"/>
                        <a:pt x="8" y="122"/>
                        <a:pt x="10" y="120"/>
                      </a:cubicBezTo>
                      <a:cubicBezTo>
                        <a:pt x="11" y="120"/>
                        <a:pt x="12" y="120"/>
                        <a:pt x="13" y="120"/>
                      </a:cubicBezTo>
                      <a:cubicBezTo>
                        <a:pt x="16" y="128"/>
                        <a:pt x="14" y="137"/>
                        <a:pt x="17" y="145"/>
                      </a:cubicBezTo>
                      <a:cubicBezTo>
                        <a:pt x="18" y="148"/>
                        <a:pt x="25" y="151"/>
                        <a:pt x="25" y="155"/>
                      </a:cubicBezTo>
                      <a:cubicBezTo>
                        <a:pt x="26" y="163"/>
                        <a:pt x="20" y="169"/>
                        <a:pt x="19" y="173"/>
                      </a:cubicBezTo>
                      <a:cubicBezTo>
                        <a:pt x="18" y="177"/>
                        <a:pt x="20" y="181"/>
                        <a:pt x="19" y="185"/>
                      </a:cubicBezTo>
                      <a:cubicBezTo>
                        <a:pt x="26" y="186"/>
                        <a:pt x="43" y="189"/>
                        <a:pt x="47" y="177"/>
                      </a:cubicBezTo>
                      <a:cubicBezTo>
                        <a:pt x="48" y="175"/>
                        <a:pt x="46" y="171"/>
                        <a:pt x="47" y="169"/>
                      </a:cubicBezTo>
                      <a:cubicBezTo>
                        <a:pt x="51" y="169"/>
                        <a:pt x="51" y="169"/>
                        <a:pt x="51" y="169"/>
                      </a:cubicBezTo>
                      <a:cubicBezTo>
                        <a:pt x="52" y="170"/>
                        <a:pt x="58" y="179"/>
                        <a:pt x="59" y="179"/>
                      </a:cubicBezTo>
                      <a:cubicBezTo>
                        <a:pt x="63" y="179"/>
                        <a:pt x="63" y="179"/>
                        <a:pt x="63" y="179"/>
                      </a:cubicBezTo>
                      <a:cubicBezTo>
                        <a:pt x="65" y="185"/>
                        <a:pt x="60" y="187"/>
                        <a:pt x="61" y="191"/>
                      </a:cubicBezTo>
                      <a:cubicBezTo>
                        <a:pt x="61" y="193"/>
                        <a:pt x="67" y="196"/>
                        <a:pt x="67" y="197"/>
                      </a:cubicBezTo>
                      <a:cubicBezTo>
                        <a:pt x="69" y="204"/>
                        <a:pt x="67" y="210"/>
                        <a:pt x="69" y="217"/>
                      </a:cubicBezTo>
                      <a:cubicBezTo>
                        <a:pt x="69" y="217"/>
                        <a:pt x="71" y="220"/>
                        <a:pt x="71" y="223"/>
                      </a:cubicBezTo>
                      <a:cubicBezTo>
                        <a:pt x="75" y="223"/>
                        <a:pt x="75" y="223"/>
                        <a:pt x="75" y="223"/>
                      </a:cubicBezTo>
                      <a:cubicBezTo>
                        <a:pt x="77" y="229"/>
                        <a:pt x="76" y="235"/>
                        <a:pt x="77" y="241"/>
                      </a:cubicBezTo>
                      <a:cubicBezTo>
                        <a:pt x="78" y="241"/>
                        <a:pt x="78" y="241"/>
                        <a:pt x="79" y="241"/>
                      </a:cubicBezTo>
                      <a:cubicBezTo>
                        <a:pt x="79" y="247"/>
                        <a:pt x="75" y="250"/>
                        <a:pt x="75" y="253"/>
                      </a:cubicBezTo>
                      <a:cubicBezTo>
                        <a:pt x="81" y="255"/>
                        <a:pt x="81" y="255"/>
                        <a:pt x="81" y="255"/>
                      </a:cubicBezTo>
                      <a:cubicBezTo>
                        <a:pt x="81" y="258"/>
                        <a:pt x="82" y="260"/>
                        <a:pt x="82" y="262"/>
                      </a:cubicBezTo>
                      <a:lnTo>
                        <a:pt x="83" y="265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1" name="Freeform 635"/>
                <p:cNvSpPr>
                  <a:spLocks/>
                </p:cNvSpPr>
                <p:nvPr/>
              </p:nvSpPr>
              <p:spPr bwMode="auto">
                <a:xfrm>
                  <a:off x="2901" y="2401"/>
                  <a:ext cx="120" cy="131"/>
                </a:xfrm>
                <a:custGeom>
                  <a:avLst/>
                  <a:gdLst/>
                  <a:ahLst/>
                  <a:cxnLst>
                    <a:cxn ang="0">
                      <a:pos x="74" y="69"/>
                    </a:cxn>
                    <a:cxn ang="0">
                      <a:pos x="64" y="68"/>
                    </a:cxn>
                    <a:cxn ang="0">
                      <a:pos x="63" y="72"/>
                    </a:cxn>
                    <a:cxn ang="0">
                      <a:pos x="44" y="70"/>
                    </a:cxn>
                    <a:cxn ang="0">
                      <a:pos x="40" y="77"/>
                    </a:cxn>
                    <a:cxn ang="0">
                      <a:pos x="41" y="85"/>
                    </a:cxn>
                    <a:cxn ang="0">
                      <a:pos x="40" y="94"/>
                    </a:cxn>
                    <a:cxn ang="0">
                      <a:pos x="31" y="95"/>
                    </a:cxn>
                    <a:cxn ang="0">
                      <a:pos x="29" y="89"/>
                    </a:cxn>
                    <a:cxn ang="0">
                      <a:pos x="23" y="88"/>
                    </a:cxn>
                    <a:cxn ang="0">
                      <a:pos x="19" y="91"/>
                    </a:cxn>
                    <a:cxn ang="0">
                      <a:pos x="14" y="91"/>
                    </a:cxn>
                    <a:cxn ang="0">
                      <a:pos x="13" y="86"/>
                    </a:cxn>
                    <a:cxn ang="0">
                      <a:pos x="2" y="85"/>
                    </a:cxn>
                    <a:cxn ang="0">
                      <a:pos x="4" y="74"/>
                    </a:cxn>
                    <a:cxn ang="0">
                      <a:pos x="5" y="67"/>
                    </a:cxn>
                    <a:cxn ang="0">
                      <a:pos x="6" y="62"/>
                    </a:cxn>
                    <a:cxn ang="0">
                      <a:pos x="10" y="56"/>
                    </a:cxn>
                    <a:cxn ang="0">
                      <a:pos x="14" y="57"/>
                    </a:cxn>
                    <a:cxn ang="0">
                      <a:pos x="17" y="47"/>
                    </a:cxn>
                    <a:cxn ang="0">
                      <a:pos x="22" y="39"/>
                    </a:cxn>
                    <a:cxn ang="0">
                      <a:pos x="32" y="36"/>
                    </a:cxn>
                    <a:cxn ang="0">
                      <a:pos x="37" y="30"/>
                    </a:cxn>
                    <a:cxn ang="0">
                      <a:pos x="41" y="22"/>
                    </a:cxn>
                    <a:cxn ang="0">
                      <a:pos x="48" y="18"/>
                    </a:cxn>
                    <a:cxn ang="0">
                      <a:pos x="53" y="9"/>
                    </a:cxn>
                    <a:cxn ang="0">
                      <a:pos x="60" y="5"/>
                    </a:cxn>
                    <a:cxn ang="0">
                      <a:pos x="65" y="2"/>
                    </a:cxn>
                    <a:cxn ang="0">
                      <a:pos x="70" y="3"/>
                    </a:cxn>
                    <a:cxn ang="0">
                      <a:pos x="73" y="8"/>
                    </a:cxn>
                    <a:cxn ang="0">
                      <a:pos x="71" y="12"/>
                    </a:cxn>
                    <a:cxn ang="0">
                      <a:pos x="76" y="19"/>
                    </a:cxn>
                    <a:cxn ang="0">
                      <a:pos x="85" y="24"/>
                    </a:cxn>
                    <a:cxn ang="0">
                      <a:pos x="84" y="29"/>
                    </a:cxn>
                    <a:cxn ang="0">
                      <a:pos x="90" y="41"/>
                    </a:cxn>
                    <a:cxn ang="0">
                      <a:pos x="95" y="42"/>
                    </a:cxn>
                    <a:cxn ang="0">
                      <a:pos x="93" y="48"/>
                    </a:cxn>
                    <a:cxn ang="0">
                      <a:pos x="97" y="60"/>
                    </a:cxn>
                    <a:cxn ang="0">
                      <a:pos x="95" y="64"/>
                    </a:cxn>
                    <a:cxn ang="0">
                      <a:pos x="91" y="67"/>
                    </a:cxn>
                    <a:cxn ang="0">
                      <a:pos x="89" y="71"/>
                    </a:cxn>
                    <a:cxn ang="0">
                      <a:pos x="85" y="71"/>
                    </a:cxn>
                    <a:cxn ang="0">
                      <a:pos x="79" y="70"/>
                    </a:cxn>
                    <a:cxn ang="0">
                      <a:pos x="74" y="69"/>
                    </a:cxn>
                  </a:cxnLst>
                  <a:rect l="0" t="0" r="r" b="b"/>
                  <a:pathLst>
                    <a:path w="98" h="95">
                      <a:moveTo>
                        <a:pt x="74" y="69"/>
                      </a:moveTo>
                      <a:cubicBezTo>
                        <a:pt x="64" y="68"/>
                        <a:pt x="64" y="68"/>
                        <a:pt x="64" y="68"/>
                      </a:cubicBezTo>
                      <a:cubicBezTo>
                        <a:pt x="63" y="72"/>
                        <a:pt x="63" y="72"/>
                        <a:pt x="63" y="72"/>
                      </a:cubicBezTo>
                      <a:cubicBezTo>
                        <a:pt x="63" y="72"/>
                        <a:pt x="46" y="69"/>
                        <a:pt x="44" y="70"/>
                      </a:cubicBezTo>
                      <a:cubicBezTo>
                        <a:pt x="42" y="71"/>
                        <a:pt x="40" y="74"/>
                        <a:pt x="40" y="77"/>
                      </a:cubicBezTo>
                      <a:cubicBezTo>
                        <a:pt x="40" y="80"/>
                        <a:pt x="42" y="83"/>
                        <a:pt x="41" y="85"/>
                      </a:cubicBezTo>
                      <a:cubicBezTo>
                        <a:pt x="41" y="88"/>
                        <a:pt x="40" y="94"/>
                        <a:pt x="40" y="94"/>
                      </a:cubicBezTo>
                      <a:cubicBezTo>
                        <a:pt x="40" y="94"/>
                        <a:pt x="33" y="95"/>
                        <a:pt x="31" y="95"/>
                      </a:cubicBezTo>
                      <a:cubicBezTo>
                        <a:pt x="28" y="94"/>
                        <a:pt x="29" y="89"/>
                        <a:pt x="29" y="89"/>
                      </a:cubicBezTo>
                      <a:cubicBezTo>
                        <a:pt x="23" y="88"/>
                        <a:pt x="23" y="88"/>
                        <a:pt x="23" y="88"/>
                      </a:cubicBezTo>
                      <a:cubicBezTo>
                        <a:pt x="19" y="91"/>
                        <a:pt x="19" y="91"/>
                        <a:pt x="19" y="91"/>
                      </a:cubicBezTo>
                      <a:cubicBezTo>
                        <a:pt x="14" y="91"/>
                        <a:pt x="14" y="91"/>
                        <a:pt x="14" y="91"/>
                      </a:cubicBezTo>
                      <a:cubicBezTo>
                        <a:pt x="13" y="86"/>
                        <a:pt x="13" y="86"/>
                        <a:pt x="13" y="86"/>
                      </a:cubicBezTo>
                      <a:cubicBezTo>
                        <a:pt x="2" y="85"/>
                        <a:pt x="2" y="85"/>
                        <a:pt x="2" y="85"/>
                      </a:cubicBezTo>
                      <a:cubicBezTo>
                        <a:pt x="2" y="85"/>
                        <a:pt x="0" y="76"/>
                        <a:pt x="4" y="74"/>
                      </a:cubicBezTo>
                      <a:cubicBezTo>
                        <a:pt x="7" y="73"/>
                        <a:pt x="6" y="69"/>
                        <a:pt x="5" y="67"/>
                      </a:cubicBezTo>
                      <a:cubicBezTo>
                        <a:pt x="4" y="65"/>
                        <a:pt x="6" y="62"/>
                        <a:pt x="6" y="62"/>
                      </a:cubicBezTo>
                      <a:cubicBezTo>
                        <a:pt x="6" y="62"/>
                        <a:pt x="8" y="57"/>
                        <a:pt x="10" y="56"/>
                      </a:cubicBezTo>
                      <a:cubicBezTo>
                        <a:pt x="13" y="55"/>
                        <a:pt x="14" y="57"/>
                        <a:pt x="14" y="57"/>
                      </a:cubicBezTo>
                      <a:cubicBezTo>
                        <a:pt x="14" y="57"/>
                        <a:pt x="15" y="50"/>
                        <a:pt x="17" y="47"/>
                      </a:cubicBezTo>
                      <a:cubicBezTo>
                        <a:pt x="18" y="44"/>
                        <a:pt x="19" y="41"/>
                        <a:pt x="22" y="39"/>
                      </a:cubicBezTo>
                      <a:cubicBezTo>
                        <a:pt x="25" y="38"/>
                        <a:pt x="30" y="36"/>
                        <a:pt x="32" y="36"/>
                      </a:cubicBezTo>
                      <a:cubicBezTo>
                        <a:pt x="34" y="37"/>
                        <a:pt x="37" y="33"/>
                        <a:pt x="37" y="30"/>
                      </a:cubicBezTo>
                      <a:cubicBezTo>
                        <a:pt x="37" y="28"/>
                        <a:pt x="38" y="25"/>
                        <a:pt x="41" y="22"/>
                      </a:cubicBezTo>
                      <a:cubicBezTo>
                        <a:pt x="45" y="19"/>
                        <a:pt x="48" y="20"/>
                        <a:pt x="48" y="18"/>
                      </a:cubicBezTo>
                      <a:cubicBezTo>
                        <a:pt x="48" y="15"/>
                        <a:pt x="49" y="9"/>
                        <a:pt x="53" y="9"/>
                      </a:cubicBezTo>
                      <a:cubicBezTo>
                        <a:pt x="58" y="9"/>
                        <a:pt x="60" y="8"/>
                        <a:pt x="60" y="5"/>
                      </a:cubicBezTo>
                      <a:cubicBezTo>
                        <a:pt x="60" y="2"/>
                        <a:pt x="63" y="0"/>
                        <a:pt x="65" y="2"/>
                      </a:cubicBezTo>
                      <a:cubicBezTo>
                        <a:pt x="66" y="5"/>
                        <a:pt x="68" y="1"/>
                        <a:pt x="70" y="3"/>
                      </a:cubicBezTo>
                      <a:cubicBezTo>
                        <a:pt x="72" y="5"/>
                        <a:pt x="73" y="8"/>
                        <a:pt x="73" y="8"/>
                      </a:cubicBezTo>
                      <a:cubicBezTo>
                        <a:pt x="71" y="12"/>
                        <a:pt x="71" y="12"/>
                        <a:pt x="71" y="12"/>
                      </a:cubicBezTo>
                      <a:cubicBezTo>
                        <a:pt x="76" y="19"/>
                        <a:pt x="76" y="19"/>
                        <a:pt x="76" y="19"/>
                      </a:cubicBezTo>
                      <a:cubicBezTo>
                        <a:pt x="85" y="24"/>
                        <a:pt x="85" y="24"/>
                        <a:pt x="85" y="24"/>
                      </a:cubicBezTo>
                      <a:cubicBezTo>
                        <a:pt x="84" y="29"/>
                        <a:pt x="84" y="29"/>
                        <a:pt x="84" y="29"/>
                      </a:cubicBezTo>
                      <a:cubicBezTo>
                        <a:pt x="90" y="41"/>
                        <a:pt x="90" y="41"/>
                        <a:pt x="90" y="41"/>
                      </a:cubicBezTo>
                      <a:cubicBezTo>
                        <a:pt x="90" y="41"/>
                        <a:pt x="94" y="39"/>
                        <a:pt x="95" y="42"/>
                      </a:cubicBezTo>
                      <a:cubicBezTo>
                        <a:pt x="95" y="45"/>
                        <a:pt x="93" y="48"/>
                        <a:pt x="93" y="48"/>
                      </a:cubicBezTo>
                      <a:cubicBezTo>
                        <a:pt x="97" y="60"/>
                        <a:pt x="97" y="60"/>
                        <a:pt x="97" y="60"/>
                      </a:cubicBezTo>
                      <a:cubicBezTo>
                        <a:pt x="97" y="60"/>
                        <a:pt x="98" y="62"/>
                        <a:pt x="95" y="64"/>
                      </a:cubicBezTo>
                      <a:cubicBezTo>
                        <a:pt x="93" y="66"/>
                        <a:pt x="91" y="67"/>
                        <a:pt x="91" y="67"/>
                      </a:cubicBezTo>
                      <a:cubicBezTo>
                        <a:pt x="91" y="67"/>
                        <a:pt x="91" y="71"/>
                        <a:pt x="89" y="71"/>
                      </a:cubicBezTo>
                      <a:cubicBezTo>
                        <a:pt x="87" y="71"/>
                        <a:pt x="85" y="71"/>
                        <a:pt x="85" y="71"/>
                      </a:cubicBezTo>
                      <a:cubicBezTo>
                        <a:pt x="85" y="71"/>
                        <a:pt x="82" y="71"/>
                        <a:pt x="79" y="70"/>
                      </a:cubicBezTo>
                      <a:cubicBezTo>
                        <a:pt x="77" y="70"/>
                        <a:pt x="74" y="69"/>
                        <a:pt x="74" y="69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2" name="Freeform 636"/>
                <p:cNvSpPr>
                  <a:spLocks/>
                </p:cNvSpPr>
                <p:nvPr/>
              </p:nvSpPr>
              <p:spPr bwMode="auto">
                <a:xfrm>
                  <a:off x="3355" y="1736"/>
                  <a:ext cx="95" cy="79"/>
                </a:xfrm>
                <a:custGeom>
                  <a:avLst/>
                  <a:gdLst/>
                  <a:ahLst/>
                  <a:cxnLst>
                    <a:cxn ang="0">
                      <a:pos x="78" y="5"/>
                    </a:cxn>
                    <a:cxn ang="0">
                      <a:pos x="73" y="2"/>
                    </a:cxn>
                    <a:cxn ang="0">
                      <a:pos x="64" y="3"/>
                    </a:cxn>
                    <a:cxn ang="0">
                      <a:pos x="55" y="0"/>
                    </a:cxn>
                    <a:cxn ang="0">
                      <a:pos x="47" y="5"/>
                    </a:cxn>
                    <a:cxn ang="0">
                      <a:pos x="39" y="8"/>
                    </a:cxn>
                    <a:cxn ang="0">
                      <a:pos x="28" y="8"/>
                    </a:cxn>
                    <a:cxn ang="0">
                      <a:pos x="21" y="9"/>
                    </a:cxn>
                    <a:cxn ang="0">
                      <a:pos x="17" y="4"/>
                    </a:cxn>
                    <a:cxn ang="0">
                      <a:pos x="11" y="1"/>
                    </a:cxn>
                    <a:cxn ang="0">
                      <a:pos x="6" y="8"/>
                    </a:cxn>
                    <a:cxn ang="0">
                      <a:pos x="2" y="13"/>
                    </a:cxn>
                    <a:cxn ang="0">
                      <a:pos x="9" y="21"/>
                    </a:cxn>
                    <a:cxn ang="0">
                      <a:pos x="5" y="31"/>
                    </a:cxn>
                    <a:cxn ang="0">
                      <a:pos x="9" y="40"/>
                    </a:cxn>
                    <a:cxn ang="0">
                      <a:pos x="8" y="50"/>
                    </a:cxn>
                    <a:cxn ang="0">
                      <a:pos x="11" y="55"/>
                    </a:cxn>
                    <a:cxn ang="0">
                      <a:pos x="20" y="56"/>
                    </a:cxn>
                    <a:cxn ang="0">
                      <a:pos x="27" y="52"/>
                    </a:cxn>
                    <a:cxn ang="0">
                      <a:pos x="35" y="50"/>
                    </a:cxn>
                    <a:cxn ang="0">
                      <a:pos x="39" y="55"/>
                    </a:cxn>
                    <a:cxn ang="0">
                      <a:pos x="46" y="55"/>
                    </a:cxn>
                    <a:cxn ang="0">
                      <a:pos x="50" y="52"/>
                    </a:cxn>
                    <a:cxn ang="0">
                      <a:pos x="55" y="50"/>
                    </a:cxn>
                    <a:cxn ang="0">
                      <a:pos x="56" y="47"/>
                    </a:cxn>
                    <a:cxn ang="0">
                      <a:pos x="62" y="47"/>
                    </a:cxn>
                    <a:cxn ang="0">
                      <a:pos x="67" y="47"/>
                    </a:cxn>
                    <a:cxn ang="0">
                      <a:pos x="62" y="39"/>
                    </a:cxn>
                    <a:cxn ang="0">
                      <a:pos x="72" y="21"/>
                    </a:cxn>
                    <a:cxn ang="0">
                      <a:pos x="76" y="19"/>
                    </a:cxn>
                    <a:cxn ang="0">
                      <a:pos x="78" y="6"/>
                    </a:cxn>
                    <a:cxn ang="0">
                      <a:pos x="78" y="5"/>
                    </a:cxn>
                  </a:cxnLst>
                  <a:rect l="0" t="0" r="r" b="b"/>
                  <a:pathLst>
                    <a:path w="79" h="57">
                      <a:moveTo>
                        <a:pt x="78" y="5"/>
                      </a:moveTo>
                      <a:cubicBezTo>
                        <a:pt x="78" y="5"/>
                        <a:pt x="76" y="2"/>
                        <a:pt x="73" y="2"/>
                      </a:cubicBezTo>
                      <a:cubicBezTo>
                        <a:pt x="70" y="1"/>
                        <a:pt x="70" y="1"/>
                        <a:pt x="64" y="3"/>
                      </a:cubicBezTo>
                      <a:cubicBezTo>
                        <a:pt x="58" y="6"/>
                        <a:pt x="58" y="1"/>
                        <a:pt x="55" y="0"/>
                      </a:cubicBezTo>
                      <a:cubicBezTo>
                        <a:pt x="52" y="0"/>
                        <a:pt x="50" y="2"/>
                        <a:pt x="47" y="5"/>
                      </a:cubicBezTo>
                      <a:cubicBezTo>
                        <a:pt x="44" y="8"/>
                        <a:pt x="45" y="7"/>
                        <a:pt x="39" y="8"/>
                      </a:cubicBezTo>
                      <a:cubicBezTo>
                        <a:pt x="33" y="10"/>
                        <a:pt x="33" y="9"/>
                        <a:pt x="28" y="8"/>
                      </a:cubicBezTo>
                      <a:cubicBezTo>
                        <a:pt x="23" y="6"/>
                        <a:pt x="27" y="9"/>
                        <a:pt x="21" y="9"/>
                      </a:cubicBezTo>
                      <a:cubicBezTo>
                        <a:pt x="15" y="9"/>
                        <a:pt x="14" y="6"/>
                        <a:pt x="17" y="4"/>
                      </a:cubicBezTo>
                      <a:cubicBezTo>
                        <a:pt x="20" y="2"/>
                        <a:pt x="11" y="1"/>
                        <a:pt x="11" y="1"/>
                      </a:cubicBezTo>
                      <a:cubicBezTo>
                        <a:pt x="11" y="1"/>
                        <a:pt x="9" y="6"/>
                        <a:pt x="6" y="8"/>
                      </a:cubicBezTo>
                      <a:cubicBezTo>
                        <a:pt x="3" y="10"/>
                        <a:pt x="4" y="11"/>
                        <a:pt x="2" y="13"/>
                      </a:cubicBezTo>
                      <a:cubicBezTo>
                        <a:pt x="0" y="15"/>
                        <a:pt x="7" y="18"/>
                        <a:pt x="9" y="21"/>
                      </a:cubicBezTo>
                      <a:cubicBezTo>
                        <a:pt x="10" y="23"/>
                        <a:pt x="5" y="28"/>
                        <a:pt x="5" y="31"/>
                      </a:cubicBezTo>
                      <a:cubicBezTo>
                        <a:pt x="4" y="34"/>
                        <a:pt x="7" y="38"/>
                        <a:pt x="9" y="40"/>
                      </a:cubicBezTo>
                      <a:cubicBezTo>
                        <a:pt x="11" y="43"/>
                        <a:pt x="8" y="50"/>
                        <a:pt x="8" y="50"/>
                      </a:cubicBezTo>
                      <a:cubicBezTo>
                        <a:pt x="11" y="55"/>
                        <a:pt x="11" y="55"/>
                        <a:pt x="11" y="55"/>
                      </a:cubicBezTo>
                      <a:cubicBezTo>
                        <a:pt x="11" y="55"/>
                        <a:pt x="16" y="56"/>
                        <a:pt x="20" y="56"/>
                      </a:cubicBezTo>
                      <a:cubicBezTo>
                        <a:pt x="23" y="56"/>
                        <a:pt x="24" y="56"/>
                        <a:pt x="27" y="52"/>
                      </a:cubicBezTo>
                      <a:cubicBezTo>
                        <a:pt x="30" y="48"/>
                        <a:pt x="31" y="50"/>
                        <a:pt x="35" y="50"/>
                      </a:cubicBezTo>
                      <a:cubicBezTo>
                        <a:pt x="40" y="50"/>
                        <a:pt x="39" y="55"/>
                        <a:pt x="39" y="55"/>
                      </a:cubicBezTo>
                      <a:cubicBezTo>
                        <a:pt x="39" y="55"/>
                        <a:pt x="42" y="55"/>
                        <a:pt x="46" y="55"/>
                      </a:cubicBezTo>
                      <a:cubicBezTo>
                        <a:pt x="49" y="55"/>
                        <a:pt x="52" y="57"/>
                        <a:pt x="50" y="52"/>
                      </a:cubicBezTo>
                      <a:cubicBezTo>
                        <a:pt x="48" y="48"/>
                        <a:pt x="55" y="50"/>
                        <a:pt x="55" y="50"/>
                      </a:cubicBezTo>
                      <a:cubicBezTo>
                        <a:pt x="55" y="50"/>
                        <a:pt x="54" y="49"/>
                        <a:pt x="56" y="47"/>
                      </a:cubicBezTo>
                      <a:cubicBezTo>
                        <a:pt x="58" y="45"/>
                        <a:pt x="61" y="46"/>
                        <a:pt x="62" y="47"/>
                      </a:cubicBezTo>
                      <a:cubicBezTo>
                        <a:pt x="64" y="49"/>
                        <a:pt x="67" y="47"/>
                        <a:pt x="67" y="47"/>
                      </a:cubicBezTo>
                      <a:cubicBezTo>
                        <a:pt x="66" y="45"/>
                        <a:pt x="65" y="41"/>
                        <a:pt x="62" y="39"/>
                      </a:cubicBezTo>
                      <a:cubicBezTo>
                        <a:pt x="62" y="39"/>
                        <a:pt x="71" y="23"/>
                        <a:pt x="72" y="21"/>
                      </a:cubicBezTo>
                      <a:cubicBezTo>
                        <a:pt x="76" y="19"/>
                        <a:pt x="76" y="19"/>
                        <a:pt x="76" y="19"/>
                      </a:cubicBezTo>
                      <a:cubicBezTo>
                        <a:pt x="79" y="13"/>
                        <a:pt x="76" y="9"/>
                        <a:pt x="78" y="6"/>
                      </a:cubicBezTo>
                      <a:lnTo>
                        <a:pt x="78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3" name="Freeform 637"/>
                <p:cNvSpPr>
                  <a:spLocks/>
                </p:cNvSpPr>
                <p:nvPr/>
              </p:nvSpPr>
              <p:spPr bwMode="auto">
                <a:xfrm>
                  <a:off x="4801" y="2656"/>
                  <a:ext cx="23" cy="18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5" y="13"/>
                    </a:cxn>
                    <a:cxn ang="0">
                      <a:pos x="9" y="13"/>
                    </a:cxn>
                    <a:cxn ang="0">
                      <a:pos x="10" y="11"/>
                    </a:cxn>
                    <a:cxn ang="0">
                      <a:pos x="12" y="8"/>
                    </a:cxn>
                    <a:cxn ang="0">
                      <a:pos x="15" y="10"/>
                    </a:cxn>
                    <a:cxn ang="0">
                      <a:pos x="18" y="9"/>
                    </a:cxn>
                    <a:cxn ang="0">
                      <a:pos x="15" y="1"/>
                    </a:cxn>
                    <a:cxn ang="0">
                      <a:pos x="7" y="2"/>
                    </a:cxn>
                    <a:cxn ang="0">
                      <a:pos x="5" y="8"/>
                    </a:cxn>
                    <a:cxn ang="0">
                      <a:pos x="1" y="8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8" h="13">
                      <a:moveTo>
                        <a:pt x="0" y="9"/>
                      </a:move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9" y="13"/>
                        <a:pt x="9" y="13"/>
                        <a:pt x="9" y="13"/>
                      </a:cubicBezTo>
                      <a:cubicBezTo>
                        <a:pt x="10" y="11"/>
                        <a:pt x="10" y="11"/>
                        <a:pt x="10" y="11"/>
                      </a:cubicBezTo>
                      <a:cubicBezTo>
                        <a:pt x="12" y="8"/>
                        <a:pt x="12" y="8"/>
                        <a:pt x="12" y="8"/>
                      </a:cubicBezTo>
                      <a:cubicBezTo>
                        <a:pt x="15" y="10"/>
                        <a:pt x="15" y="10"/>
                        <a:pt x="15" y="10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5" y="1"/>
                        <a:pt x="15" y="1"/>
                        <a:pt x="15" y="1"/>
                      </a:cubicBezTo>
                      <a:cubicBezTo>
                        <a:pt x="12" y="1"/>
                        <a:pt x="10" y="0"/>
                        <a:pt x="7" y="2"/>
                      </a:cubicBezTo>
                      <a:cubicBezTo>
                        <a:pt x="5" y="3"/>
                        <a:pt x="5" y="8"/>
                        <a:pt x="5" y="8"/>
                      </a:cubicBezTo>
                      <a:cubicBezTo>
                        <a:pt x="3" y="9"/>
                        <a:pt x="2" y="7"/>
                        <a:pt x="1" y="8"/>
                      </a:cubicBezTo>
                      <a:lnTo>
                        <a:pt x="0" y="9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4" name="Freeform 638"/>
                <p:cNvSpPr>
                  <a:spLocks/>
                </p:cNvSpPr>
                <p:nvPr/>
              </p:nvSpPr>
              <p:spPr bwMode="auto">
                <a:xfrm>
                  <a:off x="1814" y="2640"/>
                  <a:ext cx="633" cy="871"/>
                </a:xfrm>
                <a:custGeom>
                  <a:avLst/>
                  <a:gdLst/>
                  <a:ahLst/>
                  <a:cxnLst>
                    <a:cxn ang="0">
                      <a:pos x="309" y="50"/>
                    </a:cxn>
                    <a:cxn ang="0">
                      <a:pos x="313" y="78"/>
                    </a:cxn>
                    <a:cxn ang="0">
                      <a:pos x="337" y="86"/>
                    </a:cxn>
                    <a:cxn ang="0">
                      <a:pos x="377" y="103"/>
                    </a:cxn>
                    <a:cxn ang="0">
                      <a:pos x="388" y="113"/>
                    </a:cxn>
                    <a:cxn ang="0">
                      <a:pos x="398" y="121"/>
                    </a:cxn>
                    <a:cxn ang="0">
                      <a:pos x="444" y="129"/>
                    </a:cxn>
                    <a:cxn ang="0">
                      <a:pos x="490" y="165"/>
                    </a:cxn>
                    <a:cxn ang="0">
                      <a:pos x="504" y="239"/>
                    </a:cxn>
                    <a:cxn ang="0">
                      <a:pos x="462" y="288"/>
                    </a:cxn>
                    <a:cxn ang="0">
                      <a:pos x="458" y="338"/>
                    </a:cxn>
                    <a:cxn ang="0">
                      <a:pos x="456" y="370"/>
                    </a:cxn>
                    <a:cxn ang="0">
                      <a:pos x="428" y="439"/>
                    </a:cxn>
                    <a:cxn ang="0">
                      <a:pos x="406" y="453"/>
                    </a:cxn>
                    <a:cxn ang="0">
                      <a:pos x="365" y="469"/>
                    </a:cxn>
                    <a:cxn ang="0">
                      <a:pos x="331" y="495"/>
                    </a:cxn>
                    <a:cxn ang="0">
                      <a:pos x="309" y="592"/>
                    </a:cxn>
                    <a:cxn ang="0">
                      <a:pos x="297" y="578"/>
                    </a:cxn>
                    <a:cxn ang="0">
                      <a:pos x="275" y="632"/>
                    </a:cxn>
                    <a:cxn ang="0">
                      <a:pos x="271" y="616"/>
                    </a:cxn>
                    <a:cxn ang="0">
                      <a:pos x="240" y="589"/>
                    </a:cxn>
                    <a:cxn ang="0">
                      <a:pos x="219" y="569"/>
                    </a:cxn>
                    <a:cxn ang="0">
                      <a:pos x="244" y="540"/>
                    </a:cxn>
                    <a:cxn ang="0">
                      <a:pos x="266" y="507"/>
                    </a:cxn>
                    <a:cxn ang="0">
                      <a:pos x="255" y="480"/>
                    </a:cxn>
                    <a:cxn ang="0">
                      <a:pos x="247" y="446"/>
                    </a:cxn>
                    <a:cxn ang="0">
                      <a:pos x="231" y="434"/>
                    </a:cxn>
                    <a:cxn ang="0">
                      <a:pos x="210" y="402"/>
                    </a:cxn>
                    <a:cxn ang="0">
                      <a:pos x="213" y="375"/>
                    </a:cxn>
                    <a:cxn ang="0">
                      <a:pos x="203" y="342"/>
                    </a:cxn>
                    <a:cxn ang="0">
                      <a:pos x="184" y="319"/>
                    </a:cxn>
                    <a:cxn ang="0">
                      <a:pos x="158" y="297"/>
                    </a:cxn>
                    <a:cxn ang="0">
                      <a:pos x="123" y="278"/>
                    </a:cxn>
                    <a:cxn ang="0">
                      <a:pos x="113" y="251"/>
                    </a:cxn>
                    <a:cxn ang="0">
                      <a:pos x="74" y="271"/>
                    </a:cxn>
                    <a:cxn ang="0">
                      <a:pos x="43" y="272"/>
                    </a:cxn>
                    <a:cxn ang="0">
                      <a:pos x="22" y="237"/>
                    </a:cxn>
                    <a:cxn ang="0">
                      <a:pos x="5" y="210"/>
                    </a:cxn>
                    <a:cxn ang="0">
                      <a:pos x="6" y="187"/>
                    </a:cxn>
                    <a:cxn ang="0">
                      <a:pos x="35" y="154"/>
                    </a:cxn>
                    <a:cxn ang="0">
                      <a:pos x="63" y="101"/>
                    </a:cxn>
                    <a:cxn ang="0">
                      <a:pos x="65" y="87"/>
                    </a:cxn>
                    <a:cxn ang="0">
                      <a:pos x="65" y="75"/>
                    </a:cxn>
                    <a:cxn ang="0">
                      <a:pos x="91" y="69"/>
                    </a:cxn>
                    <a:cxn ang="0">
                      <a:pos x="103" y="70"/>
                    </a:cxn>
                    <a:cxn ang="0">
                      <a:pos x="132" y="61"/>
                    </a:cxn>
                    <a:cxn ang="0">
                      <a:pos x="129" y="48"/>
                    </a:cxn>
                    <a:cxn ang="0">
                      <a:pos x="120" y="18"/>
                    </a:cxn>
                    <a:cxn ang="0">
                      <a:pos x="147" y="23"/>
                    </a:cxn>
                    <a:cxn ang="0">
                      <a:pos x="163" y="15"/>
                    </a:cxn>
                    <a:cxn ang="0">
                      <a:pos x="176" y="0"/>
                    </a:cxn>
                    <a:cxn ang="0">
                      <a:pos x="191" y="13"/>
                    </a:cxn>
                    <a:cxn ang="0">
                      <a:pos x="183" y="50"/>
                    </a:cxn>
                    <a:cxn ang="0">
                      <a:pos x="204" y="63"/>
                    </a:cxn>
                    <a:cxn ang="0">
                      <a:pos x="226" y="56"/>
                    </a:cxn>
                    <a:cxn ang="0">
                      <a:pos x="235" y="43"/>
                    </a:cxn>
                    <a:cxn ang="0">
                      <a:pos x="256" y="46"/>
                    </a:cxn>
                    <a:cxn ang="0">
                      <a:pos x="279" y="54"/>
                    </a:cxn>
                    <a:cxn ang="0">
                      <a:pos x="295" y="14"/>
                    </a:cxn>
                  </a:cxnLst>
                  <a:rect l="0" t="0" r="r" b="b"/>
                  <a:pathLst>
                    <a:path w="518" h="634">
                      <a:moveTo>
                        <a:pt x="295" y="14"/>
                      </a:moveTo>
                      <a:cubicBezTo>
                        <a:pt x="299" y="14"/>
                        <a:pt x="299" y="14"/>
                        <a:pt x="299" y="14"/>
                      </a:cubicBezTo>
                      <a:cubicBezTo>
                        <a:pt x="301" y="19"/>
                        <a:pt x="302" y="20"/>
                        <a:pt x="303" y="22"/>
                      </a:cubicBezTo>
                      <a:cubicBezTo>
                        <a:pt x="307" y="32"/>
                        <a:pt x="306" y="40"/>
                        <a:pt x="309" y="50"/>
                      </a:cubicBezTo>
                      <a:cubicBezTo>
                        <a:pt x="311" y="50"/>
                        <a:pt x="316" y="49"/>
                        <a:pt x="317" y="50"/>
                      </a:cubicBezTo>
                      <a:cubicBezTo>
                        <a:pt x="318" y="50"/>
                        <a:pt x="316" y="55"/>
                        <a:pt x="317" y="56"/>
                      </a:cubicBezTo>
                      <a:cubicBezTo>
                        <a:pt x="314" y="57"/>
                        <a:pt x="310" y="60"/>
                        <a:pt x="307" y="62"/>
                      </a:cubicBezTo>
                      <a:cubicBezTo>
                        <a:pt x="321" y="69"/>
                        <a:pt x="320" y="62"/>
                        <a:pt x="313" y="78"/>
                      </a:cubicBezTo>
                      <a:cubicBezTo>
                        <a:pt x="316" y="78"/>
                        <a:pt x="316" y="81"/>
                        <a:pt x="317" y="82"/>
                      </a:cubicBezTo>
                      <a:cubicBezTo>
                        <a:pt x="322" y="83"/>
                        <a:pt x="321" y="79"/>
                        <a:pt x="327" y="80"/>
                      </a:cubicBezTo>
                      <a:cubicBezTo>
                        <a:pt x="325" y="86"/>
                        <a:pt x="325" y="86"/>
                        <a:pt x="325" y="86"/>
                      </a:cubicBezTo>
                      <a:cubicBezTo>
                        <a:pt x="328" y="87"/>
                        <a:pt x="335" y="84"/>
                        <a:pt x="337" y="86"/>
                      </a:cubicBezTo>
                      <a:cubicBezTo>
                        <a:pt x="339" y="87"/>
                        <a:pt x="332" y="96"/>
                        <a:pt x="337" y="99"/>
                      </a:cubicBezTo>
                      <a:cubicBezTo>
                        <a:pt x="341" y="99"/>
                        <a:pt x="341" y="99"/>
                        <a:pt x="341" y="99"/>
                      </a:cubicBezTo>
                      <a:cubicBezTo>
                        <a:pt x="343" y="93"/>
                        <a:pt x="343" y="93"/>
                        <a:pt x="343" y="93"/>
                      </a:cubicBezTo>
                      <a:cubicBezTo>
                        <a:pt x="353" y="89"/>
                        <a:pt x="372" y="101"/>
                        <a:pt x="377" y="103"/>
                      </a:cubicBezTo>
                      <a:cubicBezTo>
                        <a:pt x="377" y="107"/>
                        <a:pt x="377" y="107"/>
                        <a:pt x="377" y="107"/>
                      </a:cubicBezTo>
                      <a:cubicBezTo>
                        <a:pt x="377" y="107"/>
                        <a:pt x="381" y="106"/>
                        <a:pt x="383" y="105"/>
                      </a:cubicBezTo>
                      <a:cubicBezTo>
                        <a:pt x="385" y="113"/>
                        <a:pt x="385" y="113"/>
                        <a:pt x="385" y="113"/>
                      </a:cubicBezTo>
                      <a:cubicBezTo>
                        <a:pt x="388" y="113"/>
                        <a:pt x="388" y="113"/>
                        <a:pt x="388" y="113"/>
                      </a:cubicBezTo>
                      <a:cubicBezTo>
                        <a:pt x="390" y="117"/>
                        <a:pt x="387" y="119"/>
                        <a:pt x="386" y="121"/>
                      </a:cubicBezTo>
                      <a:cubicBezTo>
                        <a:pt x="392" y="126"/>
                        <a:pt x="389" y="122"/>
                        <a:pt x="390" y="129"/>
                      </a:cubicBezTo>
                      <a:cubicBezTo>
                        <a:pt x="391" y="129"/>
                        <a:pt x="396" y="129"/>
                        <a:pt x="396" y="129"/>
                      </a:cubicBezTo>
                      <a:cubicBezTo>
                        <a:pt x="397" y="128"/>
                        <a:pt x="398" y="121"/>
                        <a:pt x="398" y="121"/>
                      </a:cubicBezTo>
                      <a:cubicBezTo>
                        <a:pt x="408" y="118"/>
                        <a:pt x="411" y="126"/>
                        <a:pt x="414" y="127"/>
                      </a:cubicBezTo>
                      <a:cubicBezTo>
                        <a:pt x="416" y="128"/>
                        <a:pt x="418" y="124"/>
                        <a:pt x="422" y="125"/>
                      </a:cubicBezTo>
                      <a:cubicBezTo>
                        <a:pt x="424" y="129"/>
                        <a:pt x="424" y="129"/>
                        <a:pt x="424" y="129"/>
                      </a:cubicBezTo>
                      <a:cubicBezTo>
                        <a:pt x="433" y="132"/>
                        <a:pt x="439" y="128"/>
                        <a:pt x="444" y="129"/>
                      </a:cubicBezTo>
                      <a:cubicBezTo>
                        <a:pt x="448" y="130"/>
                        <a:pt x="464" y="140"/>
                        <a:pt x="468" y="143"/>
                      </a:cubicBezTo>
                      <a:cubicBezTo>
                        <a:pt x="470" y="145"/>
                        <a:pt x="480" y="161"/>
                        <a:pt x="480" y="161"/>
                      </a:cubicBezTo>
                      <a:cubicBezTo>
                        <a:pt x="483" y="163"/>
                        <a:pt x="485" y="158"/>
                        <a:pt x="490" y="159"/>
                      </a:cubicBezTo>
                      <a:cubicBezTo>
                        <a:pt x="490" y="159"/>
                        <a:pt x="490" y="165"/>
                        <a:pt x="490" y="165"/>
                      </a:cubicBezTo>
                      <a:cubicBezTo>
                        <a:pt x="490" y="165"/>
                        <a:pt x="497" y="164"/>
                        <a:pt x="500" y="163"/>
                      </a:cubicBezTo>
                      <a:cubicBezTo>
                        <a:pt x="501" y="167"/>
                        <a:pt x="503" y="175"/>
                        <a:pt x="506" y="179"/>
                      </a:cubicBezTo>
                      <a:cubicBezTo>
                        <a:pt x="506" y="180"/>
                        <a:pt x="511" y="182"/>
                        <a:pt x="512" y="183"/>
                      </a:cubicBezTo>
                      <a:cubicBezTo>
                        <a:pt x="518" y="201"/>
                        <a:pt x="511" y="228"/>
                        <a:pt x="504" y="239"/>
                      </a:cubicBezTo>
                      <a:cubicBezTo>
                        <a:pt x="499" y="245"/>
                        <a:pt x="489" y="248"/>
                        <a:pt x="484" y="254"/>
                      </a:cubicBezTo>
                      <a:cubicBezTo>
                        <a:pt x="477" y="264"/>
                        <a:pt x="475" y="277"/>
                        <a:pt x="470" y="288"/>
                      </a:cubicBezTo>
                      <a:cubicBezTo>
                        <a:pt x="466" y="286"/>
                        <a:pt x="464" y="284"/>
                        <a:pt x="460" y="282"/>
                      </a:cubicBezTo>
                      <a:cubicBezTo>
                        <a:pt x="459" y="286"/>
                        <a:pt x="463" y="287"/>
                        <a:pt x="462" y="288"/>
                      </a:cubicBezTo>
                      <a:cubicBezTo>
                        <a:pt x="453" y="297"/>
                        <a:pt x="458" y="297"/>
                        <a:pt x="456" y="304"/>
                      </a:cubicBezTo>
                      <a:cubicBezTo>
                        <a:pt x="452" y="304"/>
                        <a:pt x="452" y="304"/>
                        <a:pt x="452" y="304"/>
                      </a:cubicBezTo>
                      <a:cubicBezTo>
                        <a:pt x="452" y="309"/>
                        <a:pt x="453" y="306"/>
                        <a:pt x="456" y="308"/>
                      </a:cubicBezTo>
                      <a:cubicBezTo>
                        <a:pt x="455" y="315"/>
                        <a:pt x="458" y="327"/>
                        <a:pt x="458" y="338"/>
                      </a:cubicBezTo>
                      <a:cubicBezTo>
                        <a:pt x="456" y="338"/>
                        <a:pt x="456" y="338"/>
                        <a:pt x="456" y="338"/>
                      </a:cubicBezTo>
                      <a:cubicBezTo>
                        <a:pt x="455" y="342"/>
                        <a:pt x="456" y="347"/>
                        <a:pt x="456" y="352"/>
                      </a:cubicBezTo>
                      <a:cubicBezTo>
                        <a:pt x="452" y="354"/>
                        <a:pt x="452" y="354"/>
                        <a:pt x="452" y="354"/>
                      </a:cubicBezTo>
                      <a:cubicBezTo>
                        <a:pt x="451" y="361"/>
                        <a:pt x="456" y="368"/>
                        <a:pt x="456" y="370"/>
                      </a:cubicBezTo>
                      <a:cubicBezTo>
                        <a:pt x="456" y="371"/>
                        <a:pt x="449" y="374"/>
                        <a:pt x="448" y="376"/>
                      </a:cubicBezTo>
                      <a:cubicBezTo>
                        <a:pt x="446" y="380"/>
                        <a:pt x="449" y="387"/>
                        <a:pt x="448" y="392"/>
                      </a:cubicBezTo>
                      <a:cubicBezTo>
                        <a:pt x="446" y="398"/>
                        <a:pt x="428" y="414"/>
                        <a:pt x="426" y="423"/>
                      </a:cubicBezTo>
                      <a:cubicBezTo>
                        <a:pt x="425" y="430"/>
                        <a:pt x="428" y="435"/>
                        <a:pt x="428" y="439"/>
                      </a:cubicBezTo>
                      <a:cubicBezTo>
                        <a:pt x="420" y="443"/>
                        <a:pt x="420" y="443"/>
                        <a:pt x="420" y="443"/>
                      </a:cubicBezTo>
                      <a:cubicBezTo>
                        <a:pt x="420" y="444"/>
                        <a:pt x="421" y="449"/>
                        <a:pt x="420" y="449"/>
                      </a:cubicBezTo>
                      <a:cubicBezTo>
                        <a:pt x="412" y="454"/>
                        <a:pt x="408" y="447"/>
                        <a:pt x="406" y="447"/>
                      </a:cubicBezTo>
                      <a:cubicBezTo>
                        <a:pt x="406" y="447"/>
                        <a:pt x="406" y="453"/>
                        <a:pt x="406" y="453"/>
                      </a:cubicBezTo>
                      <a:cubicBezTo>
                        <a:pt x="398" y="454"/>
                        <a:pt x="394" y="454"/>
                        <a:pt x="386" y="455"/>
                      </a:cubicBezTo>
                      <a:cubicBezTo>
                        <a:pt x="385" y="459"/>
                        <a:pt x="386" y="456"/>
                        <a:pt x="383" y="457"/>
                      </a:cubicBezTo>
                      <a:cubicBezTo>
                        <a:pt x="385" y="465"/>
                        <a:pt x="385" y="465"/>
                        <a:pt x="385" y="465"/>
                      </a:cubicBezTo>
                      <a:cubicBezTo>
                        <a:pt x="381" y="468"/>
                        <a:pt x="369" y="467"/>
                        <a:pt x="365" y="469"/>
                      </a:cubicBezTo>
                      <a:cubicBezTo>
                        <a:pt x="362" y="470"/>
                        <a:pt x="364" y="473"/>
                        <a:pt x="363" y="475"/>
                      </a:cubicBezTo>
                      <a:cubicBezTo>
                        <a:pt x="359" y="481"/>
                        <a:pt x="345" y="485"/>
                        <a:pt x="339" y="489"/>
                      </a:cubicBezTo>
                      <a:cubicBezTo>
                        <a:pt x="339" y="493"/>
                        <a:pt x="339" y="493"/>
                        <a:pt x="339" y="493"/>
                      </a:cubicBezTo>
                      <a:cubicBezTo>
                        <a:pt x="336" y="495"/>
                        <a:pt x="333" y="492"/>
                        <a:pt x="331" y="495"/>
                      </a:cubicBezTo>
                      <a:cubicBezTo>
                        <a:pt x="329" y="497"/>
                        <a:pt x="335" y="498"/>
                        <a:pt x="333" y="499"/>
                      </a:cubicBezTo>
                      <a:cubicBezTo>
                        <a:pt x="323" y="504"/>
                        <a:pt x="337" y="535"/>
                        <a:pt x="333" y="547"/>
                      </a:cubicBezTo>
                      <a:cubicBezTo>
                        <a:pt x="331" y="553"/>
                        <a:pt x="320" y="559"/>
                        <a:pt x="317" y="564"/>
                      </a:cubicBezTo>
                      <a:cubicBezTo>
                        <a:pt x="312" y="573"/>
                        <a:pt x="313" y="583"/>
                        <a:pt x="309" y="592"/>
                      </a:cubicBezTo>
                      <a:cubicBezTo>
                        <a:pt x="308" y="595"/>
                        <a:pt x="303" y="598"/>
                        <a:pt x="301" y="600"/>
                      </a:cubicBezTo>
                      <a:cubicBezTo>
                        <a:pt x="304" y="594"/>
                        <a:pt x="306" y="588"/>
                        <a:pt x="309" y="580"/>
                      </a:cubicBezTo>
                      <a:cubicBezTo>
                        <a:pt x="306" y="579"/>
                        <a:pt x="308" y="583"/>
                        <a:pt x="303" y="582"/>
                      </a:cubicBezTo>
                      <a:cubicBezTo>
                        <a:pt x="302" y="582"/>
                        <a:pt x="300" y="579"/>
                        <a:pt x="297" y="578"/>
                      </a:cubicBezTo>
                      <a:cubicBezTo>
                        <a:pt x="296" y="582"/>
                        <a:pt x="298" y="585"/>
                        <a:pt x="297" y="588"/>
                      </a:cubicBezTo>
                      <a:cubicBezTo>
                        <a:pt x="297" y="589"/>
                        <a:pt x="279" y="610"/>
                        <a:pt x="279" y="610"/>
                      </a:cubicBezTo>
                      <a:cubicBezTo>
                        <a:pt x="278" y="615"/>
                        <a:pt x="283" y="614"/>
                        <a:pt x="281" y="620"/>
                      </a:cubicBezTo>
                      <a:cubicBezTo>
                        <a:pt x="281" y="622"/>
                        <a:pt x="278" y="627"/>
                        <a:pt x="275" y="632"/>
                      </a:cubicBezTo>
                      <a:cubicBezTo>
                        <a:pt x="273" y="634"/>
                        <a:pt x="273" y="634"/>
                        <a:pt x="273" y="634"/>
                      </a:cubicBezTo>
                      <a:cubicBezTo>
                        <a:pt x="271" y="629"/>
                        <a:pt x="271" y="629"/>
                        <a:pt x="271" y="629"/>
                      </a:cubicBezTo>
                      <a:cubicBezTo>
                        <a:pt x="277" y="620"/>
                        <a:pt x="277" y="620"/>
                        <a:pt x="277" y="620"/>
                      </a:cubicBezTo>
                      <a:cubicBezTo>
                        <a:pt x="277" y="620"/>
                        <a:pt x="275" y="617"/>
                        <a:pt x="271" y="616"/>
                      </a:cubicBezTo>
                      <a:cubicBezTo>
                        <a:pt x="268" y="614"/>
                        <a:pt x="267" y="611"/>
                        <a:pt x="266" y="607"/>
                      </a:cubicBezTo>
                      <a:cubicBezTo>
                        <a:pt x="265" y="603"/>
                        <a:pt x="261" y="604"/>
                        <a:pt x="257" y="601"/>
                      </a:cubicBezTo>
                      <a:cubicBezTo>
                        <a:pt x="252" y="599"/>
                        <a:pt x="252" y="598"/>
                        <a:pt x="249" y="594"/>
                      </a:cubicBezTo>
                      <a:cubicBezTo>
                        <a:pt x="246" y="591"/>
                        <a:pt x="242" y="593"/>
                        <a:pt x="240" y="589"/>
                      </a:cubicBezTo>
                      <a:cubicBezTo>
                        <a:pt x="239" y="586"/>
                        <a:pt x="238" y="583"/>
                        <a:pt x="238" y="583"/>
                      </a:cubicBezTo>
                      <a:cubicBezTo>
                        <a:pt x="226" y="575"/>
                        <a:pt x="226" y="575"/>
                        <a:pt x="226" y="575"/>
                      </a:cubicBezTo>
                      <a:cubicBezTo>
                        <a:pt x="217" y="578"/>
                        <a:pt x="217" y="578"/>
                        <a:pt x="217" y="578"/>
                      </a:cubicBezTo>
                      <a:cubicBezTo>
                        <a:pt x="217" y="578"/>
                        <a:pt x="219" y="571"/>
                        <a:pt x="219" y="569"/>
                      </a:cubicBezTo>
                      <a:cubicBezTo>
                        <a:pt x="219" y="566"/>
                        <a:pt x="223" y="564"/>
                        <a:pt x="226" y="562"/>
                      </a:cubicBezTo>
                      <a:cubicBezTo>
                        <a:pt x="228" y="560"/>
                        <a:pt x="230" y="556"/>
                        <a:pt x="230" y="552"/>
                      </a:cubicBezTo>
                      <a:cubicBezTo>
                        <a:pt x="230" y="548"/>
                        <a:pt x="238" y="548"/>
                        <a:pt x="239" y="545"/>
                      </a:cubicBezTo>
                      <a:cubicBezTo>
                        <a:pt x="240" y="542"/>
                        <a:pt x="241" y="542"/>
                        <a:pt x="244" y="540"/>
                      </a:cubicBezTo>
                      <a:cubicBezTo>
                        <a:pt x="247" y="537"/>
                        <a:pt x="250" y="534"/>
                        <a:pt x="251" y="531"/>
                      </a:cubicBezTo>
                      <a:cubicBezTo>
                        <a:pt x="252" y="527"/>
                        <a:pt x="260" y="528"/>
                        <a:pt x="262" y="526"/>
                      </a:cubicBezTo>
                      <a:cubicBezTo>
                        <a:pt x="263" y="523"/>
                        <a:pt x="267" y="523"/>
                        <a:pt x="267" y="521"/>
                      </a:cubicBezTo>
                      <a:cubicBezTo>
                        <a:pt x="266" y="519"/>
                        <a:pt x="266" y="512"/>
                        <a:pt x="266" y="507"/>
                      </a:cubicBezTo>
                      <a:cubicBezTo>
                        <a:pt x="265" y="503"/>
                        <a:pt x="265" y="496"/>
                        <a:pt x="265" y="496"/>
                      </a:cubicBezTo>
                      <a:cubicBezTo>
                        <a:pt x="265" y="496"/>
                        <a:pt x="259" y="494"/>
                        <a:pt x="260" y="497"/>
                      </a:cubicBezTo>
                      <a:cubicBezTo>
                        <a:pt x="261" y="500"/>
                        <a:pt x="254" y="495"/>
                        <a:pt x="254" y="495"/>
                      </a:cubicBezTo>
                      <a:cubicBezTo>
                        <a:pt x="254" y="495"/>
                        <a:pt x="253" y="483"/>
                        <a:pt x="255" y="480"/>
                      </a:cubicBezTo>
                      <a:cubicBezTo>
                        <a:pt x="257" y="477"/>
                        <a:pt x="257" y="469"/>
                        <a:pt x="257" y="467"/>
                      </a:cubicBezTo>
                      <a:cubicBezTo>
                        <a:pt x="257" y="465"/>
                        <a:pt x="253" y="467"/>
                        <a:pt x="250" y="468"/>
                      </a:cubicBezTo>
                      <a:cubicBezTo>
                        <a:pt x="247" y="469"/>
                        <a:pt x="247" y="465"/>
                        <a:pt x="246" y="461"/>
                      </a:cubicBezTo>
                      <a:cubicBezTo>
                        <a:pt x="246" y="457"/>
                        <a:pt x="247" y="451"/>
                        <a:pt x="247" y="446"/>
                      </a:cubicBezTo>
                      <a:cubicBezTo>
                        <a:pt x="247" y="442"/>
                        <a:pt x="244" y="440"/>
                        <a:pt x="240" y="440"/>
                      </a:cubicBezTo>
                      <a:cubicBezTo>
                        <a:pt x="236" y="439"/>
                        <a:pt x="237" y="435"/>
                        <a:pt x="237" y="435"/>
                      </a:cubicBezTo>
                      <a:cubicBezTo>
                        <a:pt x="235" y="432"/>
                        <a:pt x="235" y="432"/>
                        <a:pt x="235" y="432"/>
                      </a:cubicBezTo>
                      <a:cubicBezTo>
                        <a:pt x="231" y="434"/>
                        <a:pt x="231" y="434"/>
                        <a:pt x="231" y="434"/>
                      </a:cubicBezTo>
                      <a:cubicBezTo>
                        <a:pt x="231" y="434"/>
                        <a:pt x="216" y="434"/>
                        <a:pt x="216" y="430"/>
                      </a:cubicBezTo>
                      <a:cubicBezTo>
                        <a:pt x="217" y="427"/>
                        <a:pt x="213" y="425"/>
                        <a:pt x="214" y="419"/>
                      </a:cubicBezTo>
                      <a:cubicBezTo>
                        <a:pt x="215" y="414"/>
                        <a:pt x="216" y="410"/>
                        <a:pt x="214" y="407"/>
                      </a:cubicBezTo>
                      <a:cubicBezTo>
                        <a:pt x="212" y="404"/>
                        <a:pt x="210" y="402"/>
                        <a:pt x="210" y="402"/>
                      </a:cubicBezTo>
                      <a:cubicBezTo>
                        <a:pt x="209" y="398"/>
                        <a:pt x="209" y="398"/>
                        <a:pt x="209" y="398"/>
                      </a:cubicBezTo>
                      <a:cubicBezTo>
                        <a:pt x="213" y="396"/>
                        <a:pt x="213" y="396"/>
                        <a:pt x="213" y="396"/>
                      </a:cubicBezTo>
                      <a:cubicBezTo>
                        <a:pt x="209" y="392"/>
                        <a:pt x="209" y="392"/>
                        <a:pt x="209" y="392"/>
                      </a:cubicBezTo>
                      <a:cubicBezTo>
                        <a:pt x="209" y="392"/>
                        <a:pt x="213" y="380"/>
                        <a:pt x="213" y="375"/>
                      </a:cubicBezTo>
                      <a:cubicBezTo>
                        <a:pt x="213" y="371"/>
                        <a:pt x="215" y="371"/>
                        <a:pt x="213" y="368"/>
                      </a:cubicBezTo>
                      <a:cubicBezTo>
                        <a:pt x="212" y="365"/>
                        <a:pt x="211" y="363"/>
                        <a:pt x="207" y="360"/>
                      </a:cubicBezTo>
                      <a:cubicBezTo>
                        <a:pt x="203" y="357"/>
                        <a:pt x="203" y="355"/>
                        <a:pt x="202" y="351"/>
                      </a:cubicBezTo>
                      <a:cubicBezTo>
                        <a:pt x="201" y="346"/>
                        <a:pt x="203" y="342"/>
                        <a:pt x="203" y="342"/>
                      </a:cubicBezTo>
                      <a:cubicBezTo>
                        <a:pt x="184" y="343"/>
                        <a:pt x="184" y="343"/>
                        <a:pt x="184" y="343"/>
                      </a:cubicBezTo>
                      <a:cubicBezTo>
                        <a:pt x="184" y="343"/>
                        <a:pt x="184" y="340"/>
                        <a:pt x="182" y="336"/>
                      </a:cubicBezTo>
                      <a:cubicBezTo>
                        <a:pt x="179" y="332"/>
                        <a:pt x="178" y="329"/>
                        <a:pt x="179" y="326"/>
                      </a:cubicBezTo>
                      <a:cubicBezTo>
                        <a:pt x="181" y="323"/>
                        <a:pt x="184" y="319"/>
                        <a:pt x="184" y="319"/>
                      </a:cubicBezTo>
                      <a:cubicBezTo>
                        <a:pt x="184" y="319"/>
                        <a:pt x="182" y="314"/>
                        <a:pt x="181" y="311"/>
                      </a:cubicBezTo>
                      <a:cubicBezTo>
                        <a:pt x="179" y="307"/>
                        <a:pt x="179" y="302"/>
                        <a:pt x="177" y="299"/>
                      </a:cubicBezTo>
                      <a:cubicBezTo>
                        <a:pt x="174" y="297"/>
                        <a:pt x="172" y="299"/>
                        <a:pt x="168" y="299"/>
                      </a:cubicBezTo>
                      <a:cubicBezTo>
                        <a:pt x="165" y="299"/>
                        <a:pt x="163" y="297"/>
                        <a:pt x="158" y="297"/>
                      </a:cubicBezTo>
                      <a:cubicBezTo>
                        <a:pt x="153" y="297"/>
                        <a:pt x="152" y="293"/>
                        <a:pt x="149" y="291"/>
                      </a:cubicBezTo>
                      <a:cubicBezTo>
                        <a:pt x="146" y="289"/>
                        <a:pt x="146" y="287"/>
                        <a:pt x="142" y="285"/>
                      </a:cubicBezTo>
                      <a:cubicBezTo>
                        <a:pt x="138" y="283"/>
                        <a:pt x="136" y="281"/>
                        <a:pt x="132" y="277"/>
                      </a:cubicBezTo>
                      <a:cubicBezTo>
                        <a:pt x="128" y="273"/>
                        <a:pt x="126" y="278"/>
                        <a:pt x="123" y="278"/>
                      </a:cubicBezTo>
                      <a:cubicBezTo>
                        <a:pt x="120" y="277"/>
                        <a:pt x="119" y="277"/>
                        <a:pt x="117" y="276"/>
                      </a:cubicBezTo>
                      <a:cubicBezTo>
                        <a:pt x="114" y="275"/>
                        <a:pt x="112" y="271"/>
                        <a:pt x="111" y="268"/>
                      </a:cubicBezTo>
                      <a:cubicBezTo>
                        <a:pt x="109" y="264"/>
                        <a:pt x="115" y="254"/>
                        <a:pt x="115" y="254"/>
                      </a:cubicBezTo>
                      <a:cubicBezTo>
                        <a:pt x="113" y="251"/>
                        <a:pt x="113" y="251"/>
                        <a:pt x="113" y="251"/>
                      </a:cubicBezTo>
                      <a:cubicBezTo>
                        <a:pt x="107" y="251"/>
                        <a:pt x="107" y="251"/>
                        <a:pt x="107" y="251"/>
                      </a:cubicBezTo>
                      <a:cubicBezTo>
                        <a:pt x="104" y="251"/>
                        <a:pt x="97" y="254"/>
                        <a:pt x="92" y="255"/>
                      </a:cubicBezTo>
                      <a:cubicBezTo>
                        <a:pt x="87" y="256"/>
                        <a:pt x="78" y="270"/>
                        <a:pt x="78" y="270"/>
                      </a:cubicBezTo>
                      <a:cubicBezTo>
                        <a:pt x="74" y="271"/>
                        <a:pt x="74" y="271"/>
                        <a:pt x="74" y="271"/>
                      </a:cubicBezTo>
                      <a:cubicBezTo>
                        <a:pt x="74" y="271"/>
                        <a:pt x="70" y="273"/>
                        <a:pt x="72" y="275"/>
                      </a:cubicBezTo>
                      <a:cubicBezTo>
                        <a:pt x="73" y="277"/>
                        <a:pt x="66" y="280"/>
                        <a:pt x="64" y="278"/>
                      </a:cubicBezTo>
                      <a:cubicBezTo>
                        <a:pt x="61" y="276"/>
                        <a:pt x="58" y="277"/>
                        <a:pt x="58" y="277"/>
                      </a:cubicBezTo>
                      <a:cubicBezTo>
                        <a:pt x="43" y="272"/>
                        <a:pt x="43" y="272"/>
                        <a:pt x="43" y="272"/>
                      </a:cubicBezTo>
                      <a:cubicBezTo>
                        <a:pt x="46" y="234"/>
                        <a:pt x="46" y="234"/>
                        <a:pt x="46" y="234"/>
                      </a:cubicBezTo>
                      <a:cubicBezTo>
                        <a:pt x="46" y="234"/>
                        <a:pt x="47" y="228"/>
                        <a:pt x="44" y="231"/>
                      </a:cubicBezTo>
                      <a:cubicBezTo>
                        <a:pt x="40" y="233"/>
                        <a:pt x="34" y="237"/>
                        <a:pt x="34" y="237"/>
                      </a:cubicBezTo>
                      <a:cubicBezTo>
                        <a:pt x="22" y="237"/>
                        <a:pt x="22" y="237"/>
                        <a:pt x="22" y="237"/>
                      </a:cubicBezTo>
                      <a:cubicBezTo>
                        <a:pt x="22" y="237"/>
                        <a:pt x="19" y="234"/>
                        <a:pt x="19" y="231"/>
                      </a:cubicBezTo>
                      <a:cubicBezTo>
                        <a:pt x="19" y="228"/>
                        <a:pt x="11" y="226"/>
                        <a:pt x="10" y="222"/>
                      </a:cubicBezTo>
                      <a:cubicBezTo>
                        <a:pt x="9" y="219"/>
                        <a:pt x="3" y="216"/>
                        <a:pt x="3" y="216"/>
                      </a:cubicBezTo>
                      <a:cubicBezTo>
                        <a:pt x="5" y="210"/>
                        <a:pt x="5" y="210"/>
                        <a:pt x="5" y="210"/>
                      </a:cubicBezTo>
                      <a:cubicBezTo>
                        <a:pt x="5" y="210"/>
                        <a:pt x="5" y="204"/>
                        <a:pt x="3" y="203"/>
                      </a:cubicBezTo>
                      <a:cubicBezTo>
                        <a:pt x="1" y="203"/>
                        <a:pt x="1" y="196"/>
                        <a:pt x="0" y="194"/>
                      </a:cubicBezTo>
                      <a:cubicBezTo>
                        <a:pt x="0" y="191"/>
                        <a:pt x="6" y="194"/>
                        <a:pt x="6" y="194"/>
                      </a:cubicBezTo>
                      <a:cubicBezTo>
                        <a:pt x="6" y="194"/>
                        <a:pt x="5" y="191"/>
                        <a:pt x="6" y="187"/>
                      </a:cubicBezTo>
                      <a:cubicBezTo>
                        <a:pt x="6" y="183"/>
                        <a:pt x="8" y="182"/>
                        <a:pt x="10" y="178"/>
                      </a:cubicBezTo>
                      <a:cubicBezTo>
                        <a:pt x="12" y="175"/>
                        <a:pt x="11" y="170"/>
                        <a:pt x="13" y="167"/>
                      </a:cubicBezTo>
                      <a:cubicBezTo>
                        <a:pt x="15" y="164"/>
                        <a:pt x="21" y="162"/>
                        <a:pt x="24" y="159"/>
                      </a:cubicBezTo>
                      <a:cubicBezTo>
                        <a:pt x="27" y="155"/>
                        <a:pt x="32" y="155"/>
                        <a:pt x="35" y="154"/>
                      </a:cubicBezTo>
                      <a:cubicBezTo>
                        <a:pt x="38" y="153"/>
                        <a:pt x="42" y="153"/>
                        <a:pt x="46" y="153"/>
                      </a:cubicBezTo>
                      <a:cubicBezTo>
                        <a:pt x="49" y="153"/>
                        <a:pt x="50" y="148"/>
                        <a:pt x="50" y="148"/>
                      </a:cubicBezTo>
                      <a:cubicBezTo>
                        <a:pt x="50" y="148"/>
                        <a:pt x="63" y="115"/>
                        <a:pt x="64" y="111"/>
                      </a:cubicBezTo>
                      <a:cubicBezTo>
                        <a:pt x="64" y="108"/>
                        <a:pt x="65" y="105"/>
                        <a:pt x="63" y="101"/>
                      </a:cubicBezTo>
                      <a:cubicBezTo>
                        <a:pt x="62" y="99"/>
                        <a:pt x="55" y="97"/>
                        <a:pt x="55" y="97"/>
                      </a:cubicBezTo>
                      <a:cubicBezTo>
                        <a:pt x="55" y="92"/>
                        <a:pt x="55" y="92"/>
                        <a:pt x="55" y="92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87"/>
                        <a:pt x="65" y="87"/>
                        <a:pt x="65" y="87"/>
                      </a:cubicBezTo>
                      <a:cubicBezTo>
                        <a:pt x="62" y="85"/>
                        <a:pt x="62" y="85"/>
                        <a:pt x="62" y="85"/>
                      </a:cubicBezTo>
                      <a:cubicBezTo>
                        <a:pt x="58" y="85"/>
                        <a:pt x="58" y="85"/>
                        <a:pt x="58" y="85"/>
                      </a:cubicBezTo>
                      <a:cubicBezTo>
                        <a:pt x="58" y="76"/>
                        <a:pt x="58" y="76"/>
                        <a:pt x="58" y="76"/>
                      </a:cubicBezTo>
                      <a:cubicBezTo>
                        <a:pt x="58" y="76"/>
                        <a:pt x="61" y="75"/>
                        <a:pt x="65" y="75"/>
                      </a:cubicBezTo>
                      <a:cubicBezTo>
                        <a:pt x="69" y="75"/>
                        <a:pt x="82" y="73"/>
                        <a:pt x="82" y="73"/>
                      </a:cubicBezTo>
                      <a:cubicBezTo>
                        <a:pt x="82" y="67"/>
                        <a:pt x="82" y="67"/>
                        <a:pt x="82" y="67"/>
                      </a:cubicBezTo>
                      <a:cubicBezTo>
                        <a:pt x="87" y="70"/>
                        <a:pt x="87" y="70"/>
                        <a:pt x="87" y="70"/>
                      </a:cubicBezTo>
                      <a:cubicBezTo>
                        <a:pt x="91" y="69"/>
                        <a:pt x="91" y="69"/>
                        <a:pt x="91" y="69"/>
                      </a:cubicBezTo>
                      <a:cubicBezTo>
                        <a:pt x="93" y="62"/>
                        <a:pt x="93" y="62"/>
                        <a:pt x="93" y="62"/>
                      </a:cubicBezTo>
                      <a:cubicBezTo>
                        <a:pt x="97" y="63"/>
                        <a:pt x="97" y="63"/>
                        <a:pt x="97" y="63"/>
                      </a:cubicBezTo>
                      <a:cubicBezTo>
                        <a:pt x="98" y="69"/>
                        <a:pt x="98" y="69"/>
                        <a:pt x="98" y="69"/>
                      </a:cubicBezTo>
                      <a:cubicBezTo>
                        <a:pt x="103" y="70"/>
                        <a:pt x="103" y="70"/>
                        <a:pt x="103" y="70"/>
                      </a:cubicBezTo>
                      <a:cubicBezTo>
                        <a:pt x="109" y="75"/>
                        <a:pt x="109" y="75"/>
                        <a:pt x="109" y="75"/>
                      </a:cubicBezTo>
                      <a:cubicBezTo>
                        <a:pt x="109" y="75"/>
                        <a:pt x="114" y="71"/>
                        <a:pt x="118" y="71"/>
                      </a:cubicBezTo>
                      <a:cubicBezTo>
                        <a:pt x="121" y="71"/>
                        <a:pt x="122" y="64"/>
                        <a:pt x="125" y="64"/>
                      </a:cubicBezTo>
                      <a:cubicBezTo>
                        <a:pt x="128" y="64"/>
                        <a:pt x="129" y="61"/>
                        <a:pt x="132" y="61"/>
                      </a:cubicBezTo>
                      <a:cubicBezTo>
                        <a:pt x="134" y="61"/>
                        <a:pt x="136" y="53"/>
                        <a:pt x="139" y="53"/>
                      </a:cubicBezTo>
                      <a:cubicBezTo>
                        <a:pt x="142" y="53"/>
                        <a:pt x="143" y="51"/>
                        <a:pt x="143" y="51"/>
                      </a:cubicBezTo>
                      <a:cubicBezTo>
                        <a:pt x="143" y="51"/>
                        <a:pt x="142" y="46"/>
                        <a:pt x="139" y="47"/>
                      </a:cubicBezTo>
                      <a:cubicBezTo>
                        <a:pt x="135" y="48"/>
                        <a:pt x="132" y="50"/>
                        <a:pt x="129" y="48"/>
                      </a:cubicBezTo>
                      <a:cubicBezTo>
                        <a:pt x="127" y="47"/>
                        <a:pt x="125" y="46"/>
                        <a:pt x="124" y="43"/>
                      </a:cubicBezTo>
                      <a:cubicBezTo>
                        <a:pt x="123" y="40"/>
                        <a:pt x="126" y="34"/>
                        <a:pt x="126" y="32"/>
                      </a:cubicBezTo>
                      <a:cubicBezTo>
                        <a:pt x="125" y="30"/>
                        <a:pt x="125" y="29"/>
                        <a:pt x="122" y="26"/>
                      </a:cubicBezTo>
                      <a:cubicBezTo>
                        <a:pt x="120" y="22"/>
                        <a:pt x="122" y="19"/>
                        <a:pt x="120" y="18"/>
                      </a:cubicBezTo>
                      <a:cubicBezTo>
                        <a:pt x="117" y="17"/>
                        <a:pt x="116" y="16"/>
                        <a:pt x="121" y="16"/>
                      </a:cubicBezTo>
                      <a:cubicBezTo>
                        <a:pt x="126" y="17"/>
                        <a:pt x="130" y="19"/>
                        <a:pt x="130" y="19"/>
                      </a:cubicBezTo>
                      <a:cubicBezTo>
                        <a:pt x="130" y="19"/>
                        <a:pt x="137" y="19"/>
                        <a:pt x="139" y="21"/>
                      </a:cubicBezTo>
                      <a:cubicBezTo>
                        <a:pt x="141" y="23"/>
                        <a:pt x="147" y="23"/>
                        <a:pt x="147" y="23"/>
                      </a:cubicBezTo>
                      <a:cubicBezTo>
                        <a:pt x="147" y="23"/>
                        <a:pt x="144" y="22"/>
                        <a:pt x="146" y="20"/>
                      </a:cubicBezTo>
                      <a:cubicBezTo>
                        <a:pt x="147" y="17"/>
                        <a:pt x="150" y="18"/>
                        <a:pt x="150" y="18"/>
                      </a:cubicBezTo>
                      <a:cubicBezTo>
                        <a:pt x="150" y="18"/>
                        <a:pt x="153" y="19"/>
                        <a:pt x="157" y="19"/>
                      </a:cubicBezTo>
                      <a:cubicBezTo>
                        <a:pt x="161" y="19"/>
                        <a:pt x="159" y="16"/>
                        <a:pt x="163" y="15"/>
                      </a:cubicBezTo>
                      <a:cubicBezTo>
                        <a:pt x="166" y="15"/>
                        <a:pt x="166" y="10"/>
                        <a:pt x="168" y="10"/>
                      </a:cubicBezTo>
                      <a:cubicBezTo>
                        <a:pt x="171" y="10"/>
                        <a:pt x="174" y="8"/>
                        <a:pt x="174" y="8"/>
                      </a:cubicBezTo>
                      <a:cubicBezTo>
                        <a:pt x="176" y="4"/>
                        <a:pt x="176" y="4"/>
                        <a:pt x="176" y="4"/>
                      </a:cubicBezTo>
                      <a:cubicBezTo>
                        <a:pt x="176" y="0"/>
                        <a:pt x="176" y="0"/>
                        <a:pt x="176" y="0"/>
                      </a:cubicBezTo>
                      <a:cubicBezTo>
                        <a:pt x="176" y="0"/>
                        <a:pt x="183" y="3"/>
                        <a:pt x="185" y="2"/>
                      </a:cubicBezTo>
                      <a:cubicBezTo>
                        <a:pt x="188" y="1"/>
                        <a:pt x="188" y="6"/>
                        <a:pt x="188" y="6"/>
                      </a:cubicBezTo>
                      <a:cubicBezTo>
                        <a:pt x="184" y="10"/>
                        <a:pt x="184" y="10"/>
                        <a:pt x="184" y="10"/>
                      </a:cubicBezTo>
                      <a:cubicBezTo>
                        <a:pt x="184" y="10"/>
                        <a:pt x="189" y="13"/>
                        <a:pt x="191" y="13"/>
                      </a:cubicBezTo>
                      <a:cubicBezTo>
                        <a:pt x="193" y="14"/>
                        <a:pt x="189" y="16"/>
                        <a:pt x="191" y="19"/>
                      </a:cubicBezTo>
                      <a:cubicBezTo>
                        <a:pt x="193" y="21"/>
                        <a:pt x="194" y="22"/>
                        <a:pt x="191" y="25"/>
                      </a:cubicBezTo>
                      <a:cubicBezTo>
                        <a:pt x="188" y="27"/>
                        <a:pt x="184" y="30"/>
                        <a:pt x="184" y="30"/>
                      </a:cubicBezTo>
                      <a:cubicBezTo>
                        <a:pt x="184" y="30"/>
                        <a:pt x="185" y="46"/>
                        <a:pt x="183" y="50"/>
                      </a:cubicBezTo>
                      <a:cubicBezTo>
                        <a:pt x="182" y="54"/>
                        <a:pt x="185" y="56"/>
                        <a:pt x="187" y="58"/>
                      </a:cubicBezTo>
                      <a:cubicBezTo>
                        <a:pt x="188" y="60"/>
                        <a:pt x="193" y="61"/>
                        <a:pt x="193" y="63"/>
                      </a:cubicBezTo>
                      <a:cubicBezTo>
                        <a:pt x="193" y="66"/>
                        <a:pt x="196" y="67"/>
                        <a:pt x="198" y="67"/>
                      </a:cubicBezTo>
                      <a:cubicBezTo>
                        <a:pt x="200" y="67"/>
                        <a:pt x="201" y="62"/>
                        <a:pt x="204" y="63"/>
                      </a:cubicBezTo>
                      <a:cubicBezTo>
                        <a:pt x="207" y="64"/>
                        <a:pt x="205" y="58"/>
                        <a:pt x="208" y="59"/>
                      </a:cubicBezTo>
                      <a:cubicBezTo>
                        <a:pt x="211" y="59"/>
                        <a:pt x="210" y="54"/>
                        <a:pt x="213" y="56"/>
                      </a:cubicBezTo>
                      <a:cubicBezTo>
                        <a:pt x="217" y="58"/>
                        <a:pt x="220" y="57"/>
                        <a:pt x="220" y="57"/>
                      </a:cubicBezTo>
                      <a:cubicBezTo>
                        <a:pt x="226" y="56"/>
                        <a:pt x="226" y="56"/>
                        <a:pt x="226" y="56"/>
                      </a:cubicBezTo>
                      <a:cubicBezTo>
                        <a:pt x="234" y="59"/>
                        <a:pt x="234" y="59"/>
                        <a:pt x="234" y="59"/>
                      </a:cubicBezTo>
                      <a:cubicBezTo>
                        <a:pt x="238" y="53"/>
                        <a:pt x="238" y="53"/>
                        <a:pt x="238" y="53"/>
                      </a:cubicBezTo>
                      <a:cubicBezTo>
                        <a:pt x="233" y="50"/>
                        <a:pt x="233" y="50"/>
                        <a:pt x="233" y="50"/>
                      </a:cubicBezTo>
                      <a:cubicBezTo>
                        <a:pt x="235" y="43"/>
                        <a:pt x="235" y="43"/>
                        <a:pt x="235" y="43"/>
                      </a:cubicBezTo>
                      <a:cubicBezTo>
                        <a:pt x="244" y="46"/>
                        <a:pt x="244" y="46"/>
                        <a:pt x="244" y="46"/>
                      </a:cubicBezTo>
                      <a:cubicBezTo>
                        <a:pt x="247" y="43"/>
                        <a:pt x="247" y="43"/>
                        <a:pt x="247" y="43"/>
                      </a:cubicBezTo>
                      <a:cubicBezTo>
                        <a:pt x="250" y="46"/>
                        <a:pt x="250" y="46"/>
                        <a:pt x="250" y="46"/>
                      </a:cubicBezTo>
                      <a:cubicBezTo>
                        <a:pt x="256" y="46"/>
                        <a:pt x="256" y="46"/>
                        <a:pt x="256" y="46"/>
                      </a:cubicBezTo>
                      <a:cubicBezTo>
                        <a:pt x="256" y="46"/>
                        <a:pt x="257" y="51"/>
                        <a:pt x="260" y="54"/>
                      </a:cubicBezTo>
                      <a:cubicBezTo>
                        <a:pt x="263" y="56"/>
                        <a:pt x="267" y="51"/>
                        <a:pt x="267" y="51"/>
                      </a:cubicBezTo>
                      <a:cubicBezTo>
                        <a:pt x="274" y="50"/>
                        <a:pt x="274" y="50"/>
                        <a:pt x="274" y="50"/>
                      </a:cubicBezTo>
                      <a:cubicBezTo>
                        <a:pt x="279" y="54"/>
                        <a:pt x="279" y="54"/>
                        <a:pt x="279" y="54"/>
                      </a:cubicBezTo>
                      <a:cubicBezTo>
                        <a:pt x="279" y="54"/>
                        <a:pt x="287" y="45"/>
                        <a:pt x="287" y="43"/>
                      </a:cubicBezTo>
                      <a:cubicBezTo>
                        <a:pt x="288" y="40"/>
                        <a:pt x="289" y="28"/>
                        <a:pt x="289" y="28"/>
                      </a:cubicBezTo>
                      <a:cubicBezTo>
                        <a:pt x="292" y="20"/>
                        <a:pt x="292" y="20"/>
                        <a:pt x="292" y="20"/>
                      </a:cubicBezTo>
                      <a:lnTo>
                        <a:pt x="295" y="14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5" name="Freeform 639"/>
                <p:cNvSpPr>
                  <a:spLocks/>
                </p:cNvSpPr>
                <p:nvPr/>
              </p:nvSpPr>
              <p:spPr bwMode="auto">
                <a:xfrm>
                  <a:off x="2222" y="2784"/>
                  <a:ext cx="3" cy="8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4" y="4"/>
                    </a:cxn>
                    <a:cxn ang="0">
                      <a:pos x="0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4" h="6">
                      <a:moveTo>
                        <a:pt x="4" y="0"/>
                      </a:move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1" y="6"/>
                        <a:pt x="0" y="6"/>
                      </a:cubicBezTo>
                      <a:cubicBezTo>
                        <a:pt x="1" y="4"/>
                        <a:pt x="0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6" name="Freeform 640"/>
                <p:cNvSpPr>
                  <a:spLocks/>
                </p:cNvSpPr>
                <p:nvPr/>
              </p:nvSpPr>
              <p:spPr bwMode="auto">
                <a:xfrm>
                  <a:off x="2206" y="2792"/>
                  <a:ext cx="16" cy="14"/>
                </a:xfrm>
                <a:custGeom>
                  <a:avLst/>
                  <a:gdLst/>
                  <a:ahLst/>
                  <a:cxnLst>
                    <a:cxn ang="0">
                      <a:pos x="13" y="0"/>
                    </a:cxn>
                    <a:cxn ang="0">
                      <a:pos x="13" y="4"/>
                    </a:cxn>
                    <a:cxn ang="0">
                      <a:pos x="9" y="8"/>
                    </a:cxn>
                    <a:cxn ang="0">
                      <a:pos x="13" y="0"/>
                    </a:cxn>
                  </a:cxnLst>
                  <a:rect l="0" t="0" r="r" b="b"/>
                  <a:pathLst>
                    <a:path w="13" h="10">
                      <a:moveTo>
                        <a:pt x="13" y="0"/>
                      </a:moveTo>
                      <a:cubicBezTo>
                        <a:pt x="13" y="4"/>
                        <a:pt x="13" y="4"/>
                        <a:pt x="13" y="4"/>
                      </a:cubicBezTo>
                      <a:cubicBezTo>
                        <a:pt x="10" y="5"/>
                        <a:pt x="10" y="8"/>
                        <a:pt x="9" y="8"/>
                      </a:cubicBezTo>
                      <a:cubicBezTo>
                        <a:pt x="0" y="10"/>
                        <a:pt x="11" y="1"/>
                        <a:pt x="1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7" name="Freeform 641"/>
                <p:cNvSpPr>
                  <a:spLocks/>
                </p:cNvSpPr>
                <p:nvPr/>
              </p:nvSpPr>
              <p:spPr bwMode="auto">
                <a:xfrm>
                  <a:off x="2160" y="2753"/>
                  <a:ext cx="42" cy="49"/>
                </a:xfrm>
                <a:custGeom>
                  <a:avLst/>
                  <a:gdLst/>
                  <a:ahLst/>
                  <a:cxnLst>
                    <a:cxn ang="0">
                      <a:pos x="22" y="1"/>
                    </a:cxn>
                    <a:cxn ang="0">
                      <a:pos x="24" y="7"/>
                    </a:cxn>
                    <a:cxn ang="0">
                      <a:pos x="34" y="5"/>
                    </a:cxn>
                    <a:cxn ang="0">
                      <a:pos x="34" y="36"/>
                    </a:cxn>
                    <a:cxn ang="0">
                      <a:pos x="28" y="36"/>
                    </a:cxn>
                    <a:cxn ang="0">
                      <a:pos x="20" y="22"/>
                    </a:cxn>
                    <a:cxn ang="0">
                      <a:pos x="16" y="24"/>
                    </a:cxn>
                    <a:cxn ang="0">
                      <a:pos x="14" y="34"/>
                    </a:cxn>
                    <a:cxn ang="0">
                      <a:pos x="10" y="24"/>
                    </a:cxn>
                    <a:cxn ang="0">
                      <a:pos x="6" y="24"/>
                    </a:cxn>
                    <a:cxn ang="0">
                      <a:pos x="0" y="27"/>
                    </a:cxn>
                    <a:cxn ang="0">
                      <a:pos x="4" y="22"/>
                    </a:cxn>
                    <a:cxn ang="0">
                      <a:pos x="10" y="18"/>
                    </a:cxn>
                    <a:cxn ang="0">
                      <a:pos x="22" y="1"/>
                    </a:cxn>
                  </a:cxnLst>
                  <a:rect l="0" t="0" r="r" b="b"/>
                  <a:pathLst>
                    <a:path w="34" h="36">
                      <a:moveTo>
                        <a:pt x="22" y="1"/>
                      </a:moveTo>
                      <a:cubicBezTo>
                        <a:pt x="23" y="0"/>
                        <a:pt x="23" y="5"/>
                        <a:pt x="24" y="7"/>
                      </a:cubicBezTo>
                      <a:cubicBezTo>
                        <a:pt x="28" y="6"/>
                        <a:pt x="29" y="6"/>
                        <a:pt x="34" y="5"/>
                      </a:cubicBezTo>
                      <a:cubicBezTo>
                        <a:pt x="23" y="20"/>
                        <a:pt x="19" y="22"/>
                        <a:pt x="34" y="36"/>
                      </a:cubicBezTo>
                      <a:cubicBezTo>
                        <a:pt x="33" y="36"/>
                        <a:pt x="29" y="36"/>
                        <a:pt x="28" y="36"/>
                      </a:cubicBezTo>
                      <a:cubicBezTo>
                        <a:pt x="25" y="32"/>
                        <a:pt x="23" y="27"/>
                        <a:pt x="20" y="22"/>
                      </a:cubicBezTo>
                      <a:cubicBezTo>
                        <a:pt x="20" y="23"/>
                        <a:pt x="13" y="22"/>
                        <a:pt x="16" y="24"/>
                      </a:cubicBezTo>
                      <a:cubicBezTo>
                        <a:pt x="10" y="24"/>
                        <a:pt x="13" y="24"/>
                        <a:pt x="14" y="34"/>
                      </a:cubicBezTo>
                      <a:cubicBezTo>
                        <a:pt x="13" y="31"/>
                        <a:pt x="12" y="29"/>
                        <a:pt x="10" y="24"/>
                      </a:cubicBezTo>
                      <a:cubicBezTo>
                        <a:pt x="6" y="24"/>
                        <a:pt x="6" y="24"/>
                        <a:pt x="6" y="24"/>
                      </a:cubicBezTo>
                      <a:cubicBezTo>
                        <a:pt x="2" y="25"/>
                        <a:pt x="0" y="27"/>
                        <a:pt x="0" y="27"/>
                      </a:cubicBezTo>
                      <a:cubicBezTo>
                        <a:pt x="0" y="27"/>
                        <a:pt x="1" y="26"/>
                        <a:pt x="4" y="22"/>
                      </a:cubicBezTo>
                      <a:cubicBezTo>
                        <a:pt x="5" y="21"/>
                        <a:pt x="9" y="20"/>
                        <a:pt x="10" y="18"/>
                      </a:cubicBezTo>
                      <a:cubicBezTo>
                        <a:pt x="14" y="12"/>
                        <a:pt x="13" y="2"/>
                        <a:pt x="22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8" name="Freeform 642"/>
                <p:cNvSpPr>
                  <a:spLocks/>
                </p:cNvSpPr>
                <p:nvPr/>
              </p:nvSpPr>
              <p:spPr bwMode="auto">
                <a:xfrm>
                  <a:off x="2189" y="2740"/>
                  <a:ext cx="9" cy="6"/>
                </a:xfrm>
                <a:custGeom>
                  <a:avLst/>
                  <a:gdLst/>
                  <a:ahLst/>
                  <a:cxnLst>
                    <a:cxn ang="0">
                      <a:pos x="4" y="1"/>
                    </a:cxn>
                    <a:cxn ang="0">
                      <a:pos x="2" y="5"/>
                    </a:cxn>
                    <a:cxn ang="0">
                      <a:pos x="4" y="1"/>
                    </a:cxn>
                  </a:cxnLst>
                  <a:rect l="0" t="0" r="r" b="b"/>
                  <a:pathLst>
                    <a:path w="7" h="5">
                      <a:moveTo>
                        <a:pt x="4" y="1"/>
                      </a:moveTo>
                      <a:cubicBezTo>
                        <a:pt x="7" y="1"/>
                        <a:pt x="7" y="4"/>
                        <a:pt x="2" y="5"/>
                      </a:cubicBezTo>
                      <a:cubicBezTo>
                        <a:pt x="3" y="2"/>
                        <a:pt x="0" y="0"/>
                        <a:pt x="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69" name="Freeform 643"/>
                <p:cNvSpPr>
                  <a:spLocks/>
                </p:cNvSpPr>
                <p:nvPr/>
              </p:nvSpPr>
              <p:spPr bwMode="auto">
                <a:xfrm>
                  <a:off x="3302" y="3153"/>
                  <a:ext cx="157" cy="208"/>
                </a:xfrm>
                <a:custGeom>
                  <a:avLst/>
                  <a:gdLst/>
                  <a:ahLst/>
                  <a:cxnLst>
                    <a:cxn ang="0">
                      <a:pos x="0" y="123"/>
                    </a:cxn>
                    <a:cxn ang="0">
                      <a:pos x="9" y="132"/>
                    </a:cxn>
                    <a:cxn ang="0">
                      <a:pos x="11" y="143"/>
                    </a:cxn>
                    <a:cxn ang="0">
                      <a:pos x="14" y="151"/>
                    </a:cxn>
                    <a:cxn ang="0">
                      <a:pos x="20" y="148"/>
                    </a:cxn>
                    <a:cxn ang="0">
                      <a:pos x="32" y="143"/>
                    </a:cxn>
                    <a:cxn ang="0">
                      <a:pos x="45" y="133"/>
                    </a:cxn>
                    <a:cxn ang="0">
                      <a:pos x="50" y="126"/>
                    </a:cxn>
                    <a:cxn ang="0">
                      <a:pos x="55" y="129"/>
                    </a:cxn>
                    <a:cxn ang="0">
                      <a:pos x="62" y="129"/>
                    </a:cxn>
                    <a:cxn ang="0">
                      <a:pos x="73" y="130"/>
                    </a:cxn>
                    <a:cxn ang="0">
                      <a:pos x="79" y="130"/>
                    </a:cxn>
                    <a:cxn ang="0">
                      <a:pos x="80" y="111"/>
                    </a:cxn>
                    <a:cxn ang="0">
                      <a:pos x="87" y="108"/>
                    </a:cxn>
                    <a:cxn ang="0">
                      <a:pos x="92" y="95"/>
                    </a:cxn>
                    <a:cxn ang="0">
                      <a:pos x="102" y="86"/>
                    </a:cxn>
                    <a:cxn ang="0">
                      <a:pos x="115" y="80"/>
                    </a:cxn>
                    <a:cxn ang="0">
                      <a:pos x="120" y="77"/>
                    </a:cxn>
                    <a:cxn ang="0">
                      <a:pos x="128" y="71"/>
                    </a:cxn>
                    <a:cxn ang="0">
                      <a:pos x="122" y="67"/>
                    </a:cxn>
                    <a:cxn ang="0">
                      <a:pos x="117" y="65"/>
                    </a:cxn>
                    <a:cxn ang="0">
                      <a:pos x="112" y="61"/>
                    </a:cxn>
                    <a:cxn ang="0">
                      <a:pos x="112" y="52"/>
                    </a:cxn>
                    <a:cxn ang="0">
                      <a:pos x="108" y="48"/>
                    </a:cxn>
                    <a:cxn ang="0">
                      <a:pos x="104" y="43"/>
                    </a:cxn>
                    <a:cxn ang="0">
                      <a:pos x="103" y="36"/>
                    </a:cxn>
                    <a:cxn ang="0">
                      <a:pos x="95" y="31"/>
                    </a:cxn>
                    <a:cxn ang="0">
                      <a:pos x="91" y="31"/>
                    </a:cxn>
                    <a:cxn ang="0">
                      <a:pos x="87" y="27"/>
                    </a:cxn>
                    <a:cxn ang="0">
                      <a:pos x="79" y="17"/>
                    </a:cxn>
                    <a:cxn ang="0">
                      <a:pos x="76" y="10"/>
                    </a:cxn>
                    <a:cxn ang="0">
                      <a:pos x="72" y="1"/>
                    </a:cxn>
                    <a:cxn ang="0">
                      <a:pos x="66" y="5"/>
                    </a:cxn>
                    <a:cxn ang="0">
                      <a:pos x="59" y="6"/>
                    </a:cxn>
                    <a:cxn ang="0">
                      <a:pos x="54" y="8"/>
                    </a:cxn>
                    <a:cxn ang="0">
                      <a:pos x="26" y="11"/>
                    </a:cxn>
                    <a:cxn ang="0">
                      <a:pos x="16" y="11"/>
                    </a:cxn>
                    <a:cxn ang="0">
                      <a:pos x="15" y="65"/>
                    </a:cxn>
                    <a:cxn ang="0">
                      <a:pos x="1" y="65"/>
                    </a:cxn>
                    <a:cxn ang="0">
                      <a:pos x="0" y="123"/>
                    </a:cxn>
                  </a:cxnLst>
                  <a:rect l="0" t="0" r="r" b="b"/>
                  <a:pathLst>
                    <a:path w="128" h="151">
                      <a:moveTo>
                        <a:pt x="0" y="123"/>
                      </a:moveTo>
                      <a:cubicBezTo>
                        <a:pt x="0" y="123"/>
                        <a:pt x="7" y="125"/>
                        <a:pt x="9" y="132"/>
                      </a:cubicBezTo>
                      <a:cubicBezTo>
                        <a:pt x="12" y="138"/>
                        <a:pt x="12" y="139"/>
                        <a:pt x="11" y="143"/>
                      </a:cubicBezTo>
                      <a:cubicBezTo>
                        <a:pt x="9" y="147"/>
                        <a:pt x="10" y="151"/>
                        <a:pt x="14" y="151"/>
                      </a:cubicBezTo>
                      <a:cubicBezTo>
                        <a:pt x="17" y="151"/>
                        <a:pt x="16" y="148"/>
                        <a:pt x="20" y="148"/>
                      </a:cubicBezTo>
                      <a:cubicBezTo>
                        <a:pt x="24" y="148"/>
                        <a:pt x="32" y="143"/>
                        <a:pt x="32" y="143"/>
                      </a:cubicBezTo>
                      <a:cubicBezTo>
                        <a:pt x="32" y="143"/>
                        <a:pt x="45" y="136"/>
                        <a:pt x="45" y="133"/>
                      </a:cubicBezTo>
                      <a:cubicBezTo>
                        <a:pt x="45" y="130"/>
                        <a:pt x="43" y="129"/>
                        <a:pt x="50" y="126"/>
                      </a:cubicBezTo>
                      <a:cubicBezTo>
                        <a:pt x="52" y="125"/>
                        <a:pt x="52" y="127"/>
                        <a:pt x="55" y="129"/>
                      </a:cubicBezTo>
                      <a:cubicBezTo>
                        <a:pt x="58" y="130"/>
                        <a:pt x="59" y="126"/>
                        <a:pt x="62" y="129"/>
                      </a:cubicBezTo>
                      <a:cubicBezTo>
                        <a:pt x="66" y="131"/>
                        <a:pt x="70" y="128"/>
                        <a:pt x="73" y="130"/>
                      </a:cubicBezTo>
                      <a:cubicBezTo>
                        <a:pt x="75" y="131"/>
                        <a:pt x="79" y="133"/>
                        <a:pt x="79" y="130"/>
                      </a:cubicBezTo>
                      <a:cubicBezTo>
                        <a:pt x="79" y="127"/>
                        <a:pt x="80" y="111"/>
                        <a:pt x="80" y="111"/>
                      </a:cubicBezTo>
                      <a:cubicBezTo>
                        <a:pt x="80" y="111"/>
                        <a:pt x="83" y="108"/>
                        <a:pt x="87" y="108"/>
                      </a:cubicBezTo>
                      <a:cubicBezTo>
                        <a:pt x="90" y="108"/>
                        <a:pt x="88" y="97"/>
                        <a:pt x="92" y="95"/>
                      </a:cubicBezTo>
                      <a:cubicBezTo>
                        <a:pt x="96" y="93"/>
                        <a:pt x="98" y="86"/>
                        <a:pt x="102" y="86"/>
                      </a:cubicBezTo>
                      <a:cubicBezTo>
                        <a:pt x="106" y="86"/>
                        <a:pt x="111" y="80"/>
                        <a:pt x="115" y="80"/>
                      </a:cubicBezTo>
                      <a:cubicBezTo>
                        <a:pt x="118" y="80"/>
                        <a:pt x="115" y="76"/>
                        <a:pt x="120" y="77"/>
                      </a:cubicBezTo>
                      <a:cubicBezTo>
                        <a:pt x="125" y="78"/>
                        <a:pt x="128" y="71"/>
                        <a:pt x="128" y="71"/>
                      </a:cubicBezTo>
                      <a:cubicBezTo>
                        <a:pt x="128" y="71"/>
                        <a:pt x="124" y="70"/>
                        <a:pt x="122" y="67"/>
                      </a:cubicBezTo>
                      <a:cubicBezTo>
                        <a:pt x="120" y="64"/>
                        <a:pt x="120" y="69"/>
                        <a:pt x="117" y="65"/>
                      </a:cubicBezTo>
                      <a:cubicBezTo>
                        <a:pt x="113" y="62"/>
                        <a:pt x="112" y="65"/>
                        <a:pt x="112" y="61"/>
                      </a:cubicBezTo>
                      <a:cubicBezTo>
                        <a:pt x="112" y="57"/>
                        <a:pt x="110" y="55"/>
                        <a:pt x="112" y="52"/>
                      </a:cubicBezTo>
                      <a:cubicBezTo>
                        <a:pt x="115" y="49"/>
                        <a:pt x="108" y="50"/>
                        <a:pt x="108" y="48"/>
                      </a:cubicBezTo>
                      <a:cubicBezTo>
                        <a:pt x="108" y="45"/>
                        <a:pt x="105" y="46"/>
                        <a:pt x="104" y="43"/>
                      </a:cubicBezTo>
                      <a:cubicBezTo>
                        <a:pt x="103" y="41"/>
                        <a:pt x="103" y="36"/>
                        <a:pt x="103" y="36"/>
                      </a:cubicBezTo>
                      <a:cubicBezTo>
                        <a:pt x="103" y="36"/>
                        <a:pt x="96" y="34"/>
                        <a:pt x="95" y="31"/>
                      </a:cubicBezTo>
                      <a:cubicBezTo>
                        <a:pt x="94" y="28"/>
                        <a:pt x="95" y="32"/>
                        <a:pt x="91" y="31"/>
                      </a:cubicBezTo>
                      <a:cubicBezTo>
                        <a:pt x="87" y="30"/>
                        <a:pt x="90" y="28"/>
                        <a:pt x="87" y="27"/>
                      </a:cubicBezTo>
                      <a:cubicBezTo>
                        <a:pt x="84" y="26"/>
                        <a:pt x="79" y="17"/>
                        <a:pt x="79" y="17"/>
                      </a:cubicBezTo>
                      <a:cubicBezTo>
                        <a:pt x="79" y="17"/>
                        <a:pt x="79" y="10"/>
                        <a:pt x="76" y="10"/>
                      </a:cubicBezTo>
                      <a:cubicBezTo>
                        <a:pt x="73" y="10"/>
                        <a:pt x="72" y="1"/>
                        <a:pt x="72" y="1"/>
                      </a:cubicBezTo>
                      <a:cubicBezTo>
                        <a:pt x="72" y="1"/>
                        <a:pt x="67" y="0"/>
                        <a:pt x="66" y="5"/>
                      </a:cubicBezTo>
                      <a:cubicBezTo>
                        <a:pt x="66" y="10"/>
                        <a:pt x="60" y="2"/>
                        <a:pt x="59" y="6"/>
                      </a:cubicBezTo>
                      <a:cubicBezTo>
                        <a:pt x="59" y="10"/>
                        <a:pt x="54" y="8"/>
                        <a:pt x="54" y="8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16" y="11"/>
                        <a:pt x="16" y="11"/>
                        <a:pt x="16" y="11"/>
                      </a:cubicBezTo>
                      <a:cubicBezTo>
                        <a:pt x="15" y="65"/>
                        <a:pt x="15" y="65"/>
                        <a:pt x="15" y="65"/>
                      </a:cubicBezTo>
                      <a:cubicBezTo>
                        <a:pt x="1" y="65"/>
                        <a:pt x="1" y="65"/>
                        <a:pt x="1" y="65"/>
                      </a:cubicBezTo>
                      <a:lnTo>
                        <a:pt x="0" y="12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0" name="Freeform 644"/>
                <p:cNvSpPr>
                  <a:spLocks/>
                </p:cNvSpPr>
                <p:nvPr/>
              </p:nvSpPr>
              <p:spPr bwMode="auto">
                <a:xfrm>
                  <a:off x="3244" y="1714"/>
                  <a:ext cx="65" cy="72"/>
                </a:xfrm>
                <a:custGeom>
                  <a:avLst/>
                  <a:gdLst/>
                  <a:ahLst/>
                  <a:cxnLst>
                    <a:cxn ang="0">
                      <a:pos x="36" y="52"/>
                    </a:cxn>
                    <a:cxn ang="0">
                      <a:pos x="37" y="41"/>
                    </a:cxn>
                    <a:cxn ang="0">
                      <a:pos x="42" y="39"/>
                    </a:cxn>
                    <a:cxn ang="0">
                      <a:pos x="45" y="34"/>
                    </a:cxn>
                    <a:cxn ang="0">
                      <a:pos x="51" y="31"/>
                    </a:cxn>
                    <a:cxn ang="0">
                      <a:pos x="45" y="25"/>
                    </a:cxn>
                    <a:cxn ang="0">
                      <a:pos x="50" y="22"/>
                    </a:cxn>
                    <a:cxn ang="0">
                      <a:pos x="46" y="16"/>
                    </a:cxn>
                    <a:cxn ang="0">
                      <a:pos x="47" y="11"/>
                    </a:cxn>
                    <a:cxn ang="0">
                      <a:pos x="36" y="10"/>
                    </a:cxn>
                    <a:cxn ang="0">
                      <a:pos x="33" y="7"/>
                    </a:cxn>
                    <a:cxn ang="0">
                      <a:pos x="27" y="5"/>
                    </a:cxn>
                    <a:cxn ang="0">
                      <a:pos x="15" y="7"/>
                    </a:cxn>
                    <a:cxn ang="0">
                      <a:pos x="10" y="5"/>
                    </a:cxn>
                    <a:cxn ang="0">
                      <a:pos x="5" y="2"/>
                    </a:cxn>
                    <a:cxn ang="0">
                      <a:pos x="0" y="3"/>
                    </a:cxn>
                    <a:cxn ang="0">
                      <a:pos x="1" y="8"/>
                    </a:cxn>
                    <a:cxn ang="0">
                      <a:pos x="8" y="19"/>
                    </a:cxn>
                    <a:cxn ang="0">
                      <a:pos x="7" y="23"/>
                    </a:cxn>
                    <a:cxn ang="0">
                      <a:pos x="19" y="36"/>
                    </a:cxn>
                    <a:cxn ang="0">
                      <a:pos x="24" y="45"/>
                    </a:cxn>
                    <a:cxn ang="0">
                      <a:pos x="29" y="45"/>
                    </a:cxn>
                    <a:cxn ang="0">
                      <a:pos x="33" y="49"/>
                    </a:cxn>
                    <a:cxn ang="0">
                      <a:pos x="36" y="52"/>
                    </a:cxn>
                  </a:cxnLst>
                  <a:rect l="0" t="0" r="r" b="b"/>
                  <a:pathLst>
                    <a:path w="53" h="52">
                      <a:moveTo>
                        <a:pt x="36" y="52"/>
                      </a:moveTo>
                      <a:cubicBezTo>
                        <a:pt x="38" y="49"/>
                        <a:pt x="33" y="44"/>
                        <a:pt x="37" y="41"/>
                      </a:cubicBezTo>
                      <a:cubicBezTo>
                        <a:pt x="38" y="39"/>
                        <a:pt x="40" y="40"/>
                        <a:pt x="42" y="39"/>
                      </a:cubicBezTo>
                      <a:cubicBezTo>
                        <a:pt x="44" y="37"/>
                        <a:pt x="43" y="35"/>
                        <a:pt x="45" y="34"/>
                      </a:cubicBezTo>
                      <a:cubicBezTo>
                        <a:pt x="47" y="32"/>
                        <a:pt x="50" y="33"/>
                        <a:pt x="51" y="31"/>
                      </a:cubicBezTo>
                      <a:cubicBezTo>
                        <a:pt x="53" y="27"/>
                        <a:pt x="43" y="28"/>
                        <a:pt x="45" y="25"/>
                      </a:cubicBezTo>
                      <a:cubicBezTo>
                        <a:pt x="46" y="22"/>
                        <a:pt x="49" y="24"/>
                        <a:pt x="50" y="22"/>
                      </a:cubicBezTo>
                      <a:cubicBezTo>
                        <a:pt x="51" y="19"/>
                        <a:pt x="47" y="18"/>
                        <a:pt x="46" y="16"/>
                      </a:cubicBezTo>
                      <a:cubicBezTo>
                        <a:pt x="46" y="14"/>
                        <a:pt x="47" y="13"/>
                        <a:pt x="47" y="11"/>
                      </a:cubicBezTo>
                      <a:cubicBezTo>
                        <a:pt x="47" y="11"/>
                        <a:pt x="37" y="13"/>
                        <a:pt x="36" y="10"/>
                      </a:cubicBezTo>
                      <a:cubicBezTo>
                        <a:pt x="35" y="6"/>
                        <a:pt x="33" y="7"/>
                        <a:pt x="33" y="7"/>
                      </a:cubicBezTo>
                      <a:cubicBezTo>
                        <a:pt x="33" y="7"/>
                        <a:pt x="30" y="6"/>
                        <a:pt x="27" y="5"/>
                      </a:cubicBezTo>
                      <a:cubicBezTo>
                        <a:pt x="24" y="3"/>
                        <a:pt x="17" y="9"/>
                        <a:pt x="15" y="7"/>
                      </a:cubicBezTo>
                      <a:cubicBezTo>
                        <a:pt x="13" y="5"/>
                        <a:pt x="11" y="3"/>
                        <a:pt x="10" y="5"/>
                      </a:cubicBezTo>
                      <a:cubicBezTo>
                        <a:pt x="8" y="7"/>
                        <a:pt x="6" y="3"/>
                        <a:pt x="5" y="2"/>
                      </a:cubicBezTo>
                      <a:cubicBezTo>
                        <a:pt x="4" y="0"/>
                        <a:pt x="0" y="0"/>
                        <a:pt x="0" y="3"/>
                      </a:cubicBezTo>
                      <a:cubicBezTo>
                        <a:pt x="0" y="6"/>
                        <a:pt x="1" y="8"/>
                        <a:pt x="1" y="8"/>
                      </a:cubicBezTo>
                      <a:cubicBezTo>
                        <a:pt x="1" y="8"/>
                        <a:pt x="7" y="14"/>
                        <a:pt x="8" y="19"/>
                      </a:cubicBezTo>
                      <a:cubicBezTo>
                        <a:pt x="8" y="23"/>
                        <a:pt x="5" y="19"/>
                        <a:pt x="7" y="23"/>
                      </a:cubicBezTo>
                      <a:cubicBezTo>
                        <a:pt x="10" y="27"/>
                        <a:pt x="16" y="33"/>
                        <a:pt x="19" y="36"/>
                      </a:cubicBezTo>
                      <a:cubicBezTo>
                        <a:pt x="27" y="43"/>
                        <a:pt x="23" y="43"/>
                        <a:pt x="24" y="45"/>
                      </a:cubicBezTo>
                      <a:cubicBezTo>
                        <a:pt x="26" y="47"/>
                        <a:pt x="29" y="45"/>
                        <a:pt x="29" y="45"/>
                      </a:cubicBezTo>
                      <a:cubicBezTo>
                        <a:pt x="29" y="45"/>
                        <a:pt x="32" y="47"/>
                        <a:pt x="33" y="49"/>
                      </a:cubicBezTo>
                      <a:cubicBezTo>
                        <a:pt x="34" y="51"/>
                        <a:pt x="35" y="51"/>
                        <a:pt x="36" y="5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1" name="Freeform 645"/>
                <p:cNvSpPr>
                  <a:spLocks/>
                </p:cNvSpPr>
                <p:nvPr/>
              </p:nvSpPr>
              <p:spPr bwMode="auto">
                <a:xfrm>
                  <a:off x="1885" y="2993"/>
                  <a:ext cx="192" cy="265"/>
                </a:xfrm>
                <a:custGeom>
                  <a:avLst/>
                  <a:gdLst/>
                  <a:ahLst/>
                  <a:cxnLst>
                    <a:cxn ang="0">
                      <a:pos x="11" y="85"/>
                    </a:cxn>
                    <a:cxn ang="0">
                      <a:pos x="9" y="87"/>
                    </a:cxn>
                    <a:cxn ang="0">
                      <a:pos x="2" y="106"/>
                    </a:cxn>
                    <a:cxn ang="0">
                      <a:pos x="10" y="128"/>
                    </a:cxn>
                    <a:cxn ang="0">
                      <a:pos x="20" y="147"/>
                    </a:cxn>
                    <a:cxn ang="0">
                      <a:pos x="25" y="173"/>
                    </a:cxn>
                    <a:cxn ang="0">
                      <a:pos x="34" y="188"/>
                    </a:cxn>
                    <a:cxn ang="0">
                      <a:pos x="55" y="183"/>
                    </a:cxn>
                    <a:cxn ang="0">
                      <a:pos x="68" y="191"/>
                    </a:cxn>
                    <a:cxn ang="0">
                      <a:pos x="73" y="185"/>
                    </a:cxn>
                    <a:cxn ang="0">
                      <a:pos x="97" y="183"/>
                    </a:cxn>
                    <a:cxn ang="0">
                      <a:pos x="105" y="160"/>
                    </a:cxn>
                    <a:cxn ang="0">
                      <a:pos x="116" y="139"/>
                    </a:cxn>
                    <a:cxn ang="0">
                      <a:pos x="144" y="141"/>
                    </a:cxn>
                    <a:cxn ang="0">
                      <a:pos x="155" y="145"/>
                    </a:cxn>
                    <a:cxn ang="0">
                      <a:pos x="155" y="124"/>
                    </a:cxn>
                    <a:cxn ang="0">
                      <a:pos x="149" y="109"/>
                    </a:cxn>
                    <a:cxn ang="0">
                      <a:pos x="145" y="91"/>
                    </a:cxn>
                    <a:cxn ang="0">
                      <a:pos x="124" y="85"/>
                    </a:cxn>
                    <a:cxn ang="0">
                      <a:pos x="126" y="68"/>
                    </a:cxn>
                    <a:cxn ang="0">
                      <a:pos x="119" y="48"/>
                    </a:cxn>
                    <a:cxn ang="0">
                      <a:pos x="100" y="46"/>
                    </a:cxn>
                    <a:cxn ang="0">
                      <a:pos x="84" y="34"/>
                    </a:cxn>
                    <a:cxn ang="0">
                      <a:pos x="65" y="27"/>
                    </a:cxn>
                    <a:cxn ang="0">
                      <a:pos x="53" y="17"/>
                    </a:cxn>
                    <a:cxn ang="0">
                      <a:pos x="55" y="0"/>
                    </a:cxn>
                    <a:cxn ang="0">
                      <a:pos x="34" y="4"/>
                    </a:cxn>
                    <a:cxn ang="0">
                      <a:pos x="16" y="20"/>
                    </a:cxn>
                    <a:cxn ang="0">
                      <a:pos x="6" y="27"/>
                    </a:cxn>
                    <a:cxn ang="0">
                      <a:pos x="8" y="43"/>
                    </a:cxn>
                    <a:cxn ang="0">
                      <a:pos x="3" y="63"/>
                    </a:cxn>
                    <a:cxn ang="0">
                      <a:pos x="6" y="76"/>
                    </a:cxn>
                  </a:cxnLst>
                  <a:rect l="0" t="0" r="r" b="b"/>
                  <a:pathLst>
                    <a:path w="157" h="193">
                      <a:moveTo>
                        <a:pt x="7" y="80"/>
                      </a:moveTo>
                      <a:cubicBezTo>
                        <a:pt x="11" y="85"/>
                        <a:pt x="11" y="85"/>
                        <a:pt x="11" y="85"/>
                      </a:cubicBezTo>
                      <a:cubicBezTo>
                        <a:pt x="12" y="87"/>
                        <a:pt x="14" y="88"/>
                        <a:pt x="17" y="89"/>
                      </a:cubicBezTo>
                      <a:cubicBezTo>
                        <a:pt x="21" y="91"/>
                        <a:pt x="15" y="89"/>
                        <a:pt x="9" y="87"/>
                      </a:cubicBezTo>
                      <a:cubicBezTo>
                        <a:pt x="9" y="87"/>
                        <a:pt x="11" y="91"/>
                        <a:pt x="9" y="94"/>
                      </a:cubicBezTo>
                      <a:cubicBezTo>
                        <a:pt x="2" y="106"/>
                        <a:pt x="2" y="106"/>
                        <a:pt x="2" y="106"/>
                      </a:cubicBezTo>
                      <a:cubicBezTo>
                        <a:pt x="4" y="114"/>
                        <a:pt x="4" y="114"/>
                        <a:pt x="4" y="114"/>
                      </a:cubicBezTo>
                      <a:cubicBezTo>
                        <a:pt x="4" y="114"/>
                        <a:pt x="7" y="126"/>
                        <a:pt x="10" y="128"/>
                      </a:cubicBezTo>
                      <a:cubicBezTo>
                        <a:pt x="14" y="130"/>
                        <a:pt x="17" y="135"/>
                        <a:pt x="17" y="135"/>
                      </a:cubicBezTo>
                      <a:cubicBezTo>
                        <a:pt x="17" y="135"/>
                        <a:pt x="18" y="144"/>
                        <a:pt x="20" y="147"/>
                      </a:cubicBezTo>
                      <a:cubicBezTo>
                        <a:pt x="21" y="151"/>
                        <a:pt x="22" y="158"/>
                        <a:pt x="24" y="160"/>
                      </a:cubicBezTo>
                      <a:cubicBezTo>
                        <a:pt x="26" y="163"/>
                        <a:pt x="25" y="173"/>
                        <a:pt x="25" y="173"/>
                      </a:cubicBezTo>
                      <a:cubicBezTo>
                        <a:pt x="26" y="185"/>
                        <a:pt x="26" y="185"/>
                        <a:pt x="26" y="185"/>
                      </a:cubicBezTo>
                      <a:cubicBezTo>
                        <a:pt x="34" y="188"/>
                        <a:pt x="34" y="188"/>
                        <a:pt x="34" y="188"/>
                      </a:cubicBezTo>
                      <a:cubicBezTo>
                        <a:pt x="44" y="180"/>
                        <a:pt x="44" y="180"/>
                        <a:pt x="44" y="180"/>
                      </a:cubicBezTo>
                      <a:cubicBezTo>
                        <a:pt x="44" y="180"/>
                        <a:pt x="50" y="183"/>
                        <a:pt x="55" y="183"/>
                      </a:cubicBezTo>
                      <a:cubicBezTo>
                        <a:pt x="64" y="183"/>
                        <a:pt x="64" y="183"/>
                        <a:pt x="64" y="183"/>
                      </a:cubicBezTo>
                      <a:cubicBezTo>
                        <a:pt x="64" y="183"/>
                        <a:pt x="67" y="189"/>
                        <a:pt x="68" y="191"/>
                      </a:cubicBezTo>
                      <a:cubicBezTo>
                        <a:pt x="68" y="192"/>
                        <a:pt x="69" y="193"/>
                        <a:pt x="69" y="193"/>
                      </a:cubicBezTo>
                      <a:cubicBezTo>
                        <a:pt x="69" y="193"/>
                        <a:pt x="70" y="191"/>
                        <a:pt x="73" y="185"/>
                      </a:cubicBezTo>
                      <a:cubicBezTo>
                        <a:pt x="75" y="179"/>
                        <a:pt x="78" y="183"/>
                        <a:pt x="78" y="183"/>
                      </a:cubicBezTo>
                      <a:cubicBezTo>
                        <a:pt x="97" y="183"/>
                        <a:pt x="97" y="183"/>
                        <a:pt x="97" y="183"/>
                      </a:cubicBezTo>
                      <a:cubicBezTo>
                        <a:pt x="105" y="165"/>
                        <a:pt x="105" y="165"/>
                        <a:pt x="105" y="165"/>
                      </a:cubicBezTo>
                      <a:cubicBezTo>
                        <a:pt x="105" y="160"/>
                        <a:pt x="105" y="160"/>
                        <a:pt x="105" y="160"/>
                      </a:cubicBezTo>
                      <a:cubicBezTo>
                        <a:pt x="105" y="160"/>
                        <a:pt x="109" y="153"/>
                        <a:pt x="109" y="151"/>
                      </a:cubicBezTo>
                      <a:cubicBezTo>
                        <a:pt x="109" y="149"/>
                        <a:pt x="116" y="139"/>
                        <a:pt x="116" y="139"/>
                      </a:cubicBezTo>
                      <a:cubicBezTo>
                        <a:pt x="132" y="137"/>
                        <a:pt x="132" y="137"/>
                        <a:pt x="132" y="137"/>
                      </a:cubicBezTo>
                      <a:cubicBezTo>
                        <a:pt x="144" y="141"/>
                        <a:pt x="144" y="141"/>
                        <a:pt x="144" y="141"/>
                      </a:cubicBezTo>
                      <a:cubicBezTo>
                        <a:pt x="151" y="147"/>
                        <a:pt x="151" y="147"/>
                        <a:pt x="151" y="147"/>
                      </a:cubicBezTo>
                      <a:cubicBezTo>
                        <a:pt x="155" y="145"/>
                        <a:pt x="155" y="145"/>
                        <a:pt x="155" y="145"/>
                      </a:cubicBezTo>
                      <a:cubicBezTo>
                        <a:pt x="151" y="141"/>
                        <a:pt x="151" y="141"/>
                        <a:pt x="151" y="141"/>
                      </a:cubicBezTo>
                      <a:cubicBezTo>
                        <a:pt x="151" y="141"/>
                        <a:pt x="155" y="129"/>
                        <a:pt x="155" y="124"/>
                      </a:cubicBezTo>
                      <a:cubicBezTo>
                        <a:pt x="155" y="120"/>
                        <a:pt x="157" y="120"/>
                        <a:pt x="155" y="117"/>
                      </a:cubicBezTo>
                      <a:cubicBezTo>
                        <a:pt x="154" y="114"/>
                        <a:pt x="153" y="112"/>
                        <a:pt x="149" y="109"/>
                      </a:cubicBezTo>
                      <a:cubicBezTo>
                        <a:pt x="145" y="106"/>
                        <a:pt x="145" y="104"/>
                        <a:pt x="144" y="100"/>
                      </a:cubicBezTo>
                      <a:cubicBezTo>
                        <a:pt x="143" y="95"/>
                        <a:pt x="145" y="91"/>
                        <a:pt x="145" y="91"/>
                      </a:cubicBezTo>
                      <a:cubicBezTo>
                        <a:pt x="126" y="92"/>
                        <a:pt x="126" y="92"/>
                        <a:pt x="126" y="92"/>
                      </a:cubicBezTo>
                      <a:cubicBezTo>
                        <a:pt x="126" y="92"/>
                        <a:pt x="126" y="89"/>
                        <a:pt x="124" y="85"/>
                      </a:cubicBezTo>
                      <a:cubicBezTo>
                        <a:pt x="121" y="81"/>
                        <a:pt x="120" y="78"/>
                        <a:pt x="121" y="75"/>
                      </a:cubicBezTo>
                      <a:cubicBezTo>
                        <a:pt x="123" y="72"/>
                        <a:pt x="126" y="68"/>
                        <a:pt x="126" y="68"/>
                      </a:cubicBezTo>
                      <a:cubicBezTo>
                        <a:pt x="126" y="68"/>
                        <a:pt x="124" y="63"/>
                        <a:pt x="123" y="60"/>
                      </a:cubicBezTo>
                      <a:cubicBezTo>
                        <a:pt x="121" y="56"/>
                        <a:pt x="121" y="51"/>
                        <a:pt x="119" y="48"/>
                      </a:cubicBezTo>
                      <a:cubicBezTo>
                        <a:pt x="116" y="46"/>
                        <a:pt x="114" y="48"/>
                        <a:pt x="110" y="48"/>
                      </a:cubicBezTo>
                      <a:cubicBezTo>
                        <a:pt x="107" y="48"/>
                        <a:pt x="105" y="46"/>
                        <a:pt x="100" y="46"/>
                      </a:cubicBezTo>
                      <a:cubicBezTo>
                        <a:pt x="95" y="46"/>
                        <a:pt x="94" y="42"/>
                        <a:pt x="91" y="40"/>
                      </a:cubicBezTo>
                      <a:cubicBezTo>
                        <a:pt x="88" y="38"/>
                        <a:pt x="88" y="36"/>
                        <a:pt x="84" y="34"/>
                      </a:cubicBezTo>
                      <a:cubicBezTo>
                        <a:pt x="80" y="32"/>
                        <a:pt x="78" y="30"/>
                        <a:pt x="74" y="26"/>
                      </a:cubicBezTo>
                      <a:cubicBezTo>
                        <a:pt x="70" y="22"/>
                        <a:pt x="68" y="27"/>
                        <a:pt x="65" y="27"/>
                      </a:cubicBezTo>
                      <a:cubicBezTo>
                        <a:pt x="62" y="26"/>
                        <a:pt x="61" y="26"/>
                        <a:pt x="59" y="25"/>
                      </a:cubicBezTo>
                      <a:cubicBezTo>
                        <a:pt x="56" y="24"/>
                        <a:pt x="54" y="20"/>
                        <a:pt x="53" y="17"/>
                      </a:cubicBezTo>
                      <a:cubicBezTo>
                        <a:pt x="51" y="13"/>
                        <a:pt x="57" y="3"/>
                        <a:pt x="57" y="3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49" y="0"/>
                        <a:pt x="49" y="0"/>
                        <a:pt x="49" y="0"/>
                      </a:cubicBezTo>
                      <a:cubicBezTo>
                        <a:pt x="46" y="0"/>
                        <a:pt x="39" y="3"/>
                        <a:pt x="34" y="4"/>
                      </a:cubicBezTo>
                      <a:cubicBezTo>
                        <a:pt x="29" y="5"/>
                        <a:pt x="20" y="19"/>
                        <a:pt x="20" y="19"/>
                      </a:cubicBezTo>
                      <a:cubicBezTo>
                        <a:pt x="16" y="20"/>
                        <a:pt x="16" y="20"/>
                        <a:pt x="16" y="20"/>
                      </a:cubicBezTo>
                      <a:cubicBezTo>
                        <a:pt x="16" y="20"/>
                        <a:pt x="12" y="22"/>
                        <a:pt x="14" y="24"/>
                      </a:cubicBezTo>
                      <a:cubicBezTo>
                        <a:pt x="15" y="26"/>
                        <a:pt x="8" y="29"/>
                        <a:pt x="6" y="27"/>
                      </a:cubicBezTo>
                      <a:cubicBezTo>
                        <a:pt x="3" y="25"/>
                        <a:pt x="0" y="26"/>
                        <a:pt x="0" y="26"/>
                      </a:cubicBezTo>
                      <a:cubicBezTo>
                        <a:pt x="8" y="43"/>
                        <a:pt x="8" y="43"/>
                        <a:pt x="8" y="43"/>
                      </a:cubicBezTo>
                      <a:cubicBezTo>
                        <a:pt x="4" y="53"/>
                        <a:pt x="4" y="53"/>
                        <a:pt x="4" y="53"/>
                      </a:cubicBezTo>
                      <a:cubicBezTo>
                        <a:pt x="4" y="53"/>
                        <a:pt x="2" y="60"/>
                        <a:pt x="3" y="63"/>
                      </a:cubicBezTo>
                      <a:cubicBezTo>
                        <a:pt x="5" y="67"/>
                        <a:pt x="7" y="71"/>
                        <a:pt x="7" y="71"/>
                      </a:cubicBezTo>
                      <a:cubicBezTo>
                        <a:pt x="7" y="71"/>
                        <a:pt x="4" y="74"/>
                        <a:pt x="6" y="76"/>
                      </a:cubicBezTo>
                      <a:cubicBezTo>
                        <a:pt x="7" y="77"/>
                        <a:pt x="7" y="79"/>
                        <a:pt x="7" y="8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2" name="Freeform 646"/>
                <p:cNvSpPr>
                  <a:spLocks/>
                </p:cNvSpPr>
                <p:nvPr/>
              </p:nvSpPr>
              <p:spPr bwMode="auto">
                <a:xfrm>
                  <a:off x="1924" y="3170"/>
                  <a:ext cx="12" cy="17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4" y="10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11" h="13">
                      <a:moveTo>
                        <a:pt x="4" y="2"/>
                      </a:moveTo>
                      <a:cubicBezTo>
                        <a:pt x="7" y="3"/>
                        <a:pt x="11" y="13"/>
                        <a:pt x="4" y="10"/>
                      </a:cubicBezTo>
                      <a:cubicBezTo>
                        <a:pt x="4" y="10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3" name="Freeform 647"/>
                <p:cNvSpPr>
                  <a:spLocks/>
                </p:cNvSpPr>
                <p:nvPr/>
              </p:nvSpPr>
              <p:spPr bwMode="auto">
                <a:xfrm>
                  <a:off x="4407" y="2131"/>
                  <a:ext cx="48" cy="28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0" y="32"/>
                    </a:cxn>
                    <a:cxn ang="0">
                      <a:pos x="8" y="42"/>
                    </a:cxn>
                    <a:cxn ang="0">
                      <a:pos x="18" y="40"/>
                    </a:cxn>
                    <a:cxn ang="0">
                      <a:pos x="32" y="38"/>
                    </a:cxn>
                    <a:cxn ang="0">
                      <a:pos x="46" y="42"/>
                    </a:cxn>
                    <a:cxn ang="0">
                      <a:pos x="70" y="42"/>
                    </a:cxn>
                    <a:cxn ang="0">
                      <a:pos x="78" y="38"/>
                    </a:cxn>
                    <a:cxn ang="0">
                      <a:pos x="78" y="26"/>
                    </a:cxn>
                    <a:cxn ang="0">
                      <a:pos x="72" y="6"/>
                    </a:cxn>
                    <a:cxn ang="0">
                      <a:pos x="56" y="4"/>
                    </a:cxn>
                    <a:cxn ang="0">
                      <a:pos x="44" y="4"/>
                    </a:cxn>
                    <a:cxn ang="0">
                      <a:pos x="30" y="0"/>
                    </a:cxn>
                    <a:cxn ang="0">
                      <a:pos x="16" y="0"/>
                    </a:cxn>
                    <a:cxn ang="0">
                      <a:pos x="8" y="6"/>
                    </a:cxn>
                    <a:cxn ang="0">
                      <a:pos x="0" y="22"/>
                    </a:cxn>
                  </a:cxnLst>
                  <a:rect l="0" t="0" r="r" b="b"/>
                  <a:pathLst>
                    <a:path w="78" h="42">
                      <a:moveTo>
                        <a:pt x="0" y="22"/>
                      </a:moveTo>
                      <a:lnTo>
                        <a:pt x="0" y="32"/>
                      </a:lnTo>
                      <a:lnTo>
                        <a:pt x="8" y="42"/>
                      </a:lnTo>
                      <a:lnTo>
                        <a:pt x="18" y="40"/>
                      </a:lnTo>
                      <a:lnTo>
                        <a:pt x="32" y="38"/>
                      </a:lnTo>
                      <a:lnTo>
                        <a:pt x="46" y="42"/>
                      </a:lnTo>
                      <a:lnTo>
                        <a:pt x="70" y="42"/>
                      </a:lnTo>
                      <a:lnTo>
                        <a:pt x="78" y="38"/>
                      </a:lnTo>
                      <a:lnTo>
                        <a:pt x="78" y="26"/>
                      </a:lnTo>
                      <a:lnTo>
                        <a:pt x="72" y="6"/>
                      </a:lnTo>
                      <a:lnTo>
                        <a:pt x="56" y="4"/>
                      </a:lnTo>
                      <a:lnTo>
                        <a:pt x="44" y="4"/>
                      </a:lnTo>
                      <a:lnTo>
                        <a:pt x="30" y="0"/>
                      </a:lnTo>
                      <a:lnTo>
                        <a:pt x="16" y="0"/>
                      </a:lnTo>
                      <a:lnTo>
                        <a:pt x="8" y="6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4" name="Freeform 648"/>
                <p:cNvSpPr>
                  <a:spLocks/>
                </p:cNvSpPr>
                <p:nvPr/>
              </p:nvSpPr>
              <p:spPr bwMode="auto">
                <a:xfrm>
                  <a:off x="3005" y="2473"/>
                  <a:ext cx="46" cy="148"/>
                </a:xfrm>
                <a:custGeom>
                  <a:avLst/>
                  <a:gdLst/>
                  <a:ahLst/>
                  <a:cxnLst>
                    <a:cxn ang="0">
                      <a:pos x="15" y="107"/>
                    </a:cxn>
                    <a:cxn ang="0">
                      <a:pos x="26" y="104"/>
                    </a:cxn>
                    <a:cxn ang="0">
                      <a:pos x="27" y="93"/>
                    </a:cxn>
                    <a:cxn ang="0">
                      <a:pos x="25" y="84"/>
                    </a:cxn>
                    <a:cxn ang="0">
                      <a:pos x="26" y="66"/>
                    </a:cxn>
                    <a:cxn ang="0">
                      <a:pos x="27" y="61"/>
                    </a:cxn>
                    <a:cxn ang="0">
                      <a:pos x="29" y="57"/>
                    </a:cxn>
                    <a:cxn ang="0">
                      <a:pos x="31" y="51"/>
                    </a:cxn>
                    <a:cxn ang="0">
                      <a:pos x="33" y="43"/>
                    </a:cxn>
                    <a:cxn ang="0">
                      <a:pos x="36" y="38"/>
                    </a:cxn>
                    <a:cxn ang="0">
                      <a:pos x="36" y="30"/>
                    </a:cxn>
                    <a:cxn ang="0">
                      <a:pos x="35" y="23"/>
                    </a:cxn>
                    <a:cxn ang="0">
                      <a:pos x="33" y="18"/>
                    </a:cxn>
                    <a:cxn ang="0">
                      <a:pos x="33" y="10"/>
                    </a:cxn>
                    <a:cxn ang="0">
                      <a:pos x="25" y="7"/>
                    </a:cxn>
                    <a:cxn ang="0">
                      <a:pos x="24" y="2"/>
                    </a:cxn>
                    <a:cxn ang="0">
                      <a:pos x="18" y="1"/>
                    </a:cxn>
                    <a:cxn ang="0">
                      <a:pos x="13" y="8"/>
                    </a:cxn>
                    <a:cxn ang="0">
                      <a:pos x="11" y="12"/>
                    </a:cxn>
                    <a:cxn ang="0">
                      <a:pos x="7" y="15"/>
                    </a:cxn>
                    <a:cxn ang="0">
                      <a:pos x="5" y="19"/>
                    </a:cxn>
                    <a:cxn ang="0">
                      <a:pos x="1" y="19"/>
                    </a:cxn>
                    <a:cxn ang="0">
                      <a:pos x="0" y="32"/>
                    </a:cxn>
                    <a:cxn ang="0">
                      <a:pos x="10" y="35"/>
                    </a:cxn>
                    <a:cxn ang="0">
                      <a:pos x="11" y="44"/>
                    </a:cxn>
                    <a:cxn ang="0">
                      <a:pos x="12" y="51"/>
                    </a:cxn>
                    <a:cxn ang="0">
                      <a:pos x="12" y="60"/>
                    </a:cxn>
                    <a:cxn ang="0">
                      <a:pos x="12" y="72"/>
                    </a:cxn>
                    <a:cxn ang="0">
                      <a:pos x="11" y="83"/>
                    </a:cxn>
                    <a:cxn ang="0">
                      <a:pos x="11" y="91"/>
                    </a:cxn>
                    <a:cxn ang="0">
                      <a:pos x="11" y="100"/>
                    </a:cxn>
                    <a:cxn ang="0">
                      <a:pos x="13" y="103"/>
                    </a:cxn>
                    <a:cxn ang="0">
                      <a:pos x="14" y="108"/>
                    </a:cxn>
                    <a:cxn ang="0">
                      <a:pos x="15" y="107"/>
                    </a:cxn>
                  </a:cxnLst>
                  <a:rect l="0" t="0" r="r" b="b"/>
                  <a:pathLst>
                    <a:path w="38" h="108">
                      <a:moveTo>
                        <a:pt x="15" y="107"/>
                      </a:moveTo>
                      <a:cubicBezTo>
                        <a:pt x="18" y="106"/>
                        <a:pt x="21" y="105"/>
                        <a:pt x="26" y="104"/>
                      </a:cubicBezTo>
                      <a:cubicBezTo>
                        <a:pt x="26" y="104"/>
                        <a:pt x="27" y="96"/>
                        <a:pt x="27" y="93"/>
                      </a:cubicBezTo>
                      <a:cubicBezTo>
                        <a:pt x="27" y="90"/>
                        <a:pt x="28" y="87"/>
                        <a:pt x="25" y="84"/>
                      </a:cubicBezTo>
                      <a:cubicBezTo>
                        <a:pt x="23" y="81"/>
                        <a:pt x="28" y="69"/>
                        <a:pt x="26" y="66"/>
                      </a:cubicBezTo>
                      <a:cubicBezTo>
                        <a:pt x="25" y="63"/>
                        <a:pt x="25" y="60"/>
                        <a:pt x="27" y="61"/>
                      </a:cubicBezTo>
                      <a:cubicBezTo>
                        <a:pt x="30" y="63"/>
                        <a:pt x="31" y="59"/>
                        <a:pt x="29" y="57"/>
                      </a:cubicBezTo>
                      <a:cubicBezTo>
                        <a:pt x="28" y="54"/>
                        <a:pt x="30" y="54"/>
                        <a:pt x="31" y="51"/>
                      </a:cubicBezTo>
                      <a:cubicBezTo>
                        <a:pt x="33" y="48"/>
                        <a:pt x="33" y="47"/>
                        <a:pt x="33" y="43"/>
                      </a:cubicBezTo>
                      <a:cubicBezTo>
                        <a:pt x="33" y="39"/>
                        <a:pt x="33" y="38"/>
                        <a:pt x="36" y="38"/>
                      </a:cubicBezTo>
                      <a:cubicBezTo>
                        <a:pt x="38" y="38"/>
                        <a:pt x="34" y="35"/>
                        <a:pt x="36" y="30"/>
                      </a:cubicBezTo>
                      <a:cubicBezTo>
                        <a:pt x="37" y="26"/>
                        <a:pt x="37" y="24"/>
                        <a:pt x="35" y="23"/>
                      </a:cubicBezTo>
                      <a:cubicBezTo>
                        <a:pt x="32" y="21"/>
                        <a:pt x="30" y="20"/>
                        <a:pt x="33" y="18"/>
                      </a:cubicBezTo>
                      <a:cubicBezTo>
                        <a:pt x="35" y="16"/>
                        <a:pt x="33" y="10"/>
                        <a:pt x="33" y="10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5" y="7"/>
                        <a:pt x="27" y="4"/>
                        <a:pt x="24" y="2"/>
                      </a:cubicBezTo>
                      <a:cubicBezTo>
                        <a:pt x="21" y="0"/>
                        <a:pt x="18" y="1"/>
                        <a:pt x="18" y="1"/>
                      </a:cubicBezTo>
                      <a:cubicBezTo>
                        <a:pt x="13" y="8"/>
                        <a:pt x="13" y="8"/>
                        <a:pt x="13" y="8"/>
                      </a:cubicBezTo>
                      <a:cubicBezTo>
                        <a:pt x="13" y="8"/>
                        <a:pt x="14" y="10"/>
                        <a:pt x="11" y="12"/>
                      </a:cubicBezTo>
                      <a:cubicBezTo>
                        <a:pt x="9" y="14"/>
                        <a:pt x="7" y="15"/>
                        <a:pt x="7" y="15"/>
                      </a:cubicBezTo>
                      <a:cubicBezTo>
                        <a:pt x="7" y="15"/>
                        <a:pt x="7" y="19"/>
                        <a:pt x="5" y="19"/>
                      </a:cubicBezTo>
                      <a:cubicBezTo>
                        <a:pt x="3" y="19"/>
                        <a:pt x="1" y="19"/>
                        <a:pt x="1" y="19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10" y="35"/>
                        <a:pt x="10" y="35"/>
                        <a:pt x="10" y="35"/>
                      </a:cubicBezTo>
                      <a:cubicBezTo>
                        <a:pt x="10" y="35"/>
                        <a:pt x="12" y="41"/>
                        <a:pt x="11" y="44"/>
                      </a:cubicBezTo>
                      <a:cubicBezTo>
                        <a:pt x="10" y="47"/>
                        <a:pt x="12" y="51"/>
                        <a:pt x="12" y="51"/>
                      </a:cubicBezTo>
                      <a:cubicBezTo>
                        <a:pt x="12" y="51"/>
                        <a:pt x="14" y="54"/>
                        <a:pt x="12" y="60"/>
                      </a:cubicBezTo>
                      <a:cubicBezTo>
                        <a:pt x="10" y="67"/>
                        <a:pt x="12" y="67"/>
                        <a:pt x="12" y="72"/>
                      </a:cubicBezTo>
                      <a:cubicBezTo>
                        <a:pt x="12" y="77"/>
                        <a:pt x="13" y="78"/>
                        <a:pt x="11" y="83"/>
                      </a:cubicBezTo>
                      <a:cubicBezTo>
                        <a:pt x="10" y="87"/>
                        <a:pt x="10" y="88"/>
                        <a:pt x="11" y="91"/>
                      </a:cubicBezTo>
                      <a:cubicBezTo>
                        <a:pt x="12" y="95"/>
                        <a:pt x="11" y="100"/>
                        <a:pt x="11" y="100"/>
                      </a:cubicBezTo>
                      <a:cubicBezTo>
                        <a:pt x="11" y="100"/>
                        <a:pt x="11" y="102"/>
                        <a:pt x="13" y="103"/>
                      </a:cubicBezTo>
                      <a:cubicBezTo>
                        <a:pt x="14" y="104"/>
                        <a:pt x="14" y="108"/>
                        <a:pt x="14" y="108"/>
                      </a:cubicBezTo>
                      <a:lnTo>
                        <a:pt x="15" y="107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5" name="Freeform 649"/>
                <p:cNvSpPr>
                  <a:spLocks/>
                </p:cNvSpPr>
                <p:nvPr/>
              </p:nvSpPr>
              <p:spPr bwMode="auto">
                <a:xfrm>
                  <a:off x="3384" y="1411"/>
                  <a:ext cx="121" cy="132"/>
                </a:xfrm>
                <a:custGeom>
                  <a:avLst/>
                  <a:gdLst/>
                  <a:ahLst/>
                  <a:cxnLst>
                    <a:cxn ang="0">
                      <a:pos x="28" y="22"/>
                    </a:cxn>
                    <a:cxn ang="0">
                      <a:pos x="37" y="17"/>
                    </a:cxn>
                    <a:cxn ang="0">
                      <a:pos x="42" y="12"/>
                    </a:cxn>
                    <a:cxn ang="0">
                      <a:pos x="45" y="4"/>
                    </a:cxn>
                    <a:cxn ang="0">
                      <a:pos x="54" y="4"/>
                    </a:cxn>
                    <a:cxn ang="0">
                      <a:pos x="58" y="8"/>
                    </a:cxn>
                    <a:cxn ang="0">
                      <a:pos x="64" y="6"/>
                    </a:cxn>
                    <a:cxn ang="0">
                      <a:pos x="70" y="8"/>
                    </a:cxn>
                    <a:cxn ang="0">
                      <a:pos x="77" y="13"/>
                    </a:cxn>
                    <a:cxn ang="0">
                      <a:pos x="82" y="19"/>
                    </a:cxn>
                    <a:cxn ang="0">
                      <a:pos x="85" y="30"/>
                    </a:cxn>
                    <a:cxn ang="0">
                      <a:pos x="86" y="41"/>
                    </a:cxn>
                    <a:cxn ang="0">
                      <a:pos x="95" y="48"/>
                    </a:cxn>
                    <a:cxn ang="0">
                      <a:pos x="95" y="58"/>
                    </a:cxn>
                    <a:cxn ang="0">
                      <a:pos x="86" y="59"/>
                    </a:cxn>
                    <a:cxn ang="0">
                      <a:pos x="91" y="66"/>
                    </a:cxn>
                    <a:cxn ang="0">
                      <a:pos x="91" y="82"/>
                    </a:cxn>
                    <a:cxn ang="0">
                      <a:pos x="86" y="82"/>
                    </a:cxn>
                    <a:cxn ang="0">
                      <a:pos x="82" y="86"/>
                    </a:cxn>
                    <a:cxn ang="0">
                      <a:pos x="79" y="92"/>
                    </a:cxn>
                    <a:cxn ang="0">
                      <a:pos x="68" y="91"/>
                    </a:cxn>
                    <a:cxn ang="0">
                      <a:pos x="62" y="91"/>
                    </a:cxn>
                    <a:cxn ang="0">
                      <a:pos x="56" y="89"/>
                    </a:cxn>
                    <a:cxn ang="0">
                      <a:pos x="54" y="93"/>
                    </a:cxn>
                    <a:cxn ang="0">
                      <a:pos x="53" y="90"/>
                    </a:cxn>
                    <a:cxn ang="0">
                      <a:pos x="48" y="90"/>
                    </a:cxn>
                    <a:cxn ang="0">
                      <a:pos x="37" y="90"/>
                    </a:cxn>
                    <a:cxn ang="0">
                      <a:pos x="23" y="87"/>
                    </a:cxn>
                    <a:cxn ang="0">
                      <a:pos x="13" y="88"/>
                    </a:cxn>
                    <a:cxn ang="0">
                      <a:pos x="8" y="91"/>
                    </a:cxn>
                    <a:cxn ang="0">
                      <a:pos x="1" y="90"/>
                    </a:cxn>
                    <a:cxn ang="0">
                      <a:pos x="1" y="79"/>
                    </a:cxn>
                    <a:cxn ang="0">
                      <a:pos x="4" y="68"/>
                    </a:cxn>
                    <a:cxn ang="0">
                      <a:pos x="0" y="57"/>
                    </a:cxn>
                    <a:cxn ang="0">
                      <a:pos x="7" y="54"/>
                    </a:cxn>
                    <a:cxn ang="0">
                      <a:pos x="13" y="54"/>
                    </a:cxn>
                    <a:cxn ang="0">
                      <a:pos x="16" y="50"/>
                    </a:cxn>
                    <a:cxn ang="0">
                      <a:pos x="21" y="49"/>
                    </a:cxn>
                    <a:cxn ang="0">
                      <a:pos x="21" y="41"/>
                    </a:cxn>
                    <a:cxn ang="0">
                      <a:pos x="26" y="29"/>
                    </a:cxn>
                    <a:cxn ang="0">
                      <a:pos x="28" y="22"/>
                    </a:cxn>
                  </a:cxnLst>
                  <a:rect l="0" t="0" r="r" b="b"/>
                  <a:pathLst>
                    <a:path w="98" h="96">
                      <a:moveTo>
                        <a:pt x="28" y="22"/>
                      </a:moveTo>
                      <a:cubicBezTo>
                        <a:pt x="28" y="22"/>
                        <a:pt x="32" y="14"/>
                        <a:pt x="37" y="17"/>
                      </a:cubicBezTo>
                      <a:cubicBezTo>
                        <a:pt x="42" y="19"/>
                        <a:pt x="42" y="18"/>
                        <a:pt x="42" y="12"/>
                      </a:cubicBezTo>
                      <a:cubicBezTo>
                        <a:pt x="42" y="7"/>
                        <a:pt x="45" y="4"/>
                        <a:pt x="45" y="4"/>
                      </a:cubicBezTo>
                      <a:cubicBezTo>
                        <a:pt x="45" y="4"/>
                        <a:pt x="52" y="8"/>
                        <a:pt x="54" y="4"/>
                      </a:cubicBezTo>
                      <a:cubicBezTo>
                        <a:pt x="56" y="0"/>
                        <a:pt x="55" y="11"/>
                        <a:pt x="58" y="8"/>
                      </a:cubicBezTo>
                      <a:cubicBezTo>
                        <a:pt x="61" y="6"/>
                        <a:pt x="64" y="6"/>
                        <a:pt x="64" y="6"/>
                      </a:cubicBezTo>
                      <a:cubicBezTo>
                        <a:pt x="64" y="6"/>
                        <a:pt x="67" y="7"/>
                        <a:pt x="70" y="8"/>
                      </a:cubicBezTo>
                      <a:cubicBezTo>
                        <a:pt x="73" y="9"/>
                        <a:pt x="76" y="9"/>
                        <a:pt x="77" y="13"/>
                      </a:cubicBezTo>
                      <a:cubicBezTo>
                        <a:pt x="77" y="17"/>
                        <a:pt x="82" y="14"/>
                        <a:pt x="82" y="19"/>
                      </a:cubicBezTo>
                      <a:cubicBezTo>
                        <a:pt x="82" y="24"/>
                        <a:pt x="85" y="24"/>
                        <a:pt x="85" y="30"/>
                      </a:cubicBezTo>
                      <a:cubicBezTo>
                        <a:pt x="85" y="36"/>
                        <a:pt x="83" y="38"/>
                        <a:pt x="86" y="41"/>
                      </a:cubicBezTo>
                      <a:cubicBezTo>
                        <a:pt x="89" y="43"/>
                        <a:pt x="92" y="44"/>
                        <a:pt x="95" y="48"/>
                      </a:cubicBezTo>
                      <a:cubicBezTo>
                        <a:pt x="97" y="52"/>
                        <a:pt x="98" y="57"/>
                        <a:pt x="95" y="58"/>
                      </a:cubicBezTo>
                      <a:cubicBezTo>
                        <a:pt x="91" y="59"/>
                        <a:pt x="88" y="53"/>
                        <a:pt x="86" y="59"/>
                      </a:cubicBezTo>
                      <a:cubicBezTo>
                        <a:pt x="84" y="63"/>
                        <a:pt x="91" y="63"/>
                        <a:pt x="91" y="66"/>
                      </a:cubicBezTo>
                      <a:cubicBezTo>
                        <a:pt x="91" y="69"/>
                        <a:pt x="91" y="82"/>
                        <a:pt x="91" y="82"/>
                      </a:cubicBezTo>
                      <a:cubicBezTo>
                        <a:pt x="91" y="82"/>
                        <a:pt x="89" y="82"/>
                        <a:pt x="86" y="82"/>
                      </a:cubicBezTo>
                      <a:cubicBezTo>
                        <a:pt x="83" y="83"/>
                        <a:pt x="83" y="82"/>
                        <a:pt x="82" y="86"/>
                      </a:cubicBezTo>
                      <a:cubicBezTo>
                        <a:pt x="82" y="91"/>
                        <a:pt x="82" y="93"/>
                        <a:pt x="79" y="92"/>
                      </a:cubicBezTo>
                      <a:cubicBezTo>
                        <a:pt x="75" y="91"/>
                        <a:pt x="71" y="90"/>
                        <a:pt x="68" y="91"/>
                      </a:cubicBezTo>
                      <a:cubicBezTo>
                        <a:pt x="65" y="91"/>
                        <a:pt x="65" y="88"/>
                        <a:pt x="62" y="91"/>
                      </a:cubicBezTo>
                      <a:cubicBezTo>
                        <a:pt x="59" y="93"/>
                        <a:pt x="57" y="88"/>
                        <a:pt x="56" y="89"/>
                      </a:cubicBezTo>
                      <a:cubicBezTo>
                        <a:pt x="55" y="90"/>
                        <a:pt x="54" y="93"/>
                        <a:pt x="54" y="93"/>
                      </a:cubicBezTo>
                      <a:cubicBezTo>
                        <a:pt x="53" y="90"/>
                        <a:pt x="53" y="90"/>
                        <a:pt x="53" y="90"/>
                      </a:cubicBezTo>
                      <a:cubicBezTo>
                        <a:pt x="53" y="90"/>
                        <a:pt x="52" y="90"/>
                        <a:pt x="48" y="90"/>
                      </a:cubicBezTo>
                      <a:cubicBezTo>
                        <a:pt x="44" y="90"/>
                        <a:pt x="40" y="91"/>
                        <a:pt x="37" y="90"/>
                      </a:cubicBezTo>
                      <a:cubicBezTo>
                        <a:pt x="34" y="88"/>
                        <a:pt x="27" y="88"/>
                        <a:pt x="23" y="87"/>
                      </a:cubicBezTo>
                      <a:cubicBezTo>
                        <a:pt x="20" y="87"/>
                        <a:pt x="13" y="88"/>
                        <a:pt x="13" y="88"/>
                      </a:cubicBezTo>
                      <a:cubicBezTo>
                        <a:pt x="13" y="88"/>
                        <a:pt x="10" y="96"/>
                        <a:pt x="8" y="91"/>
                      </a:cubicBezTo>
                      <a:cubicBezTo>
                        <a:pt x="6" y="85"/>
                        <a:pt x="1" y="90"/>
                        <a:pt x="1" y="90"/>
                      </a:cubicBezTo>
                      <a:cubicBezTo>
                        <a:pt x="1" y="90"/>
                        <a:pt x="1" y="82"/>
                        <a:pt x="1" y="79"/>
                      </a:cubicBezTo>
                      <a:cubicBezTo>
                        <a:pt x="1" y="76"/>
                        <a:pt x="7" y="71"/>
                        <a:pt x="4" y="68"/>
                      </a:cubicBezTo>
                      <a:cubicBezTo>
                        <a:pt x="1" y="65"/>
                        <a:pt x="0" y="57"/>
                        <a:pt x="0" y="57"/>
                      </a:cubicBezTo>
                      <a:cubicBezTo>
                        <a:pt x="7" y="54"/>
                        <a:pt x="7" y="54"/>
                        <a:pt x="7" y="54"/>
                      </a:cubicBezTo>
                      <a:cubicBezTo>
                        <a:pt x="7" y="54"/>
                        <a:pt x="11" y="54"/>
                        <a:pt x="13" y="54"/>
                      </a:cubicBezTo>
                      <a:cubicBezTo>
                        <a:pt x="15" y="54"/>
                        <a:pt x="16" y="50"/>
                        <a:pt x="16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49"/>
                        <a:pt x="22" y="46"/>
                        <a:pt x="21" y="41"/>
                      </a:cubicBezTo>
                      <a:cubicBezTo>
                        <a:pt x="21" y="37"/>
                        <a:pt x="23" y="33"/>
                        <a:pt x="26" y="29"/>
                      </a:cubicBezTo>
                      <a:cubicBezTo>
                        <a:pt x="29" y="26"/>
                        <a:pt x="28" y="22"/>
                        <a:pt x="28" y="22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6" name="Freeform 650"/>
                <p:cNvSpPr>
                  <a:spLocks/>
                </p:cNvSpPr>
                <p:nvPr/>
              </p:nvSpPr>
              <p:spPr bwMode="auto">
                <a:xfrm>
                  <a:off x="1581" y="2346"/>
                  <a:ext cx="21" cy="59"/>
                </a:xfrm>
                <a:custGeom>
                  <a:avLst/>
                  <a:gdLst/>
                  <a:ahLst/>
                  <a:cxnLst>
                    <a:cxn ang="0">
                      <a:pos x="10" y="2"/>
                    </a:cxn>
                    <a:cxn ang="0">
                      <a:pos x="5" y="4"/>
                    </a:cxn>
                    <a:cxn ang="0">
                      <a:pos x="0" y="7"/>
                    </a:cxn>
                    <a:cxn ang="0">
                      <a:pos x="0" y="42"/>
                    </a:cxn>
                    <a:cxn ang="0">
                      <a:pos x="7" y="42"/>
                    </a:cxn>
                    <a:cxn ang="0">
                      <a:pos x="15" y="6"/>
                    </a:cxn>
                    <a:cxn ang="0">
                      <a:pos x="12" y="2"/>
                    </a:cxn>
                    <a:cxn ang="0">
                      <a:pos x="10" y="2"/>
                    </a:cxn>
                  </a:cxnLst>
                  <a:rect l="0" t="0" r="r" b="b"/>
                  <a:pathLst>
                    <a:path w="17" h="42">
                      <a:moveTo>
                        <a:pt x="10" y="2"/>
                      </a:moveTo>
                      <a:cubicBezTo>
                        <a:pt x="7" y="0"/>
                        <a:pt x="5" y="4"/>
                        <a:pt x="5" y="4"/>
                      </a:cubicBezTo>
                      <a:cubicBezTo>
                        <a:pt x="0" y="7"/>
                        <a:pt x="0" y="7"/>
                        <a:pt x="0" y="7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12" y="31"/>
                        <a:pt x="17" y="15"/>
                        <a:pt x="15" y="6"/>
                      </a:cubicBezTo>
                      <a:cubicBezTo>
                        <a:pt x="15" y="6"/>
                        <a:pt x="13" y="4"/>
                        <a:pt x="12" y="2"/>
                      </a:cubicBezTo>
                      <a:lnTo>
                        <a:pt x="10" y="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7" name="Freeform 651"/>
                <p:cNvSpPr>
                  <a:spLocks/>
                </p:cNvSpPr>
                <p:nvPr/>
              </p:nvSpPr>
              <p:spPr bwMode="auto">
                <a:xfrm>
                  <a:off x="3028" y="1547"/>
                  <a:ext cx="66" cy="51"/>
                </a:xfrm>
                <a:custGeom>
                  <a:avLst/>
                  <a:gdLst/>
                  <a:ahLst/>
                  <a:cxnLst>
                    <a:cxn ang="0">
                      <a:pos x="0" y="6"/>
                    </a:cxn>
                    <a:cxn ang="0">
                      <a:pos x="3" y="10"/>
                    </a:cxn>
                    <a:cxn ang="0">
                      <a:pos x="6" y="12"/>
                    </a:cxn>
                    <a:cxn ang="0">
                      <a:pos x="8" y="17"/>
                    </a:cxn>
                    <a:cxn ang="0">
                      <a:pos x="14" y="21"/>
                    </a:cxn>
                    <a:cxn ang="0">
                      <a:pos x="19" y="22"/>
                    </a:cxn>
                    <a:cxn ang="0">
                      <a:pos x="22" y="27"/>
                    </a:cxn>
                    <a:cxn ang="0">
                      <a:pos x="29" y="31"/>
                    </a:cxn>
                    <a:cxn ang="0">
                      <a:pos x="34" y="31"/>
                    </a:cxn>
                    <a:cxn ang="0">
                      <a:pos x="37" y="36"/>
                    </a:cxn>
                    <a:cxn ang="0">
                      <a:pos x="40" y="37"/>
                    </a:cxn>
                    <a:cxn ang="0">
                      <a:pos x="46" y="36"/>
                    </a:cxn>
                    <a:cxn ang="0">
                      <a:pos x="47" y="33"/>
                    </a:cxn>
                    <a:cxn ang="0">
                      <a:pos x="50" y="28"/>
                    </a:cxn>
                    <a:cxn ang="0">
                      <a:pos x="49" y="18"/>
                    </a:cxn>
                    <a:cxn ang="0">
                      <a:pos x="50" y="14"/>
                    </a:cxn>
                    <a:cxn ang="0">
                      <a:pos x="44" y="11"/>
                    </a:cxn>
                    <a:cxn ang="0">
                      <a:pos x="39" y="11"/>
                    </a:cxn>
                    <a:cxn ang="0">
                      <a:pos x="35" y="4"/>
                    </a:cxn>
                    <a:cxn ang="0">
                      <a:pos x="31" y="5"/>
                    </a:cxn>
                    <a:cxn ang="0">
                      <a:pos x="26" y="3"/>
                    </a:cxn>
                    <a:cxn ang="0">
                      <a:pos x="21" y="6"/>
                    </a:cxn>
                    <a:cxn ang="0">
                      <a:pos x="14" y="0"/>
                    </a:cxn>
                    <a:cxn ang="0">
                      <a:pos x="0" y="6"/>
                    </a:cxn>
                  </a:cxnLst>
                  <a:rect l="0" t="0" r="r" b="b"/>
                  <a:pathLst>
                    <a:path w="53" h="37">
                      <a:moveTo>
                        <a:pt x="0" y="6"/>
                      </a:move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3" y="10"/>
                        <a:pt x="5" y="9"/>
                        <a:pt x="6" y="12"/>
                      </a:cubicBezTo>
                      <a:cubicBezTo>
                        <a:pt x="7" y="15"/>
                        <a:pt x="8" y="17"/>
                        <a:pt x="8" y="17"/>
                      </a:cubicBezTo>
                      <a:cubicBezTo>
                        <a:pt x="8" y="17"/>
                        <a:pt x="10" y="17"/>
                        <a:pt x="14" y="21"/>
                      </a:cubicBezTo>
                      <a:cubicBezTo>
                        <a:pt x="17" y="25"/>
                        <a:pt x="19" y="22"/>
                        <a:pt x="19" y="22"/>
                      </a:cubicBezTo>
                      <a:cubicBezTo>
                        <a:pt x="19" y="22"/>
                        <a:pt x="19" y="24"/>
                        <a:pt x="22" y="27"/>
                      </a:cubicBezTo>
                      <a:cubicBezTo>
                        <a:pt x="25" y="30"/>
                        <a:pt x="26" y="29"/>
                        <a:pt x="29" y="31"/>
                      </a:cubicBezTo>
                      <a:cubicBezTo>
                        <a:pt x="31" y="32"/>
                        <a:pt x="34" y="27"/>
                        <a:pt x="34" y="31"/>
                      </a:cubicBezTo>
                      <a:cubicBezTo>
                        <a:pt x="34" y="35"/>
                        <a:pt x="34" y="36"/>
                        <a:pt x="37" y="36"/>
                      </a:cubicBezTo>
                      <a:cubicBezTo>
                        <a:pt x="40" y="36"/>
                        <a:pt x="40" y="37"/>
                        <a:pt x="40" y="37"/>
                      </a:cubicBezTo>
                      <a:cubicBezTo>
                        <a:pt x="46" y="36"/>
                        <a:pt x="46" y="36"/>
                        <a:pt x="46" y="36"/>
                      </a:cubicBezTo>
                      <a:cubicBezTo>
                        <a:pt x="46" y="35"/>
                        <a:pt x="46" y="34"/>
                        <a:pt x="47" y="33"/>
                      </a:cubicBezTo>
                      <a:cubicBezTo>
                        <a:pt x="48" y="31"/>
                        <a:pt x="45" y="28"/>
                        <a:pt x="50" y="28"/>
                      </a:cubicBezTo>
                      <a:cubicBezTo>
                        <a:pt x="50" y="28"/>
                        <a:pt x="53" y="21"/>
                        <a:pt x="49" y="18"/>
                      </a:cubicBezTo>
                      <a:cubicBezTo>
                        <a:pt x="45" y="16"/>
                        <a:pt x="52" y="14"/>
                        <a:pt x="50" y="14"/>
                      </a:cubicBezTo>
                      <a:cubicBezTo>
                        <a:pt x="47" y="14"/>
                        <a:pt x="44" y="11"/>
                        <a:pt x="44" y="11"/>
                      </a:cubicBezTo>
                      <a:cubicBezTo>
                        <a:pt x="44" y="11"/>
                        <a:pt x="39" y="14"/>
                        <a:pt x="39" y="11"/>
                      </a:cubicBezTo>
                      <a:cubicBezTo>
                        <a:pt x="39" y="10"/>
                        <a:pt x="37" y="6"/>
                        <a:pt x="35" y="4"/>
                      </a:cubicBezTo>
                      <a:cubicBezTo>
                        <a:pt x="34" y="4"/>
                        <a:pt x="32" y="5"/>
                        <a:pt x="31" y="5"/>
                      </a:cubicBezTo>
                      <a:cubicBezTo>
                        <a:pt x="29" y="4"/>
                        <a:pt x="27" y="3"/>
                        <a:pt x="26" y="3"/>
                      </a:cubicBezTo>
                      <a:cubicBezTo>
                        <a:pt x="23" y="3"/>
                        <a:pt x="25" y="7"/>
                        <a:pt x="21" y="6"/>
                      </a:cubicBezTo>
                      <a:cubicBezTo>
                        <a:pt x="14" y="5"/>
                        <a:pt x="14" y="0"/>
                        <a:pt x="14" y="0"/>
                      </a:cubicBezTo>
                      <a:cubicBezTo>
                        <a:pt x="9" y="4"/>
                        <a:pt x="6" y="5"/>
                        <a:pt x="0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8" name="Freeform 652"/>
                <p:cNvSpPr>
                  <a:spLocks/>
                </p:cNvSpPr>
                <p:nvPr/>
              </p:nvSpPr>
              <p:spPr bwMode="auto">
                <a:xfrm>
                  <a:off x="3045" y="1502"/>
                  <a:ext cx="65" cy="64"/>
                </a:xfrm>
                <a:custGeom>
                  <a:avLst/>
                  <a:gdLst/>
                  <a:ahLst/>
                  <a:cxnLst>
                    <a:cxn ang="0">
                      <a:pos x="1" y="33"/>
                    </a:cxn>
                    <a:cxn ang="0">
                      <a:pos x="8" y="39"/>
                    </a:cxn>
                    <a:cxn ang="0">
                      <a:pos x="13" y="36"/>
                    </a:cxn>
                    <a:cxn ang="0">
                      <a:pos x="17" y="37"/>
                    </a:cxn>
                    <a:cxn ang="0">
                      <a:pos x="21" y="37"/>
                    </a:cxn>
                    <a:cxn ang="0">
                      <a:pos x="26" y="44"/>
                    </a:cxn>
                    <a:cxn ang="0">
                      <a:pos x="31" y="44"/>
                    </a:cxn>
                    <a:cxn ang="0">
                      <a:pos x="31" y="44"/>
                    </a:cxn>
                    <a:cxn ang="0">
                      <a:pos x="30" y="39"/>
                    </a:cxn>
                    <a:cxn ang="0">
                      <a:pos x="34" y="34"/>
                    </a:cxn>
                    <a:cxn ang="0">
                      <a:pos x="34" y="29"/>
                    </a:cxn>
                    <a:cxn ang="0">
                      <a:pos x="41" y="25"/>
                    </a:cxn>
                    <a:cxn ang="0">
                      <a:pos x="45" y="21"/>
                    </a:cxn>
                    <a:cxn ang="0">
                      <a:pos x="49" y="19"/>
                    </a:cxn>
                    <a:cxn ang="0">
                      <a:pos x="50" y="13"/>
                    </a:cxn>
                    <a:cxn ang="0">
                      <a:pos x="48" y="5"/>
                    </a:cxn>
                    <a:cxn ang="0">
                      <a:pos x="44" y="4"/>
                    </a:cxn>
                    <a:cxn ang="0">
                      <a:pos x="40" y="2"/>
                    </a:cxn>
                    <a:cxn ang="0">
                      <a:pos x="33" y="1"/>
                    </a:cxn>
                    <a:cxn ang="0">
                      <a:pos x="26" y="2"/>
                    </a:cxn>
                    <a:cxn ang="0">
                      <a:pos x="22" y="9"/>
                    </a:cxn>
                    <a:cxn ang="0">
                      <a:pos x="23" y="12"/>
                    </a:cxn>
                    <a:cxn ang="0">
                      <a:pos x="22" y="12"/>
                    </a:cxn>
                    <a:cxn ang="0">
                      <a:pos x="16" y="16"/>
                    </a:cxn>
                    <a:cxn ang="0">
                      <a:pos x="23" y="12"/>
                    </a:cxn>
                    <a:cxn ang="0">
                      <a:pos x="24" y="14"/>
                    </a:cxn>
                    <a:cxn ang="0">
                      <a:pos x="26" y="16"/>
                    </a:cxn>
                    <a:cxn ang="0">
                      <a:pos x="27" y="18"/>
                    </a:cxn>
                    <a:cxn ang="0">
                      <a:pos x="20" y="18"/>
                    </a:cxn>
                    <a:cxn ang="0">
                      <a:pos x="17" y="21"/>
                    </a:cxn>
                    <a:cxn ang="0">
                      <a:pos x="16" y="21"/>
                    </a:cxn>
                    <a:cxn ang="0">
                      <a:pos x="15" y="20"/>
                    </a:cxn>
                    <a:cxn ang="0">
                      <a:pos x="16" y="17"/>
                    </a:cxn>
                    <a:cxn ang="0">
                      <a:pos x="15" y="12"/>
                    </a:cxn>
                    <a:cxn ang="0">
                      <a:pos x="12" y="7"/>
                    </a:cxn>
                    <a:cxn ang="0">
                      <a:pos x="4" y="26"/>
                    </a:cxn>
                    <a:cxn ang="0">
                      <a:pos x="7" y="29"/>
                    </a:cxn>
                    <a:cxn ang="0">
                      <a:pos x="10" y="31"/>
                    </a:cxn>
                    <a:cxn ang="0">
                      <a:pos x="5" y="31"/>
                    </a:cxn>
                    <a:cxn ang="0">
                      <a:pos x="8" y="35"/>
                    </a:cxn>
                    <a:cxn ang="0">
                      <a:pos x="1" y="31"/>
                    </a:cxn>
                    <a:cxn ang="0">
                      <a:pos x="1" y="33"/>
                    </a:cxn>
                  </a:cxnLst>
                  <a:rect l="0" t="0" r="r" b="b"/>
                  <a:pathLst>
                    <a:path w="53" h="47">
                      <a:moveTo>
                        <a:pt x="1" y="33"/>
                      </a:moveTo>
                      <a:cubicBezTo>
                        <a:pt x="1" y="33"/>
                        <a:pt x="0" y="38"/>
                        <a:pt x="8" y="39"/>
                      </a:cubicBezTo>
                      <a:cubicBezTo>
                        <a:pt x="12" y="39"/>
                        <a:pt x="10" y="36"/>
                        <a:pt x="13" y="36"/>
                      </a:cubicBezTo>
                      <a:cubicBezTo>
                        <a:pt x="14" y="36"/>
                        <a:pt x="15" y="37"/>
                        <a:pt x="17" y="37"/>
                      </a:cubicBezTo>
                      <a:cubicBezTo>
                        <a:pt x="18" y="38"/>
                        <a:pt x="20" y="36"/>
                        <a:pt x="21" y="37"/>
                      </a:cubicBezTo>
                      <a:cubicBezTo>
                        <a:pt x="24" y="38"/>
                        <a:pt x="26" y="43"/>
                        <a:pt x="26" y="44"/>
                      </a:cubicBezTo>
                      <a:cubicBezTo>
                        <a:pt x="26" y="47"/>
                        <a:pt x="31" y="44"/>
                        <a:pt x="31" y="44"/>
                      </a:cubicBezTo>
                      <a:cubicBezTo>
                        <a:pt x="31" y="44"/>
                        <a:pt x="31" y="44"/>
                        <a:pt x="31" y="44"/>
                      </a:cubicBezTo>
                      <a:cubicBezTo>
                        <a:pt x="31" y="44"/>
                        <a:pt x="29" y="42"/>
                        <a:pt x="30" y="39"/>
                      </a:cubicBezTo>
                      <a:cubicBezTo>
                        <a:pt x="30" y="38"/>
                        <a:pt x="33" y="35"/>
                        <a:pt x="34" y="34"/>
                      </a:cubicBezTo>
                      <a:cubicBezTo>
                        <a:pt x="34" y="31"/>
                        <a:pt x="33" y="31"/>
                        <a:pt x="34" y="29"/>
                      </a:cubicBezTo>
                      <a:cubicBezTo>
                        <a:pt x="35" y="26"/>
                        <a:pt x="35" y="23"/>
                        <a:pt x="41" y="25"/>
                      </a:cubicBezTo>
                      <a:cubicBezTo>
                        <a:pt x="47" y="28"/>
                        <a:pt x="45" y="21"/>
                        <a:pt x="45" y="21"/>
                      </a:cubicBezTo>
                      <a:cubicBezTo>
                        <a:pt x="45" y="21"/>
                        <a:pt x="52" y="21"/>
                        <a:pt x="49" y="19"/>
                      </a:cubicBezTo>
                      <a:cubicBezTo>
                        <a:pt x="46" y="17"/>
                        <a:pt x="47" y="12"/>
                        <a:pt x="50" y="13"/>
                      </a:cubicBezTo>
                      <a:cubicBezTo>
                        <a:pt x="53" y="14"/>
                        <a:pt x="48" y="5"/>
                        <a:pt x="48" y="5"/>
                      </a:cubicBezTo>
                      <a:cubicBezTo>
                        <a:pt x="48" y="5"/>
                        <a:pt x="45" y="5"/>
                        <a:pt x="44" y="4"/>
                      </a:cubicBezTo>
                      <a:cubicBezTo>
                        <a:pt x="43" y="2"/>
                        <a:pt x="42" y="2"/>
                        <a:pt x="40" y="2"/>
                      </a:cubicBezTo>
                      <a:cubicBezTo>
                        <a:pt x="39" y="2"/>
                        <a:pt x="36" y="1"/>
                        <a:pt x="33" y="1"/>
                      </a:cubicBezTo>
                      <a:cubicBezTo>
                        <a:pt x="31" y="1"/>
                        <a:pt x="28" y="0"/>
                        <a:pt x="26" y="2"/>
                      </a:cubicBezTo>
                      <a:cubicBezTo>
                        <a:pt x="24" y="4"/>
                        <a:pt x="21" y="7"/>
                        <a:pt x="22" y="9"/>
                      </a:cubicBezTo>
                      <a:cubicBezTo>
                        <a:pt x="22" y="11"/>
                        <a:pt x="23" y="12"/>
                        <a:pt x="23" y="12"/>
                      </a:cubicBezTo>
                      <a:cubicBezTo>
                        <a:pt x="22" y="12"/>
                        <a:pt x="22" y="12"/>
                        <a:pt x="22" y="1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23" y="12"/>
                        <a:pt x="23" y="12"/>
                        <a:pt x="23" y="12"/>
                      </a:cubicBezTo>
                      <a:cubicBezTo>
                        <a:pt x="24" y="14"/>
                        <a:pt x="24" y="14"/>
                        <a:pt x="24" y="14"/>
                      </a:cubicBezTo>
                      <a:cubicBezTo>
                        <a:pt x="26" y="16"/>
                        <a:pt x="26" y="16"/>
                        <a:pt x="26" y="16"/>
                      </a:cubicBezTo>
                      <a:cubicBezTo>
                        <a:pt x="26" y="16"/>
                        <a:pt x="29" y="17"/>
                        <a:pt x="27" y="18"/>
                      </a:cubicBezTo>
                      <a:cubicBezTo>
                        <a:pt x="25" y="18"/>
                        <a:pt x="21" y="17"/>
                        <a:pt x="20" y="18"/>
                      </a:cubicBezTo>
                      <a:cubicBezTo>
                        <a:pt x="20" y="19"/>
                        <a:pt x="17" y="21"/>
                        <a:pt x="17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5" y="20"/>
                        <a:pt x="15" y="20"/>
                        <a:pt x="15" y="20"/>
                      </a:cubicBezTo>
                      <a:cubicBezTo>
                        <a:pt x="16" y="17"/>
                        <a:pt x="16" y="17"/>
                        <a:pt x="16" y="17"/>
                      </a:cubicBezTo>
                      <a:cubicBezTo>
                        <a:pt x="16" y="17"/>
                        <a:pt x="16" y="14"/>
                        <a:pt x="15" y="12"/>
                      </a:cubicBezTo>
                      <a:cubicBezTo>
                        <a:pt x="14" y="10"/>
                        <a:pt x="13" y="4"/>
                        <a:pt x="12" y="7"/>
                      </a:cubicBezTo>
                      <a:cubicBezTo>
                        <a:pt x="12" y="10"/>
                        <a:pt x="7" y="22"/>
                        <a:pt x="4" y="26"/>
                      </a:cubicBezTo>
                      <a:cubicBezTo>
                        <a:pt x="2" y="30"/>
                        <a:pt x="7" y="29"/>
                        <a:pt x="7" y="29"/>
                      </a:cubicBezTo>
                      <a:cubicBezTo>
                        <a:pt x="10" y="31"/>
                        <a:pt x="10" y="31"/>
                        <a:pt x="10" y="31"/>
                      </a:cubicBezTo>
                      <a:cubicBezTo>
                        <a:pt x="5" y="31"/>
                        <a:pt x="5" y="31"/>
                        <a:pt x="5" y="31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1" y="31"/>
                        <a:pt x="1" y="31"/>
                        <a:pt x="1" y="31"/>
                      </a:cubicBezTo>
                      <a:lnTo>
                        <a:pt x="1" y="33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79" name="Freeform 653"/>
                <p:cNvSpPr>
                  <a:spLocks/>
                </p:cNvSpPr>
                <p:nvPr/>
              </p:nvSpPr>
              <p:spPr bwMode="auto">
                <a:xfrm>
                  <a:off x="4380" y="2176"/>
                  <a:ext cx="88" cy="135"/>
                </a:xfrm>
                <a:custGeom>
                  <a:avLst/>
                  <a:gdLst/>
                  <a:ahLst/>
                  <a:cxnLst>
                    <a:cxn ang="0">
                      <a:pos x="65" y="98"/>
                    </a:cxn>
                    <a:cxn ang="0">
                      <a:pos x="64" y="95"/>
                    </a:cxn>
                    <a:cxn ang="0">
                      <a:pos x="66" y="91"/>
                    </a:cxn>
                    <a:cxn ang="0">
                      <a:pos x="71" y="93"/>
                    </a:cxn>
                    <a:cxn ang="0">
                      <a:pos x="71" y="93"/>
                    </a:cxn>
                    <a:cxn ang="0">
                      <a:pos x="70" y="87"/>
                    </a:cxn>
                    <a:cxn ang="0">
                      <a:pos x="69" y="83"/>
                    </a:cxn>
                    <a:cxn ang="0">
                      <a:pos x="68" y="77"/>
                    </a:cxn>
                    <a:cxn ang="0">
                      <a:pos x="67" y="71"/>
                    </a:cxn>
                    <a:cxn ang="0">
                      <a:pos x="67" y="64"/>
                    </a:cxn>
                    <a:cxn ang="0">
                      <a:pos x="61" y="54"/>
                    </a:cxn>
                    <a:cxn ang="0">
                      <a:pos x="59" y="61"/>
                    </a:cxn>
                    <a:cxn ang="0">
                      <a:pos x="53" y="61"/>
                    </a:cxn>
                    <a:cxn ang="0">
                      <a:pos x="52" y="57"/>
                    </a:cxn>
                    <a:cxn ang="0">
                      <a:pos x="54" y="47"/>
                    </a:cxn>
                    <a:cxn ang="0">
                      <a:pos x="58" y="40"/>
                    </a:cxn>
                    <a:cxn ang="0">
                      <a:pos x="61" y="34"/>
                    </a:cxn>
                    <a:cxn ang="0">
                      <a:pos x="59" y="28"/>
                    </a:cxn>
                    <a:cxn ang="0">
                      <a:pos x="66" y="23"/>
                    </a:cxn>
                    <a:cxn ang="0">
                      <a:pos x="57" y="23"/>
                    </a:cxn>
                    <a:cxn ang="0">
                      <a:pos x="49" y="25"/>
                    </a:cxn>
                    <a:cxn ang="0">
                      <a:pos x="42" y="25"/>
                    </a:cxn>
                    <a:cxn ang="0">
                      <a:pos x="33" y="25"/>
                    </a:cxn>
                    <a:cxn ang="0">
                      <a:pos x="29" y="25"/>
                    </a:cxn>
                    <a:cxn ang="0">
                      <a:pos x="28" y="15"/>
                    </a:cxn>
                    <a:cxn ang="0">
                      <a:pos x="30" y="6"/>
                    </a:cxn>
                    <a:cxn ang="0">
                      <a:pos x="25" y="4"/>
                    </a:cxn>
                    <a:cxn ang="0">
                      <a:pos x="18" y="6"/>
                    </a:cxn>
                    <a:cxn ang="0">
                      <a:pos x="12" y="0"/>
                    </a:cxn>
                    <a:cxn ang="0">
                      <a:pos x="8" y="5"/>
                    </a:cxn>
                    <a:cxn ang="0">
                      <a:pos x="13" y="12"/>
                    </a:cxn>
                    <a:cxn ang="0">
                      <a:pos x="11" y="18"/>
                    </a:cxn>
                    <a:cxn ang="0">
                      <a:pos x="5" y="20"/>
                    </a:cxn>
                    <a:cxn ang="0">
                      <a:pos x="0" y="23"/>
                    </a:cxn>
                    <a:cxn ang="0">
                      <a:pos x="1" y="33"/>
                    </a:cxn>
                    <a:cxn ang="0">
                      <a:pos x="3" y="37"/>
                    </a:cxn>
                    <a:cxn ang="0">
                      <a:pos x="11" y="40"/>
                    </a:cxn>
                    <a:cxn ang="0">
                      <a:pos x="13" y="45"/>
                    </a:cxn>
                    <a:cxn ang="0">
                      <a:pos x="11" y="55"/>
                    </a:cxn>
                    <a:cxn ang="0">
                      <a:pos x="15" y="60"/>
                    </a:cxn>
                    <a:cxn ang="0">
                      <a:pos x="15" y="69"/>
                    </a:cxn>
                    <a:cxn ang="0">
                      <a:pos x="13" y="74"/>
                    </a:cxn>
                    <a:cxn ang="0">
                      <a:pos x="15" y="84"/>
                    </a:cxn>
                    <a:cxn ang="0">
                      <a:pos x="32" y="75"/>
                    </a:cxn>
                    <a:cxn ang="0">
                      <a:pos x="36" y="77"/>
                    </a:cxn>
                    <a:cxn ang="0">
                      <a:pos x="40" y="57"/>
                    </a:cxn>
                    <a:cxn ang="0">
                      <a:pos x="60" y="95"/>
                    </a:cxn>
                    <a:cxn ang="0">
                      <a:pos x="65" y="98"/>
                    </a:cxn>
                  </a:cxnLst>
                  <a:rect l="0" t="0" r="r" b="b"/>
                  <a:pathLst>
                    <a:path w="71" h="98">
                      <a:moveTo>
                        <a:pt x="65" y="98"/>
                      </a:moveTo>
                      <a:cubicBezTo>
                        <a:pt x="64" y="95"/>
                        <a:pt x="64" y="95"/>
                        <a:pt x="64" y="95"/>
                      </a:cubicBezTo>
                      <a:cubicBezTo>
                        <a:pt x="66" y="91"/>
                        <a:pt x="66" y="91"/>
                        <a:pt x="66" y="91"/>
                      </a:cubicBezTo>
                      <a:cubicBezTo>
                        <a:pt x="71" y="93"/>
                        <a:pt x="71" y="93"/>
                        <a:pt x="71" y="93"/>
                      </a:cubicBezTo>
                      <a:cubicBezTo>
                        <a:pt x="71" y="93"/>
                        <a:pt x="71" y="93"/>
                        <a:pt x="71" y="93"/>
                      </a:cubicBezTo>
                      <a:cubicBezTo>
                        <a:pt x="70" y="87"/>
                        <a:pt x="70" y="87"/>
                        <a:pt x="70" y="87"/>
                      </a:cubicBezTo>
                      <a:cubicBezTo>
                        <a:pt x="69" y="83"/>
                        <a:pt x="69" y="83"/>
                        <a:pt x="69" y="83"/>
                      </a:cubicBezTo>
                      <a:cubicBezTo>
                        <a:pt x="68" y="77"/>
                        <a:pt x="68" y="77"/>
                        <a:pt x="68" y="77"/>
                      </a:cubicBezTo>
                      <a:cubicBezTo>
                        <a:pt x="67" y="71"/>
                        <a:pt x="67" y="71"/>
                        <a:pt x="67" y="71"/>
                      </a:cubicBezTo>
                      <a:cubicBezTo>
                        <a:pt x="67" y="64"/>
                        <a:pt x="67" y="64"/>
                        <a:pt x="67" y="64"/>
                      </a:cubicBezTo>
                      <a:cubicBezTo>
                        <a:pt x="61" y="54"/>
                        <a:pt x="61" y="54"/>
                        <a:pt x="61" y="54"/>
                      </a:cubicBezTo>
                      <a:cubicBezTo>
                        <a:pt x="59" y="61"/>
                        <a:pt x="59" y="61"/>
                        <a:pt x="59" y="61"/>
                      </a:cubicBezTo>
                      <a:cubicBezTo>
                        <a:pt x="53" y="61"/>
                        <a:pt x="53" y="61"/>
                        <a:pt x="53" y="61"/>
                      </a:cubicBezTo>
                      <a:cubicBezTo>
                        <a:pt x="52" y="57"/>
                        <a:pt x="52" y="57"/>
                        <a:pt x="52" y="57"/>
                      </a:cubicBezTo>
                      <a:cubicBezTo>
                        <a:pt x="54" y="47"/>
                        <a:pt x="54" y="47"/>
                        <a:pt x="54" y="47"/>
                      </a:cubicBezTo>
                      <a:cubicBezTo>
                        <a:pt x="58" y="40"/>
                        <a:pt x="58" y="40"/>
                        <a:pt x="58" y="40"/>
                      </a:cubicBezTo>
                      <a:cubicBezTo>
                        <a:pt x="58" y="40"/>
                        <a:pt x="58" y="36"/>
                        <a:pt x="61" y="34"/>
                      </a:cubicBezTo>
                      <a:cubicBezTo>
                        <a:pt x="59" y="28"/>
                        <a:pt x="59" y="28"/>
                        <a:pt x="59" y="28"/>
                      </a:cubicBezTo>
                      <a:cubicBezTo>
                        <a:pt x="66" y="23"/>
                        <a:pt x="66" y="23"/>
                        <a:pt x="66" y="23"/>
                      </a:cubicBezTo>
                      <a:cubicBezTo>
                        <a:pt x="57" y="23"/>
                        <a:pt x="57" y="23"/>
                        <a:pt x="57" y="23"/>
                      </a:cubicBezTo>
                      <a:cubicBezTo>
                        <a:pt x="49" y="25"/>
                        <a:pt x="49" y="25"/>
                        <a:pt x="49" y="25"/>
                      </a:cubicBezTo>
                      <a:cubicBezTo>
                        <a:pt x="42" y="25"/>
                        <a:pt x="42" y="25"/>
                        <a:pt x="42" y="25"/>
                      </a:cubicBezTo>
                      <a:cubicBezTo>
                        <a:pt x="33" y="25"/>
                        <a:pt x="33" y="25"/>
                        <a:pt x="33" y="25"/>
                      </a:cubicBezTo>
                      <a:cubicBezTo>
                        <a:pt x="29" y="25"/>
                        <a:pt x="29" y="25"/>
                        <a:pt x="29" y="25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25" y="4"/>
                        <a:pt x="25" y="4"/>
                        <a:pt x="25" y="4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8" y="5"/>
                        <a:pt x="8" y="5"/>
                        <a:pt x="8" y="5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1" y="18"/>
                        <a:pt x="11" y="18"/>
                        <a:pt x="11" y="18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1" y="33"/>
                        <a:pt x="1" y="33"/>
                        <a:pt x="1" y="33"/>
                      </a:cubicBezTo>
                      <a:cubicBezTo>
                        <a:pt x="3" y="37"/>
                        <a:pt x="3" y="37"/>
                        <a:pt x="3" y="37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3" y="45"/>
                        <a:pt x="13" y="45"/>
                        <a:pt x="13" y="45"/>
                      </a:cubicBezTo>
                      <a:cubicBezTo>
                        <a:pt x="11" y="55"/>
                        <a:pt x="11" y="55"/>
                        <a:pt x="11" y="55"/>
                      </a:cubicBezTo>
                      <a:cubicBezTo>
                        <a:pt x="15" y="60"/>
                        <a:pt x="15" y="60"/>
                        <a:pt x="15" y="60"/>
                      </a:cubicBezTo>
                      <a:cubicBezTo>
                        <a:pt x="15" y="69"/>
                        <a:pt x="15" y="69"/>
                        <a:pt x="15" y="69"/>
                      </a:cubicBezTo>
                      <a:cubicBezTo>
                        <a:pt x="13" y="74"/>
                        <a:pt x="13" y="74"/>
                        <a:pt x="13" y="74"/>
                      </a:cubicBezTo>
                      <a:cubicBezTo>
                        <a:pt x="15" y="84"/>
                        <a:pt x="15" y="84"/>
                        <a:pt x="15" y="84"/>
                      </a:cubicBezTo>
                      <a:cubicBezTo>
                        <a:pt x="15" y="84"/>
                        <a:pt x="29" y="76"/>
                        <a:pt x="32" y="75"/>
                      </a:cubicBezTo>
                      <a:cubicBezTo>
                        <a:pt x="29" y="77"/>
                        <a:pt x="35" y="77"/>
                        <a:pt x="36" y="77"/>
                      </a:cubicBezTo>
                      <a:cubicBezTo>
                        <a:pt x="35" y="77"/>
                        <a:pt x="40" y="57"/>
                        <a:pt x="40" y="57"/>
                      </a:cubicBezTo>
                      <a:cubicBezTo>
                        <a:pt x="62" y="69"/>
                        <a:pt x="51" y="74"/>
                        <a:pt x="60" y="95"/>
                      </a:cubicBezTo>
                      <a:cubicBezTo>
                        <a:pt x="60" y="96"/>
                        <a:pt x="63" y="97"/>
                        <a:pt x="65" y="9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0" name="Freeform 654"/>
                <p:cNvSpPr>
                  <a:spLocks/>
                </p:cNvSpPr>
                <p:nvPr/>
              </p:nvSpPr>
              <p:spPr bwMode="auto">
                <a:xfrm>
                  <a:off x="1753" y="2200"/>
                  <a:ext cx="16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4" h="8">
                      <a:moveTo>
                        <a:pt x="0" y="0"/>
                      </a:moveTo>
                      <a:cubicBezTo>
                        <a:pt x="1" y="0"/>
                        <a:pt x="0" y="8"/>
                        <a:pt x="0" y="8"/>
                      </a:cubicBezTo>
                      <a:cubicBezTo>
                        <a:pt x="14" y="6"/>
                        <a:pt x="6" y="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1" name="Freeform 655"/>
                <p:cNvSpPr>
                  <a:spLocks/>
                </p:cNvSpPr>
                <p:nvPr/>
              </p:nvSpPr>
              <p:spPr bwMode="auto">
                <a:xfrm>
                  <a:off x="3709" y="1854"/>
                  <a:ext cx="22" cy="17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3" y="5"/>
                    </a:cxn>
                    <a:cxn ang="0">
                      <a:pos x="7" y="11"/>
                    </a:cxn>
                    <a:cxn ang="0">
                      <a:pos x="12" y="13"/>
                    </a:cxn>
                    <a:cxn ang="0">
                      <a:pos x="18" y="13"/>
                    </a:cxn>
                    <a:cxn ang="0">
                      <a:pos x="14" y="6"/>
                    </a:cxn>
                    <a:cxn ang="0">
                      <a:pos x="9" y="2"/>
                    </a:cxn>
                    <a:cxn ang="0">
                      <a:pos x="4" y="0"/>
                    </a:cxn>
                    <a:cxn ang="0">
                      <a:pos x="0" y="1"/>
                    </a:cxn>
                  </a:cxnLst>
                  <a:rect l="0" t="0" r="r" b="b"/>
                  <a:pathLst>
                    <a:path w="18" h="13">
                      <a:moveTo>
                        <a:pt x="0" y="1"/>
                      </a:moveTo>
                      <a:cubicBezTo>
                        <a:pt x="0" y="1"/>
                        <a:pt x="0" y="3"/>
                        <a:pt x="3" y="5"/>
                      </a:cubicBezTo>
                      <a:cubicBezTo>
                        <a:pt x="6" y="8"/>
                        <a:pt x="5" y="9"/>
                        <a:pt x="7" y="11"/>
                      </a:cubicBezTo>
                      <a:cubicBezTo>
                        <a:pt x="10" y="12"/>
                        <a:pt x="10" y="13"/>
                        <a:pt x="12" y="13"/>
                      </a:cubicBezTo>
                      <a:cubicBezTo>
                        <a:pt x="14" y="13"/>
                        <a:pt x="18" y="13"/>
                        <a:pt x="18" y="13"/>
                      </a:cubicBezTo>
                      <a:cubicBezTo>
                        <a:pt x="18" y="13"/>
                        <a:pt x="18" y="9"/>
                        <a:pt x="14" y="6"/>
                      </a:cubicBezTo>
                      <a:cubicBezTo>
                        <a:pt x="11" y="3"/>
                        <a:pt x="9" y="2"/>
                        <a:pt x="9" y="2"/>
                      </a:cubicBezTo>
                      <a:cubicBezTo>
                        <a:pt x="9" y="2"/>
                        <a:pt x="7" y="0"/>
                        <a:pt x="4" y="0"/>
                      </a:cubicBezTo>
                      <a:cubicBezTo>
                        <a:pt x="1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2" name="Freeform 656"/>
                <p:cNvSpPr>
                  <a:spLocks/>
                </p:cNvSpPr>
                <p:nvPr/>
              </p:nvSpPr>
              <p:spPr bwMode="auto">
                <a:xfrm>
                  <a:off x="3710" y="1797"/>
                  <a:ext cx="81" cy="82"/>
                </a:xfrm>
                <a:custGeom>
                  <a:avLst/>
                  <a:gdLst/>
                  <a:ahLst/>
                  <a:cxnLst>
                    <a:cxn ang="0">
                      <a:pos x="44" y="60"/>
                    </a:cxn>
                    <a:cxn ang="0">
                      <a:pos x="49" y="53"/>
                    </a:cxn>
                    <a:cxn ang="0">
                      <a:pos x="57" y="27"/>
                    </a:cxn>
                    <a:cxn ang="0">
                      <a:pos x="65" y="25"/>
                    </a:cxn>
                    <a:cxn ang="0">
                      <a:pos x="55" y="21"/>
                    </a:cxn>
                    <a:cxn ang="0">
                      <a:pos x="49" y="8"/>
                    </a:cxn>
                    <a:cxn ang="0">
                      <a:pos x="48" y="7"/>
                    </a:cxn>
                    <a:cxn ang="0">
                      <a:pos x="41" y="16"/>
                    </a:cxn>
                    <a:cxn ang="0">
                      <a:pos x="36" y="11"/>
                    </a:cxn>
                    <a:cxn ang="0">
                      <a:pos x="30" y="5"/>
                    </a:cxn>
                    <a:cxn ang="0">
                      <a:pos x="24" y="0"/>
                    </a:cxn>
                    <a:cxn ang="0">
                      <a:pos x="21" y="4"/>
                    </a:cxn>
                    <a:cxn ang="0">
                      <a:pos x="23" y="11"/>
                    </a:cxn>
                    <a:cxn ang="0">
                      <a:pos x="17" y="8"/>
                    </a:cxn>
                    <a:cxn ang="0">
                      <a:pos x="11" y="3"/>
                    </a:cxn>
                    <a:cxn ang="0">
                      <a:pos x="6" y="5"/>
                    </a:cxn>
                    <a:cxn ang="0">
                      <a:pos x="0" y="10"/>
                    </a:cxn>
                    <a:cxn ang="0">
                      <a:pos x="1" y="15"/>
                    </a:cxn>
                    <a:cxn ang="0">
                      <a:pos x="6" y="16"/>
                    </a:cxn>
                    <a:cxn ang="0">
                      <a:pos x="11" y="19"/>
                    </a:cxn>
                    <a:cxn ang="0">
                      <a:pos x="8" y="25"/>
                    </a:cxn>
                    <a:cxn ang="0">
                      <a:pos x="14" y="28"/>
                    </a:cxn>
                    <a:cxn ang="0">
                      <a:pos x="17" y="31"/>
                    </a:cxn>
                    <a:cxn ang="0">
                      <a:pos x="14" y="35"/>
                    </a:cxn>
                    <a:cxn ang="0">
                      <a:pos x="19" y="39"/>
                    </a:cxn>
                    <a:cxn ang="0">
                      <a:pos x="23" y="40"/>
                    </a:cxn>
                    <a:cxn ang="0">
                      <a:pos x="25" y="49"/>
                    </a:cxn>
                    <a:cxn ang="0">
                      <a:pos x="31" y="43"/>
                    </a:cxn>
                    <a:cxn ang="0">
                      <a:pos x="36" y="38"/>
                    </a:cxn>
                    <a:cxn ang="0">
                      <a:pos x="41" y="42"/>
                    </a:cxn>
                    <a:cxn ang="0">
                      <a:pos x="40" y="46"/>
                    </a:cxn>
                    <a:cxn ang="0">
                      <a:pos x="36" y="51"/>
                    </a:cxn>
                    <a:cxn ang="0">
                      <a:pos x="40" y="56"/>
                    </a:cxn>
                    <a:cxn ang="0">
                      <a:pos x="44" y="60"/>
                    </a:cxn>
                  </a:cxnLst>
                  <a:rect l="0" t="0" r="r" b="b"/>
                  <a:pathLst>
                    <a:path w="65" h="60">
                      <a:moveTo>
                        <a:pt x="44" y="60"/>
                      </a:moveTo>
                      <a:cubicBezTo>
                        <a:pt x="44" y="57"/>
                        <a:pt x="49" y="53"/>
                        <a:pt x="49" y="53"/>
                      </a:cubicBezTo>
                      <a:cubicBezTo>
                        <a:pt x="52" y="46"/>
                        <a:pt x="54" y="36"/>
                        <a:pt x="57" y="27"/>
                      </a:cubicBezTo>
                      <a:cubicBezTo>
                        <a:pt x="61" y="26"/>
                        <a:pt x="63" y="26"/>
                        <a:pt x="65" y="25"/>
                      </a:cubicBezTo>
                      <a:cubicBezTo>
                        <a:pt x="64" y="24"/>
                        <a:pt x="56" y="22"/>
                        <a:pt x="55" y="21"/>
                      </a:cubicBezTo>
                      <a:cubicBezTo>
                        <a:pt x="53" y="18"/>
                        <a:pt x="52" y="12"/>
                        <a:pt x="49" y="8"/>
                      </a:cubicBezTo>
                      <a:cubicBezTo>
                        <a:pt x="48" y="7"/>
                        <a:pt x="48" y="7"/>
                        <a:pt x="48" y="7"/>
                      </a:cubicBezTo>
                      <a:cubicBezTo>
                        <a:pt x="48" y="7"/>
                        <a:pt x="43" y="16"/>
                        <a:pt x="41" y="16"/>
                      </a:cubicBezTo>
                      <a:cubicBezTo>
                        <a:pt x="39" y="16"/>
                        <a:pt x="37" y="15"/>
                        <a:pt x="36" y="11"/>
                      </a:cubicBezTo>
                      <a:cubicBezTo>
                        <a:pt x="35" y="7"/>
                        <a:pt x="32" y="8"/>
                        <a:pt x="30" y="5"/>
                      </a:cubicBezTo>
                      <a:cubicBezTo>
                        <a:pt x="27" y="2"/>
                        <a:pt x="24" y="0"/>
                        <a:pt x="24" y="0"/>
                      </a:cubicBezTo>
                      <a:cubicBezTo>
                        <a:pt x="24" y="0"/>
                        <a:pt x="19" y="2"/>
                        <a:pt x="21" y="4"/>
                      </a:cubicBezTo>
                      <a:cubicBezTo>
                        <a:pt x="24" y="6"/>
                        <a:pt x="25" y="9"/>
                        <a:pt x="23" y="11"/>
                      </a:cubicBezTo>
                      <a:cubicBezTo>
                        <a:pt x="22" y="13"/>
                        <a:pt x="17" y="8"/>
                        <a:pt x="17" y="8"/>
                      </a:cubicBezTo>
                      <a:cubicBezTo>
                        <a:pt x="17" y="8"/>
                        <a:pt x="14" y="3"/>
                        <a:pt x="11" y="3"/>
                      </a:cubicBezTo>
                      <a:cubicBezTo>
                        <a:pt x="7" y="3"/>
                        <a:pt x="7" y="2"/>
                        <a:pt x="6" y="5"/>
                      </a:cubicBezTo>
                      <a:cubicBezTo>
                        <a:pt x="5" y="7"/>
                        <a:pt x="0" y="10"/>
                        <a:pt x="0" y="10"/>
                      </a:cubicBezTo>
                      <a:cubicBezTo>
                        <a:pt x="1" y="15"/>
                        <a:pt x="1" y="15"/>
                        <a:pt x="1" y="15"/>
                      </a:cubicBezTo>
                      <a:cubicBezTo>
                        <a:pt x="1" y="15"/>
                        <a:pt x="5" y="18"/>
                        <a:pt x="6" y="16"/>
                      </a:cubicBezTo>
                      <a:cubicBezTo>
                        <a:pt x="8" y="13"/>
                        <a:pt x="8" y="18"/>
                        <a:pt x="11" y="19"/>
                      </a:cubicBezTo>
                      <a:cubicBezTo>
                        <a:pt x="14" y="20"/>
                        <a:pt x="8" y="25"/>
                        <a:pt x="8" y="25"/>
                      </a:cubicBezTo>
                      <a:cubicBezTo>
                        <a:pt x="8" y="25"/>
                        <a:pt x="12" y="27"/>
                        <a:pt x="14" y="28"/>
                      </a:cubicBezTo>
                      <a:cubicBezTo>
                        <a:pt x="17" y="30"/>
                        <a:pt x="17" y="31"/>
                        <a:pt x="17" y="31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4" y="35"/>
                        <a:pt x="16" y="38"/>
                        <a:pt x="19" y="39"/>
                      </a:cubicBezTo>
                      <a:cubicBezTo>
                        <a:pt x="21" y="40"/>
                        <a:pt x="24" y="38"/>
                        <a:pt x="23" y="40"/>
                      </a:cubicBezTo>
                      <a:cubicBezTo>
                        <a:pt x="22" y="43"/>
                        <a:pt x="25" y="49"/>
                        <a:pt x="25" y="49"/>
                      </a:cubicBezTo>
                      <a:cubicBezTo>
                        <a:pt x="25" y="49"/>
                        <a:pt x="28" y="43"/>
                        <a:pt x="31" y="43"/>
                      </a:cubicBezTo>
                      <a:cubicBezTo>
                        <a:pt x="34" y="42"/>
                        <a:pt x="34" y="37"/>
                        <a:pt x="36" y="38"/>
                      </a:cubicBezTo>
                      <a:cubicBezTo>
                        <a:pt x="39" y="40"/>
                        <a:pt x="40" y="40"/>
                        <a:pt x="41" y="42"/>
                      </a:cubicBezTo>
                      <a:cubicBezTo>
                        <a:pt x="42" y="44"/>
                        <a:pt x="43" y="46"/>
                        <a:pt x="40" y="46"/>
                      </a:cubicBezTo>
                      <a:cubicBezTo>
                        <a:pt x="35" y="45"/>
                        <a:pt x="36" y="51"/>
                        <a:pt x="36" y="51"/>
                      </a:cubicBezTo>
                      <a:cubicBezTo>
                        <a:pt x="36" y="51"/>
                        <a:pt x="37" y="54"/>
                        <a:pt x="40" y="56"/>
                      </a:cubicBezTo>
                      <a:cubicBezTo>
                        <a:pt x="42" y="57"/>
                        <a:pt x="44" y="60"/>
                        <a:pt x="44" y="6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3" name="Freeform 657"/>
                <p:cNvSpPr>
                  <a:spLocks/>
                </p:cNvSpPr>
                <p:nvPr/>
              </p:nvSpPr>
              <p:spPr bwMode="auto">
                <a:xfrm>
                  <a:off x="3735" y="1826"/>
                  <a:ext cx="17" cy="22"/>
                </a:xfrm>
                <a:custGeom>
                  <a:avLst/>
                  <a:gdLst/>
                  <a:ahLst/>
                  <a:cxnLst>
                    <a:cxn ang="0">
                      <a:pos x="10" y="16"/>
                    </a:cxn>
                    <a:cxn ang="0">
                      <a:pos x="0" y="2"/>
                    </a:cxn>
                    <a:cxn ang="0">
                      <a:pos x="7" y="0"/>
                    </a:cxn>
                    <a:cxn ang="0">
                      <a:pos x="9" y="4"/>
                    </a:cxn>
                    <a:cxn ang="0">
                      <a:pos x="7" y="4"/>
                    </a:cxn>
                    <a:cxn ang="0">
                      <a:pos x="8" y="9"/>
                    </a:cxn>
                    <a:cxn ang="0">
                      <a:pos x="14" y="13"/>
                    </a:cxn>
                    <a:cxn ang="0">
                      <a:pos x="10" y="16"/>
                    </a:cxn>
                  </a:cxnLst>
                  <a:rect l="0" t="0" r="r" b="b"/>
                  <a:pathLst>
                    <a:path w="14" h="16">
                      <a:moveTo>
                        <a:pt x="10" y="16"/>
                      </a:moveTo>
                      <a:cubicBezTo>
                        <a:pt x="7" y="12"/>
                        <a:pt x="1" y="7"/>
                        <a:pt x="0" y="2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12" y="10"/>
                        <a:pt x="14" y="11"/>
                        <a:pt x="14" y="13"/>
                      </a:cubicBezTo>
                      <a:cubicBezTo>
                        <a:pt x="14" y="15"/>
                        <a:pt x="12" y="16"/>
                        <a:pt x="10" y="1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4" name="Freeform 658"/>
                <p:cNvSpPr>
                  <a:spLocks/>
                </p:cNvSpPr>
                <p:nvPr/>
              </p:nvSpPr>
              <p:spPr bwMode="auto">
                <a:xfrm>
                  <a:off x="3153" y="1608"/>
                  <a:ext cx="112" cy="70"/>
                </a:xfrm>
                <a:custGeom>
                  <a:avLst/>
                  <a:gdLst/>
                  <a:ahLst/>
                  <a:cxnLst>
                    <a:cxn ang="0">
                      <a:pos x="6" y="45"/>
                    </a:cxn>
                    <a:cxn ang="0">
                      <a:pos x="4" y="43"/>
                    </a:cxn>
                    <a:cxn ang="0">
                      <a:pos x="2" y="39"/>
                    </a:cxn>
                    <a:cxn ang="0">
                      <a:pos x="8" y="32"/>
                    </a:cxn>
                    <a:cxn ang="0">
                      <a:pos x="15" y="30"/>
                    </a:cxn>
                    <a:cxn ang="0">
                      <a:pos x="20" y="26"/>
                    </a:cxn>
                    <a:cxn ang="0">
                      <a:pos x="28" y="27"/>
                    </a:cxn>
                    <a:cxn ang="0">
                      <a:pos x="34" y="30"/>
                    </a:cxn>
                    <a:cxn ang="0">
                      <a:pos x="37" y="26"/>
                    </a:cxn>
                    <a:cxn ang="0">
                      <a:pos x="33" y="21"/>
                    </a:cxn>
                    <a:cxn ang="0">
                      <a:pos x="38" y="17"/>
                    </a:cxn>
                    <a:cxn ang="0">
                      <a:pos x="43" y="13"/>
                    </a:cxn>
                    <a:cxn ang="0">
                      <a:pos x="48" y="6"/>
                    </a:cxn>
                    <a:cxn ang="0">
                      <a:pos x="58" y="9"/>
                    </a:cxn>
                    <a:cxn ang="0">
                      <a:pos x="63" y="2"/>
                    </a:cxn>
                    <a:cxn ang="0">
                      <a:pos x="70" y="3"/>
                    </a:cxn>
                    <a:cxn ang="0">
                      <a:pos x="80" y="7"/>
                    </a:cxn>
                    <a:cxn ang="0">
                      <a:pos x="89" y="7"/>
                    </a:cxn>
                    <a:cxn ang="0">
                      <a:pos x="89" y="14"/>
                    </a:cxn>
                    <a:cxn ang="0">
                      <a:pos x="92" y="20"/>
                    </a:cxn>
                    <a:cxn ang="0">
                      <a:pos x="89" y="25"/>
                    </a:cxn>
                    <a:cxn ang="0">
                      <a:pos x="86" y="33"/>
                    </a:cxn>
                    <a:cxn ang="0">
                      <a:pos x="81" y="38"/>
                    </a:cxn>
                    <a:cxn ang="0">
                      <a:pos x="77" y="40"/>
                    </a:cxn>
                    <a:cxn ang="0">
                      <a:pos x="68" y="40"/>
                    </a:cxn>
                    <a:cxn ang="0">
                      <a:pos x="62" y="43"/>
                    </a:cxn>
                    <a:cxn ang="0">
                      <a:pos x="52" y="45"/>
                    </a:cxn>
                    <a:cxn ang="0">
                      <a:pos x="47" y="47"/>
                    </a:cxn>
                    <a:cxn ang="0">
                      <a:pos x="42" y="49"/>
                    </a:cxn>
                    <a:cxn ang="0">
                      <a:pos x="33" y="49"/>
                    </a:cxn>
                    <a:cxn ang="0">
                      <a:pos x="27" y="50"/>
                    </a:cxn>
                    <a:cxn ang="0">
                      <a:pos x="22" y="47"/>
                    </a:cxn>
                    <a:cxn ang="0">
                      <a:pos x="17" y="45"/>
                    </a:cxn>
                    <a:cxn ang="0">
                      <a:pos x="13" y="46"/>
                    </a:cxn>
                    <a:cxn ang="0">
                      <a:pos x="7" y="45"/>
                    </a:cxn>
                    <a:cxn ang="0">
                      <a:pos x="6" y="45"/>
                    </a:cxn>
                  </a:cxnLst>
                  <a:rect l="0" t="0" r="r" b="b"/>
                  <a:pathLst>
                    <a:path w="92" h="51">
                      <a:moveTo>
                        <a:pt x="6" y="45"/>
                      </a:moveTo>
                      <a:cubicBezTo>
                        <a:pt x="6" y="45"/>
                        <a:pt x="5" y="43"/>
                        <a:pt x="4" y="43"/>
                      </a:cubicBezTo>
                      <a:cubicBezTo>
                        <a:pt x="0" y="41"/>
                        <a:pt x="2" y="39"/>
                        <a:pt x="2" y="39"/>
                      </a:cubicBezTo>
                      <a:cubicBezTo>
                        <a:pt x="2" y="39"/>
                        <a:pt x="4" y="32"/>
                        <a:pt x="8" y="32"/>
                      </a:cubicBezTo>
                      <a:cubicBezTo>
                        <a:pt x="12" y="32"/>
                        <a:pt x="12" y="31"/>
                        <a:pt x="15" y="30"/>
                      </a:cubicBezTo>
                      <a:cubicBezTo>
                        <a:pt x="18" y="30"/>
                        <a:pt x="18" y="28"/>
                        <a:pt x="20" y="26"/>
                      </a:cubicBezTo>
                      <a:cubicBezTo>
                        <a:pt x="22" y="25"/>
                        <a:pt x="26" y="28"/>
                        <a:pt x="28" y="27"/>
                      </a:cubicBezTo>
                      <a:cubicBezTo>
                        <a:pt x="31" y="26"/>
                        <a:pt x="31" y="29"/>
                        <a:pt x="34" y="30"/>
                      </a:cubicBezTo>
                      <a:cubicBezTo>
                        <a:pt x="37" y="32"/>
                        <a:pt x="37" y="30"/>
                        <a:pt x="37" y="26"/>
                      </a:cubicBezTo>
                      <a:cubicBezTo>
                        <a:pt x="37" y="22"/>
                        <a:pt x="33" y="21"/>
                        <a:pt x="33" y="21"/>
                      </a:cubicBezTo>
                      <a:cubicBezTo>
                        <a:pt x="33" y="21"/>
                        <a:pt x="34" y="18"/>
                        <a:pt x="38" y="17"/>
                      </a:cubicBezTo>
                      <a:cubicBezTo>
                        <a:pt x="42" y="16"/>
                        <a:pt x="43" y="17"/>
                        <a:pt x="43" y="13"/>
                      </a:cubicBezTo>
                      <a:cubicBezTo>
                        <a:pt x="42" y="8"/>
                        <a:pt x="48" y="6"/>
                        <a:pt x="48" y="6"/>
                      </a:cubicBezTo>
                      <a:cubicBezTo>
                        <a:pt x="48" y="6"/>
                        <a:pt x="56" y="14"/>
                        <a:pt x="58" y="9"/>
                      </a:cubicBezTo>
                      <a:cubicBezTo>
                        <a:pt x="60" y="4"/>
                        <a:pt x="63" y="2"/>
                        <a:pt x="63" y="2"/>
                      </a:cubicBezTo>
                      <a:cubicBezTo>
                        <a:pt x="63" y="2"/>
                        <a:pt x="67" y="0"/>
                        <a:pt x="70" y="3"/>
                      </a:cubicBezTo>
                      <a:cubicBezTo>
                        <a:pt x="73" y="7"/>
                        <a:pt x="76" y="8"/>
                        <a:pt x="80" y="7"/>
                      </a:cubicBezTo>
                      <a:cubicBezTo>
                        <a:pt x="83" y="7"/>
                        <a:pt x="89" y="7"/>
                        <a:pt x="89" y="7"/>
                      </a:cubicBezTo>
                      <a:cubicBezTo>
                        <a:pt x="89" y="7"/>
                        <a:pt x="83" y="13"/>
                        <a:pt x="89" y="14"/>
                      </a:cubicBezTo>
                      <a:cubicBezTo>
                        <a:pt x="92" y="20"/>
                        <a:pt x="92" y="20"/>
                        <a:pt x="92" y="20"/>
                      </a:cubicBezTo>
                      <a:cubicBezTo>
                        <a:pt x="86" y="18"/>
                        <a:pt x="89" y="25"/>
                        <a:pt x="89" y="25"/>
                      </a:cubicBezTo>
                      <a:cubicBezTo>
                        <a:pt x="89" y="25"/>
                        <a:pt x="89" y="35"/>
                        <a:pt x="86" y="33"/>
                      </a:cubicBezTo>
                      <a:cubicBezTo>
                        <a:pt x="83" y="32"/>
                        <a:pt x="81" y="38"/>
                        <a:pt x="81" y="38"/>
                      </a:cubicBezTo>
                      <a:cubicBezTo>
                        <a:pt x="81" y="38"/>
                        <a:pt x="80" y="39"/>
                        <a:pt x="77" y="40"/>
                      </a:cubicBezTo>
                      <a:cubicBezTo>
                        <a:pt x="73" y="42"/>
                        <a:pt x="71" y="40"/>
                        <a:pt x="68" y="40"/>
                      </a:cubicBezTo>
                      <a:cubicBezTo>
                        <a:pt x="65" y="40"/>
                        <a:pt x="63" y="40"/>
                        <a:pt x="62" y="43"/>
                      </a:cubicBezTo>
                      <a:cubicBezTo>
                        <a:pt x="60" y="46"/>
                        <a:pt x="57" y="46"/>
                        <a:pt x="52" y="45"/>
                      </a:cubicBezTo>
                      <a:cubicBezTo>
                        <a:pt x="48" y="44"/>
                        <a:pt x="47" y="44"/>
                        <a:pt x="47" y="47"/>
                      </a:cubicBezTo>
                      <a:cubicBezTo>
                        <a:pt x="47" y="50"/>
                        <a:pt x="42" y="49"/>
                        <a:pt x="42" y="49"/>
                      </a:cubicBezTo>
                      <a:cubicBezTo>
                        <a:pt x="42" y="49"/>
                        <a:pt x="36" y="49"/>
                        <a:pt x="33" y="49"/>
                      </a:cubicBezTo>
                      <a:cubicBezTo>
                        <a:pt x="30" y="50"/>
                        <a:pt x="30" y="51"/>
                        <a:pt x="27" y="50"/>
                      </a:cubicBezTo>
                      <a:cubicBezTo>
                        <a:pt x="25" y="50"/>
                        <a:pt x="27" y="47"/>
                        <a:pt x="22" y="47"/>
                      </a:cubicBezTo>
                      <a:cubicBezTo>
                        <a:pt x="17" y="47"/>
                        <a:pt x="21" y="47"/>
                        <a:pt x="17" y="45"/>
                      </a:cubicBezTo>
                      <a:cubicBezTo>
                        <a:pt x="12" y="43"/>
                        <a:pt x="13" y="43"/>
                        <a:pt x="13" y="46"/>
                      </a:cubicBezTo>
                      <a:cubicBezTo>
                        <a:pt x="13" y="49"/>
                        <a:pt x="7" y="45"/>
                        <a:pt x="7" y="45"/>
                      </a:cubicBezTo>
                      <a:lnTo>
                        <a:pt x="6" y="4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5" name="Freeform 659"/>
                <p:cNvSpPr>
                  <a:spLocks/>
                </p:cNvSpPr>
                <p:nvPr/>
              </p:nvSpPr>
              <p:spPr bwMode="auto">
                <a:xfrm>
                  <a:off x="4780" y="3010"/>
                  <a:ext cx="632" cy="653"/>
                </a:xfrm>
                <a:custGeom>
                  <a:avLst/>
                  <a:gdLst/>
                  <a:ahLst/>
                  <a:cxnLst>
                    <a:cxn ang="0">
                      <a:pos x="30" y="320"/>
                    </a:cxn>
                    <a:cxn ang="0">
                      <a:pos x="22" y="372"/>
                    </a:cxn>
                    <a:cxn ang="0">
                      <a:pos x="49" y="390"/>
                    </a:cxn>
                    <a:cxn ang="0">
                      <a:pos x="79" y="376"/>
                    </a:cxn>
                    <a:cxn ang="0">
                      <a:pos x="123" y="372"/>
                    </a:cxn>
                    <a:cxn ang="0">
                      <a:pos x="151" y="356"/>
                    </a:cxn>
                    <a:cxn ang="0">
                      <a:pos x="163" y="346"/>
                    </a:cxn>
                    <a:cxn ang="0">
                      <a:pos x="262" y="344"/>
                    </a:cxn>
                    <a:cxn ang="0">
                      <a:pos x="266" y="358"/>
                    </a:cxn>
                    <a:cxn ang="0">
                      <a:pos x="288" y="386"/>
                    </a:cxn>
                    <a:cxn ang="0">
                      <a:pos x="308" y="382"/>
                    </a:cxn>
                    <a:cxn ang="0">
                      <a:pos x="306" y="396"/>
                    </a:cxn>
                    <a:cxn ang="0">
                      <a:pos x="324" y="402"/>
                    </a:cxn>
                    <a:cxn ang="0">
                      <a:pos x="347" y="443"/>
                    </a:cxn>
                    <a:cxn ang="0">
                      <a:pos x="375" y="463"/>
                    </a:cxn>
                    <a:cxn ang="0">
                      <a:pos x="407" y="445"/>
                    </a:cxn>
                    <a:cxn ang="0">
                      <a:pos x="421" y="467"/>
                    </a:cxn>
                    <a:cxn ang="0">
                      <a:pos x="441" y="447"/>
                    </a:cxn>
                    <a:cxn ang="0">
                      <a:pos x="465" y="428"/>
                    </a:cxn>
                    <a:cxn ang="0">
                      <a:pos x="483" y="368"/>
                    </a:cxn>
                    <a:cxn ang="0">
                      <a:pos x="502" y="350"/>
                    </a:cxn>
                    <a:cxn ang="0">
                      <a:pos x="508" y="326"/>
                    </a:cxn>
                    <a:cxn ang="0">
                      <a:pos x="514" y="292"/>
                    </a:cxn>
                    <a:cxn ang="0">
                      <a:pos x="494" y="225"/>
                    </a:cxn>
                    <a:cxn ang="0">
                      <a:pos x="465" y="181"/>
                    </a:cxn>
                    <a:cxn ang="0">
                      <a:pos x="457" y="145"/>
                    </a:cxn>
                    <a:cxn ang="0">
                      <a:pos x="413" y="60"/>
                    </a:cxn>
                    <a:cxn ang="0">
                      <a:pos x="403" y="50"/>
                    </a:cxn>
                    <a:cxn ang="0">
                      <a:pos x="375" y="0"/>
                    </a:cxn>
                    <a:cxn ang="0">
                      <a:pos x="363" y="82"/>
                    </a:cxn>
                    <a:cxn ang="0">
                      <a:pos x="355" y="106"/>
                    </a:cxn>
                    <a:cxn ang="0">
                      <a:pos x="330" y="96"/>
                    </a:cxn>
                    <a:cxn ang="0">
                      <a:pos x="288" y="66"/>
                    </a:cxn>
                    <a:cxn ang="0">
                      <a:pos x="300" y="38"/>
                    </a:cxn>
                    <a:cxn ang="0">
                      <a:pos x="302" y="16"/>
                    </a:cxn>
                    <a:cxn ang="0">
                      <a:pos x="266" y="14"/>
                    </a:cxn>
                    <a:cxn ang="0">
                      <a:pos x="244" y="4"/>
                    </a:cxn>
                    <a:cxn ang="0">
                      <a:pos x="230" y="18"/>
                    </a:cxn>
                    <a:cxn ang="0">
                      <a:pos x="214" y="38"/>
                    </a:cxn>
                    <a:cxn ang="0">
                      <a:pos x="200" y="62"/>
                    </a:cxn>
                    <a:cxn ang="0">
                      <a:pos x="185" y="50"/>
                    </a:cxn>
                    <a:cxn ang="0">
                      <a:pos x="161" y="52"/>
                    </a:cxn>
                    <a:cxn ang="0">
                      <a:pos x="155" y="64"/>
                    </a:cxn>
                    <a:cxn ang="0">
                      <a:pos x="147" y="78"/>
                    </a:cxn>
                    <a:cxn ang="0">
                      <a:pos x="135" y="92"/>
                    </a:cxn>
                    <a:cxn ang="0">
                      <a:pos x="119" y="114"/>
                    </a:cxn>
                    <a:cxn ang="0">
                      <a:pos x="81" y="141"/>
                    </a:cxn>
                    <a:cxn ang="0">
                      <a:pos x="59" y="153"/>
                    </a:cxn>
                    <a:cxn ang="0">
                      <a:pos x="38" y="159"/>
                    </a:cxn>
                    <a:cxn ang="0">
                      <a:pos x="12" y="175"/>
                    </a:cxn>
                    <a:cxn ang="0">
                      <a:pos x="0" y="209"/>
                    </a:cxn>
                    <a:cxn ang="0">
                      <a:pos x="12" y="245"/>
                    </a:cxn>
                    <a:cxn ang="0">
                      <a:pos x="2" y="249"/>
                    </a:cxn>
                    <a:cxn ang="0">
                      <a:pos x="22" y="283"/>
                    </a:cxn>
                  </a:cxnLst>
                  <a:rect l="0" t="0" r="r" b="b"/>
                  <a:pathLst>
                    <a:path w="515" h="475">
                      <a:moveTo>
                        <a:pt x="22" y="283"/>
                      </a:moveTo>
                      <a:cubicBezTo>
                        <a:pt x="23" y="286"/>
                        <a:pt x="18" y="287"/>
                        <a:pt x="20" y="288"/>
                      </a:cubicBezTo>
                      <a:cubicBezTo>
                        <a:pt x="28" y="296"/>
                        <a:pt x="23" y="304"/>
                        <a:pt x="26" y="318"/>
                      </a:cubicBezTo>
                      <a:cubicBezTo>
                        <a:pt x="30" y="320"/>
                        <a:pt x="30" y="320"/>
                        <a:pt x="30" y="320"/>
                      </a:cubicBezTo>
                      <a:cubicBezTo>
                        <a:pt x="32" y="326"/>
                        <a:pt x="31" y="333"/>
                        <a:pt x="32" y="338"/>
                      </a:cubicBezTo>
                      <a:cubicBezTo>
                        <a:pt x="34" y="338"/>
                        <a:pt x="34" y="338"/>
                        <a:pt x="34" y="338"/>
                      </a:cubicBezTo>
                      <a:cubicBezTo>
                        <a:pt x="35" y="348"/>
                        <a:pt x="32" y="357"/>
                        <a:pt x="32" y="372"/>
                      </a:cubicBezTo>
                      <a:cubicBezTo>
                        <a:pt x="26" y="371"/>
                        <a:pt x="24" y="371"/>
                        <a:pt x="22" y="372"/>
                      </a:cubicBezTo>
                      <a:cubicBezTo>
                        <a:pt x="23" y="373"/>
                        <a:pt x="24" y="379"/>
                        <a:pt x="26" y="380"/>
                      </a:cubicBezTo>
                      <a:cubicBezTo>
                        <a:pt x="28" y="382"/>
                        <a:pt x="33" y="382"/>
                        <a:pt x="36" y="384"/>
                      </a:cubicBezTo>
                      <a:cubicBezTo>
                        <a:pt x="37" y="385"/>
                        <a:pt x="36" y="389"/>
                        <a:pt x="38" y="390"/>
                      </a:cubicBezTo>
                      <a:cubicBezTo>
                        <a:pt x="43" y="393"/>
                        <a:pt x="46" y="389"/>
                        <a:pt x="49" y="390"/>
                      </a:cubicBezTo>
                      <a:cubicBezTo>
                        <a:pt x="55" y="394"/>
                        <a:pt x="55" y="394"/>
                        <a:pt x="55" y="394"/>
                      </a:cubicBezTo>
                      <a:cubicBezTo>
                        <a:pt x="65" y="395"/>
                        <a:pt x="67" y="386"/>
                        <a:pt x="71" y="380"/>
                      </a:cubicBezTo>
                      <a:cubicBezTo>
                        <a:pt x="73" y="382"/>
                        <a:pt x="75" y="386"/>
                        <a:pt x="79" y="386"/>
                      </a:cubicBezTo>
                      <a:cubicBezTo>
                        <a:pt x="82" y="386"/>
                        <a:pt x="79" y="376"/>
                        <a:pt x="79" y="376"/>
                      </a:cubicBezTo>
                      <a:cubicBezTo>
                        <a:pt x="79" y="376"/>
                        <a:pt x="84" y="378"/>
                        <a:pt x="87" y="378"/>
                      </a:cubicBezTo>
                      <a:cubicBezTo>
                        <a:pt x="91" y="378"/>
                        <a:pt x="105" y="372"/>
                        <a:pt x="111" y="372"/>
                      </a:cubicBezTo>
                      <a:cubicBezTo>
                        <a:pt x="114" y="372"/>
                        <a:pt x="114" y="376"/>
                        <a:pt x="115" y="376"/>
                      </a:cubicBezTo>
                      <a:cubicBezTo>
                        <a:pt x="116" y="376"/>
                        <a:pt x="122" y="372"/>
                        <a:pt x="123" y="372"/>
                      </a:cubicBezTo>
                      <a:cubicBezTo>
                        <a:pt x="127" y="372"/>
                        <a:pt x="128" y="376"/>
                        <a:pt x="133" y="374"/>
                      </a:cubicBezTo>
                      <a:cubicBezTo>
                        <a:pt x="137" y="372"/>
                        <a:pt x="137" y="363"/>
                        <a:pt x="141" y="360"/>
                      </a:cubicBezTo>
                      <a:cubicBezTo>
                        <a:pt x="146" y="356"/>
                        <a:pt x="146" y="362"/>
                        <a:pt x="151" y="360"/>
                      </a:cubicBezTo>
                      <a:cubicBezTo>
                        <a:pt x="151" y="356"/>
                        <a:pt x="151" y="356"/>
                        <a:pt x="151" y="356"/>
                      </a:cubicBezTo>
                      <a:cubicBezTo>
                        <a:pt x="152" y="353"/>
                        <a:pt x="156" y="356"/>
                        <a:pt x="159" y="354"/>
                      </a:cubicBezTo>
                      <a:cubicBezTo>
                        <a:pt x="159" y="354"/>
                        <a:pt x="159" y="349"/>
                        <a:pt x="161" y="348"/>
                      </a:cubicBezTo>
                      <a:cubicBezTo>
                        <a:pt x="163" y="348"/>
                        <a:pt x="163" y="348"/>
                        <a:pt x="163" y="348"/>
                      </a:cubicBezTo>
                      <a:cubicBezTo>
                        <a:pt x="163" y="346"/>
                        <a:pt x="163" y="346"/>
                        <a:pt x="163" y="346"/>
                      </a:cubicBezTo>
                      <a:cubicBezTo>
                        <a:pt x="166" y="345"/>
                        <a:pt x="170" y="348"/>
                        <a:pt x="175" y="348"/>
                      </a:cubicBezTo>
                      <a:cubicBezTo>
                        <a:pt x="188" y="347"/>
                        <a:pt x="219" y="331"/>
                        <a:pt x="234" y="334"/>
                      </a:cubicBezTo>
                      <a:cubicBezTo>
                        <a:pt x="238" y="335"/>
                        <a:pt x="239" y="343"/>
                        <a:pt x="242" y="344"/>
                      </a:cubicBezTo>
                      <a:cubicBezTo>
                        <a:pt x="247" y="346"/>
                        <a:pt x="255" y="341"/>
                        <a:pt x="262" y="344"/>
                      </a:cubicBezTo>
                      <a:cubicBezTo>
                        <a:pt x="262" y="346"/>
                        <a:pt x="262" y="346"/>
                        <a:pt x="262" y="346"/>
                      </a:cubicBezTo>
                      <a:cubicBezTo>
                        <a:pt x="265" y="347"/>
                        <a:pt x="265" y="350"/>
                        <a:pt x="262" y="352"/>
                      </a:cubicBezTo>
                      <a:cubicBezTo>
                        <a:pt x="266" y="353"/>
                        <a:pt x="274" y="352"/>
                        <a:pt x="268" y="356"/>
                      </a:cubicBezTo>
                      <a:cubicBezTo>
                        <a:pt x="266" y="358"/>
                        <a:pt x="271" y="359"/>
                        <a:pt x="266" y="358"/>
                      </a:cubicBezTo>
                      <a:cubicBezTo>
                        <a:pt x="266" y="359"/>
                        <a:pt x="269" y="361"/>
                        <a:pt x="268" y="362"/>
                      </a:cubicBezTo>
                      <a:cubicBezTo>
                        <a:pt x="273" y="363"/>
                        <a:pt x="275" y="363"/>
                        <a:pt x="278" y="364"/>
                      </a:cubicBezTo>
                      <a:cubicBezTo>
                        <a:pt x="279" y="372"/>
                        <a:pt x="277" y="374"/>
                        <a:pt x="282" y="384"/>
                      </a:cubicBezTo>
                      <a:cubicBezTo>
                        <a:pt x="283" y="384"/>
                        <a:pt x="286" y="385"/>
                        <a:pt x="288" y="386"/>
                      </a:cubicBezTo>
                      <a:cubicBezTo>
                        <a:pt x="288" y="386"/>
                        <a:pt x="300" y="370"/>
                        <a:pt x="300" y="370"/>
                      </a:cubicBezTo>
                      <a:cubicBezTo>
                        <a:pt x="301" y="369"/>
                        <a:pt x="304" y="371"/>
                        <a:pt x="306" y="370"/>
                      </a:cubicBezTo>
                      <a:cubicBezTo>
                        <a:pt x="307" y="369"/>
                        <a:pt x="310" y="360"/>
                        <a:pt x="312" y="360"/>
                      </a:cubicBezTo>
                      <a:cubicBezTo>
                        <a:pt x="321" y="358"/>
                        <a:pt x="308" y="381"/>
                        <a:pt x="308" y="382"/>
                      </a:cubicBezTo>
                      <a:cubicBezTo>
                        <a:pt x="307" y="385"/>
                        <a:pt x="311" y="391"/>
                        <a:pt x="310" y="392"/>
                      </a:cubicBezTo>
                      <a:cubicBezTo>
                        <a:pt x="307" y="394"/>
                        <a:pt x="304" y="392"/>
                        <a:pt x="302" y="394"/>
                      </a:cubicBezTo>
                      <a:cubicBezTo>
                        <a:pt x="302" y="398"/>
                        <a:pt x="302" y="398"/>
                        <a:pt x="302" y="398"/>
                      </a:cubicBezTo>
                      <a:cubicBezTo>
                        <a:pt x="304" y="397"/>
                        <a:pt x="305" y="396"/>
                        <a:pt x="306" y="396"/>
                      </a:cubicBezTo>
                      <a:cubicBezTo>
                        <a:pt x="315" y="392"/>
                        <a:pt x="312" y="393"/>
                        <a:pt x="314" y="382"/>
                      </a:cubicBezTo>
                      <a:cubicBezTo>
                        <a:pt x="314" y="382"/>
                        <a:pt x="319" y="382"/>
                        <a:pt x="320" y="382"/>
                      </a:cubicBezTo>
                      <a:cubicBezTo>
                        <a:pt x="320" y="384"/>
                        <a:pt x="316" y="385"/>
                        <a:pt x="318" y="386"/>
                      </a:cubicBezTo>
                      <a:cubicBezTo>
                        <a:pt x="321" y="388"/>
                        <a:pt x="324" y="397"/>
                        <a:pt x="324" y="402"/>
                      </a:cubicBezTo>
                      <a:cubicBezTo>
                        <a:pt x="322" y="408"/>
                        <a:pt x="322" y="408"/>
                        <a:pt x="322" y="408"/>
                      </a:cubicBezTo>
                      <a:cubicBezTo>
                        <a:pt x="326" y="407"/>
                        <a:pt x="329" y="406"/>
                        <a:pt x="334" y="404"/>
                      </a:cubicBezTo>
                      <a:cubicBezTo>
                        <a:pt x="337" y="416"/>
                        <a:pt x="340" y="428"/>
                        <a:pt x="339" y="440"/>
                      </a:cubicBezTo>
                      <a:cubicBezTo>
                        <a:pt x="342" y="441"/>
                        <a:pt x="345" y="442"/>
                        <a:pt x="347" y="443"/>
                      </a:cubicBezTo>
                      <a:cubicBezTo>
                        <a:pt x="349" y="445"/>
                        <a:pt x="349" y="450"/>
                        <a:pt x="351" y="451"/>
                      </a:cubicBezTo>
                      <a:cubicBezTo>
                        <a:pt x="354" y="454"/>
                        <a:pt x="360" y="456"/>
                        <a:pt x="363" y="457"/>
                      </a:cubicBezTo>
                      <a:cubicBezTo>
                        <a:pt x="364" y="456"/>
                        <a:pt x="364" y="452"/>
                        <a:pt x="367" y="453"/>
                      </a:cubicBezTo>
                      <a:cubicBezTo>
                        <a:pt x="372" y="455"/>
                        <a:pt x="372" y="461"/>
                        <a:pt x="375" y="463"/>
                      </a:cubicBezTo>
                      <a:cubicBezTo>
                        <a:pt x="392" y="475"/>
                        <a:pt x="392" y="457"/>
                        <a:pt x="397" y="455"/>
                      </a:cubicBezTo>
                      <a:cubicBezTo>
                        <a:pt x="401" y="455"/>
                        <a:pt x="401" y="455"/>
                        <a:pt x="401" y="455"/>
                      </a:cubicBezTo>
                      <a:cubicBezTo>
                        <a:pt x="401" y="455"/>
                        <a:pt x="398" y="452"/>
                        <a:pt x="399" y="451"/>
                      </a:cubicBezTo>
                      <a:cubicBezTo>
                        <a:pt x="400" y="449"/>
                        <a:pt x="406" y="448"/>
                        <a:pt x="407" y="445"/>
                      </a:cubicBezTo>
                      <a:cubicBezTo>
                        <a:pt x="406" y="449"/>
                        <a:pt x="408" y="449"/>
                        <a:pt x="409" y="451"/>
                      </a:cubicBezTo>
                      <a:cubicBezTo>
                        <a:pt x="407" y="453"/>
                        <a:pt x="404" y="454"/>
                        <a:pt x="403" y="457"/>
                      </a:cubicBezTo>
                      <a:cubicBezTo>
                        <a:pt x="408" y="456"/>
                        <a:pt x="423" y="450"/>
                        <a:pt x="409" y="461"/>
                      </a:cubicBezTo>
                      <a:cubicBezTo>
                        <a:pt x="413" y="464"/>
                        <a:pt x="417" y="464"/>
                        <a:pt x="421" y="467"/>
                      </a:cubicBezTo>
                      <a:cubicBezTo>
                        <a:pt x="422" y="468"/>
                        <a:pt x="422" y="472"/>
                        <a:pt x="423" y="473"/>
                      </a:cubicBezTo>
                      <a:cubicBezTo>
                        <a:pt x="425" y="472"/>
                        <a:pt x="424" y="468"/>
                        <a:pt x="425" y="467"/>
                      </a:cubicBezTo>
                      <a:cubicBezTo>
                        <a:pt x="426" y="466"/>
                        <a:pt x="429" y="468"/>
                        <a:pt x="431" y="467"/>
                      </a:cubicBezTo>
                      <a:cubicBezTo>
                        <a:pt x="437" y="465"/>
                        <a:pt x="440" y="451"/>
                        <a:pt x="441" y="447"/>
                      </a:cubicBezTo>
                      <a:cubicBezTo>
                        <a:pt x="449" y="447"/>
                        <a:pt x="461" y="449"/>
                        <a:pt x="465" y="447"/>
                      </a:cubicBezTo>
                      <a:cubicBezTo>
                        <a:pt x="465" y="447"/>
                        <a:pt x="465" y="444"/>
                        <a:pt x="469" y="443"/>
                      </a:cubicBezTo>
                      <a:cubicBezTo>
                        <a:pt x="468" y="439"/>
                        <a:pt x="471" y="438"/>
                        <a:pt x="471" y="436"/>
                      </a:cubicBezTo>
                      <a:cubicBezTo>
                        <a:pt x="470" y="433"/>
                        <a:pt x="464" y="434"/>
                        <a:pt x="465" y="428"/>
                      </a:cubicBezTo>
                      <a:cubicBezTo>
                        <a:pt x="465" y="427"/>
                        <a:pt x="470" y="425"/>
                        <a:pt x="471" y="424"/>
                      </a:cubicBezTo>
                      <a:cubicBezTo>
                        <a:pt x="474" y="418"/>
                        <a:pt x="471" y="413"/>
                        <a:pt x="473" y="406"/>
                      </a:cubicBezTo>
                      <a:cubicBezTo>
                        <a:pt x="474" y="400"/>
                        <a:pt x="481" y="392"/>
                        <a:pt x="483" y="386"/>
                      </a:cubicBezTo>
                      <a:cubicBezTo>
                        <a:pt x="484" y="379"/>
                        <a:pt x="481" y="372"/>
                        <a:pt x="483" y="368"/>
                      </a:cubicBezTo>
                      <a:cubicBezTo>
                        <a:pt x="483" y="367"/>
                        <a:pt x="488" y="368"/>
                        <a:pt x="488" y="368"/>
                      </a:cubicBezTo>
                      <a:cubicBezTo>
                        <a:pt x="489" y="367"/>
                        <a:pt x="488" y="363"/>
                        <a:pt x="488" y="362"/>
                      </a:cubicBezTo>
                      <a:cubicBezTo>
                        <a:pt x="490" y="359"/>
                        <a:pt x="499" y="356"/>
                        <a:pt x="502" y="354"/>
                      </a:cubicBezTo>
                      <a:cubicBezTo>
                        <a:pt x="502" y="350"/>
                        <a:pt x="502" y="350"/>
                        <a:pt x="502" y="350"/>
                      </a:cubicBezTo>
                      <a:cubicBezTo>
                        <a:pt x="501" y="352"/>
                        <a:pt x="502" y="346"/>
                        <a:pt x="502" y="344"/>
                      </a:cubicBezTo>
                      <a:cubicBezTo>
                        <a:pt x="506" y="344"/>
                        <a:pt x="506" y="344"/>
                        <a:pt x="506" y="344"/>
                      </a:cubicBezTo>
                      <a:cubicBezTo>
                        <a:pt x="507" y="341"/>
                        <a:pt x="508" y="338"/>
                        <a:pt x="508" y="338"/>
                      </a:cubicBezTo>
                      <a:cubicBezTo>
                        <a:pt x="510" y="334"/>
                        <a:pt x="508" y="325"/>
                        <a:pt x="508" y="326"/>
                      </a:cubicBezTo>
                      <a:cubicBezTo>
                        <a:pt x="508" y="322"/>
                        <a:pt x="508" y="322"/>
                        <a:pt x="508" y="322"/>
                      </a:cubicBezTo>
                      <a:cubicBezTo>
                        <a:pt x="510" y="318"/>
                        <a:pt x="507" y="307"/>
                        <a:pt x="508" y="300"/>
                      </a:cubicBezTo>
                      <a:cubicBezTo>
                        <a:pt x="512" y="300"/>
                        <a:pt x="512" y="300"/>
                        <a:pt x="512" y="300"/>
                      </a:cubicBezTo>
                      <a:cubicBezTo>
                        <a:pt x="513" y="298"/>
                        <a:pt x="514" y="292"/>
                        <a:pt x="514" y="292"/>
                      </a:cubicBezTo>
                      <a:cubicBezTo>
                        <a:pt x="515" y="289"/>
                        <a:pt x="512" y="280"/>
                        <a:pt x="512" y="281"/>
                      </a:cubicBezTo>
                      <a:cubicBezTo>
                        <a:pt x="511" y="277"/>
                        <a:pt x="507" y="271"/>
                        <a:pt x="506" y="267"/>
                      </a:cubicBezTo>
                      <a:cubicBezTo>
                        <a:pt x="505" y="259"/>
                        <a:pt x="511" y="243"/>
                        <a:pt x="506" y="233"/>
                      </a:cubicBezTo>
                      <a:cubicBezTo>
                        <a:pt x="494" y="225"/>
                        <a:pt x="494" y="225"/>
                        <a:pt x="494" y="225"/>
                      </a:cubicBezTo>
                      <a:cubicBezTo>
                        <a:pt x="493" y="223"/>
                        <a:pt x="495" y="219"/>
                        <a:pt x="494" y="217"/>
                      </a:cubicBezTo>
                      <a:cubicBezTo>
                        <a:pt x="494" y="215"/>
                        <a:pt x="483" y="209"/>
                        <a:pt x="483" y="209"/>
                      </a:cubicBezTo>
                      <a:cubicBezTo>
                        <a:pt x="480" y="204"/>
                        <a:pt x="481" y="197"/>
                        <a:pt x="481" y="189"/>
                      </a:cubicBezTo>
                      <a:cubicBezTo>
                        <a:pt x="474" y="186"/>
                        <a:pt x="472" y="183"/>
                        <a:pt x="465" y="181"/>
                      </a:cubicBezTo>
                      <a:cubicBezTo>
                        <a:pt x="465" y="172"/>
                        <a:pt x="467" y="160"/>
                        <a:pt x="459" y="157"/>
                      </a:cubicBezTo>
                      <a:cubicBezTo>
                        <a:pt x="455" y="157"/>
                        <a:pt x="455" y="157"/>
                        <a:pt x="455" y="157"/>
                      </a:cubicBezTo>
                      <a:cubicBezTo>
                        <a:pt x="455" y="154"/>
                        <a:pt x="458" y="152"/>
                        <a:pt x="459" y="151"/>
                      </a:cubicBezTo>
                      <a:cubicBezTo>
                        <a:pt x="459" y="148"/>
                        <a:pt x="456" y="150"/>
                        <a:pt x="457" y="145"/>
                      </a:cubicBezTo>
                      <a:cubicBezTo>
                        <a:pt x="451" y="141"/>
                        <a:pt x="427" y="132"/>
                        <a:pt x="425" y="128"/>
                      </a:cubicBezTo>
                      <a:cubicBezTo>
                        <a:pt x="421" y="120"/>
                        <a:pt x="425" y="109"/>
                        <a:pt x="423" y="100"/>
                      </a:cubicBezTo>
                      <a:cubicBezTo>
                        <a:pt x="421" y="93"/>
                        <a:pt x="414" y="89"/>
                        <a:pt x="413" y="84"/>
                      </a:cubicBezTo>
                      <a:cubicBezTo>
                        <a:pt x="411" y="76"/>
                        <a:pt x="416" y="67"/>
                        <a:pt x="413" y="60"/>
                      </a:cubicBezTo>
                      <a:cubicBezTo>
                        <a:pt x="413" y="60"/>
                        <a:pt x="407" y="60"/>
                        <a:pt x="407" y="60"/>
                      </a:cubicBezTo>
                      <a:cubicBezTo>
                        <a:pt x="407" y="59"/>
                        <a:pt x="405" y="56"/>
                        <a:pt x="405" y="56"/>
                      </a:cubicBezTo>
                      <a:cubicBezTo>
                        <a:pt x="403" y="56"/>
                        <a:pt x="403" y="56"/>
                        <a:pt x="403" y="56"/>
                      </a:cubicBezTo>
                      <a:cubicBezTo>
                        <a:pt x="403" y="55"/>
                        <a:pt x="403" y="50"/>
                        <a:pt x="403" y="50"/>
                      </a:cubicBezTo>
                      <a:cubicBezTo>
                        <a:pt x="400" y="51"/>
                        <a:pt x="401" y="51"/>
                        <a:pt x="397" y="52"/>
                      </a:cubicBezTo>
                      <a:cubicBezTo>
                        <a:pt x="397" y="56"/>
                        <a:pt x="397" y="56"/>
                        <a:pt x="397" y="56"/>
                      </a:cubicBezTo>
                      <a:cubicBezTo>
                        <a:pt x="392" y="58"/>
                        <a:pt x="395" y="52"/>
                        <a:pt x="391" y="54"/>
                      </a:cubicBezTo>
                      <a:cubicBezTo>
                        <a:pt x="391" y="27"/>
                        <a:pt x="384" y="17"/>
                        <a:pt x="375" y="0"/>
                      </a:cubicBezTo>
                      <a:cubicBezTo>
                        <a:pt x="375" y="0"/>
                        <a:pt x="370" y="1"/>
                        <a:pt x="369" y="0"/>
                      </a:cubicBezTo>
                      <a:cubicBezTo>
                        <a:pt x="367" y="18"/>
                        <a:pt x="367" y="24"/>
                        <a:pt x="367" y="38"/>
                      </a:cubicBezTo>
                      <a:cubicBezTo>
                        <a:pt x="367" y="38"/>
                        <a:pt x="363" y="40"/>
                        <a:pt x="363" y="40"/>
                      </a:cubicBezTo>
                      <a:cubicBezTo>
                        <a:pt x="361" y="56"/>
                        <a:pt x="367" y="66"/>
                        <a:pt x="363" y="82"/>
                      </a:cubicBezTo>
                      <a:cubicBezTo>
                        <a:pt x="363" y="82"/>
                        <a:pt x="360" y="83"/>
                        <a:pt x="359" y="84"/>
                      </a:cubicBezTo>
                      <a:cubicBezTo>
                        <a:pt x="358" y="87"/>
                        <a:pt x="360" y="90"/>
                        <a:pt x="359" y="94"/>
                      </a:cubicBezTo>
                      <a:cubicBezTo>
                        <a:pt x="355" y="98"/>
                        <a:pt x="355" y="98"/>
                        <a:pt x="355" y="98"/>
                      </a:cubicBezTo>
                      <a:cubicBezTo>
                        <a:pt x="355" y="100"/>
                        <a:pt x="356" y="104"/>
                        <a:pt x="355" y="106"/>
                      </a:cubicBezTo>
                      <a:cubicBezTo>
                        <a:pt x="354" y="108"/>
                        <a:pt x="353" y="104"/>
                        <a:pt x="351" y="108"/>
                      </a:cubicBezTo>
                      <a:cubicBezTo>
                        <a:pt x="348" y="106"/>
                        <a:pt x="345" y="109"/>
                        <a:pt x="341" y="108"/>
                      </a:cubicBezTo>
                      <a:cubicBezTo>
                        <a:pt x="338" y="106"/>
                        <a:pt x="338" y="98"/>
                        <a:pt x="335" y="96"/>
                      </a:cubicBezTo>
                      <a:cubicBezTo>
                        <a:pt x="334" y="95"/>
                        <a:pt x="331" y="96"/>
                        <a:pt x="330" y="96"/>
                      </a:cubicBezTo>
                      <a:cubicBezTo>
                        <a:pt x="324" y="94"/>
                        <a:pt x="320" y="83"/>
                        <a:pt x="316" y="80"/>
                      </a:cubicBezTo>
                      <a:cubicBezTo>
                        <a:pt x="310" y="77"/>
                        <a:pt x="305" y="79"/>
                        <a:pt x="300" y="76"/>
                      </a:cubicBezTo>
                      <a:cubicBezTo>
                        <a:pt x="300" y="72"/>
                        <a:pt x="300" y="72"/>
                        <a:pt x="300" y="72"/>
                      </a:cubicBezTo>
                      <a:cubicBezTo>
                        <a:pt x="295" y="69"/>
                        <a:pt x="292" y="69"/>
                        <a:pt x="288" y="66"/>
                      </a:cubicBezTo>
                      <a:cubicBezTo>
                        <a:pt x="289" y="61"/>
                        <a:pt x="288" y="57"/>
                        <a:pt x="288" y="52"/>
                      </a:cubicBezTo>
                      <a:cubicBezTo>
                        <a:pt x="288" y="52"/>
                        <a:pt x="292" y="50"/>
                        <a:pt x="292" y="50"/>
                      </a:cubicBezTo>
                      <a:cubicBezTo>
                        <a:pt x="293" y="45"/>
                        <a:pt x="294" y="39"/>
                        <a:pt x="290" y="38"/>
                      </a:cubicBezTo>
                      <a:cubicBezTo>
                        <a:pt x="295" y="37"/>
                        <a:pt x="294" y="38"/>
                        <a:pt x="300" y="38"/>
                      </a:cubicBezTo>
                      <a:cubicBezTo>
                        <a:pt x="300" y="38"/>
                        <a:pt x="299" y="32"/>
                        <a:pt x="300" y="32"/>
                      </a:cubicBezTo>
                      <a:cubicBezTo>
                        <a:pt x="299" y="31"/>
                        <a:pt x="296" y="32"/>
                        <a:pt x="298" y="28"/>
                      </a:cubicBezTo>
                      <a:cubicBezTo>
                        <a:pt x="298" y="27"/>
                        <a:pt x="303" y="27"/>
                        <a:pt x="304" y="24"/>
                      </a:cubicBezTo>
                      <a:cubicBezTo>
                        <a:pt x="304" y="25"/>
                        <a:pt x="305" y="23"/>
                        <a:pt x="302" y="16"/>
                      </a:cubicBezTo>
                      <a:cubicBezTo>
                        <a:pt x="308" y="14"/>
                        <a:pt x="293" y="20"/>
                        <a:pt x="292" y="20"/>
                      </a:cubicBezTo>
                      <a:cubicBezTo>
                        <a:pt x="290" y="16"/>
                        <a:pt x="290" y="16"/>
                        <a:pt x="290" y="16"/>
                      </a:cubicBezTo>
                      <a:cubicBezTo>
                        <a:pt x="282" y="17"/>
                        <a:pt x="278" y="17"/>
                        <a:pt x="268" y="14"/>
                      </a:cubicBezTo>
                      <a:cubicBezTo>
                        <a:pt x="273" y="14"/>
                        <a:pt x="261" y="13"/>
                        <a:pt x="266" y="14"/>
                      </a:cubicBezTo>
                      <a:cubicBezTo>
                        <a:pt x="261" y="12"/>
                        <a:pt x="263" y="11"/>
                        <a:pt x="260" y="8"/>
                      </a:cubicBezTo>
                      <a:cubicBezTo>
                        <a:pt x="260" y="8"/>
                        <a:pt x="254" y="11"/>
                        <a:pt x="256" y="12"/>
                      </a:cubicBezTo>
                      <a:cubicBezTo>
                        <a:pt x="256" y="12"/>
                        <a:pt x="249" y="11"/>
                        <a:pt x="252" y="10"/>
                      </a:cubicBezTo>
                      <a:cubicBezTo>
                        <a:pt x="250" y="10"/>
                        <a:pt x="246" y="5"/>
                        <a:pt x="244" y="4"/>
                      </a:cubicBezTo>
                      <a:cubicBezTo>
                        <a:pt x="227" y="0"/>
                        <a:pt x="254" y="16"/>
                        <a:pt x="254" y="16"/>
                      </a:cubicBezTo>
                      <a:cubicBezTo>
                        <a:pt x="253" y="17"/>
                        <a:pt x="254" y="24"/>
                        <a:pt x="250" y="20"/>
                      </a:cubicBezTo>
                      <a:cubicBezTo>
                        <a:pt x="250" y="24"/>
                        <a:pt x="250" y="24"/>
                        <a:pt x="250" y="24"/>
                      </a:cubicBezTo>
                      <a:cubicBezTo>
                        <a:pt x="245" y="25"/>
                        <a:pt x="236" y="18"/>
                        <a:pt x="230" y="18"/>
                      </a:cubicBezTo>
                      <a:cubicBezTo>
                        <a:pt x="229" y="18"/>
                        <a:pt x="228" y="24"/>
                        <a:pt x="228" y="24"/>
                      </a:cubicBezTo>
                      <a:cubicBezTo>
                        <a:pt x="227" y="25"/>
                        <a:pt x="223" y="21"/>
                        <a:pt x="222" y="20"/>
                      </a:cubicBezTo>
                      <a:cubicBezTo>
                        <a:pt x="221" y="26"/>
                        <a:pt x="217" y="36"/>
                        <a:pt x="222" y="38"/>
                      </a:cubicBezTo>
                      <a:cubicBezTo>
                        <a:pt x="221" y="40"/>
                        <a:pt x="216" y="37"/>
                        <a:pt x="214" y="38"/>
                      </a:cubicBezTo>
                      <a:cubicBezTo>
                        <a:pt x="214" y="39"/>
                        <a:pt x="214" y="47"/>
                        <a:pt x="214" y="48"/>
                      </a:cubicBezTo>
                      <a:cubicBezTo>
                        <a:pt x="209" y="50"/>
                        <a:pt x="210" y="49"/>
                        <a:pt x="206" y="52"/>
                      </a:cubicBezTo>
                      <a:cubicBezTo>
                        <a:pt x="210" y="60"/>
                        <a:pt x="218" y="62"/>
                        <a:pt x="204" y="64"/>
                      </a:cubicBezTo>
                      <a:cubicBezTo>
                        <a:pt x="207" y="64"/>
                        <a:pt x="200" y="62"/>
                        <a:pt x="200" y="62"/>
                      </a:cubicBezTo>
                      <a:cubicBezTo>
                        <a:pt x="203" y="59"/>
                        <a:pt x="195" y="60"/>
                        <a:pt x="194" y="60"/>
                      </a:cubicBezTo>
                      <a:cubicBezTo>
                        <a:pt x="194" y="62"/>
                        <a:pt x="194" y="66"/>
                        <a:pt x="194" y="68"/>
                      </a:cubicBezTo>
                      <a:cubicBezTo>
                        <a:pt x="189" y="70"/>
                        <a:pt x="189" y="70"/>
                        <a:pt x="189" y="70"/>
                      </a:cubicBezTo>
                      <a:cubicBezTo>
                        <a:pt x="191" y="59"/>
                        <a:pt x="193" y="57"/>
                        <a:pt x="185" y="50"/>
                      </a:cubicBezTo>
                      <a:cubicBezTo>
                        <a:pt x="184" y="50"/>
                        <a:pt x="183" y="44"/>
                        <a:pt x="183" y="44"/>
                      </a:cubicBezTo>
                      <a:cubicBezTo>
                        <a:pt x="166" y="48"/>
                        <a:pt x="169" y="42"/>
                        <a:pt x="167" y="56"/>
                      </a:cubicBezTo>
                      <a:cubicBezTo>
                        <a:pt x="166" y="55"/>
                        <a:pt x="164" y="55"/>
                        <a:pt x="165" y="52"/>
                      </a:cubicBezTo>
                      <a:cubicBezTo>
                        <a:pt x="161" y="52"/>
                        <a:pt x="161" y="52"/>
                        <a:pt x="161" y="52"/>
                      </a:cubicBezTo>
                      <a:cubicBezTo>
                        <a:pt x="161" y="52"/>
                        <a:pt x="162" y="56"/>
                        <a:pt x="163" y="56"/>
                      </a:cubicBezTo>
                      <a:cubicBezTo>
                        <a:pt x="159" y="56"/>
                        <a:pt x="159" y="56"/>
                        <a:pt x="159" y="56"/>
                      </a:cubicBezTo>
                      <a:cubicBezTo>
                        <a:pt x="159" y="57"/>
                        <a:pt x="161" y="64"/>
                        <a:pt x="161" y="64"/>
                      </a:cubicBezTo>
                      <a:cubicBezTo>
                        <a:pt x="159" y="65"/>
                        <a:pt x="156" y="63"/>
                        <a:pt x="155" y="64"/>
                      </a:cubicBezTo>
                      <a:cubicBezTo>
                        <a:pt x="155" y="64"/>
                        <a:pt x="159" y="69"/>
                        <a:pt x="157" y="70"/>
                      </a:cubicBezTo>
                      <a:cubicBezTo>
                        <a:pt x="156" y="70"/>
                        <a:pt x="151" y="66"/>
                        <a:pt x="151" y="66"/>
                      </a:cubicBezTo>
                      <a:cubicBezTo>
                        <a:pt x="150" y="68"/>
                        <a:pt x="147" y="69"/>
                        <a:pt x="147" y="70"/>
                      </a:cubicBezTo>
                      <a:cubicBezTo>
                        <a:pt x="146" y="72"/>
                        <a:pt x="147" y="80"/>
                        <a:pt x="147" y="78"/>
                      </a:cubicBezTo>
                      <a:cubicBezTo>
                        <a:pt x="147" y="82"/>
                        <a:pt x="147" y="82"/>
                        <a:pt x="147" y="82"/>
                      </a:cubicBezTo>
                      <a:cubicBezTo>
                        <a:pt x="147" y="82"/>
                        <a:pt x="143" y="79"/>
                        <a:pt x="139" y="77"/>
                      </a:cubicBezTo>
                      <a:cubicBezTo>
                        <a:pt x="139" y="77"/>
                        <a:pt x="136" y="78"/>
                        <a:pt x="135" y="80"/>
                      </a:cubicBezTo>
                      <a:cubicBezTo>
                        <a:pt x="135" y="80"/>
                        <a:pt x="135" y="90"/>
                        <a:pt x="135" y="92"/>
                      </a:cubicBezTo>
                      <a:cubicBezTo>
                        <a:pt x="141" y="89"/>
                        <a:pt x="135" y="100"/>
                        <a:pt x="135" y="100"/>
                      </a:cubicBezTo>
                      <a:cubicBezTo>
                        <a:pt x="135" y="99"/>
                        <a:pt x="129" y="95"/>
                        <a:pt x="129" y="94"/>
                      </a:cubicBezTo>
                      <a:cubicBezTo>
                        <a:pt x="123" y="80"/>
                        <a:pt x="132" y="86"/>
                        <a:pt x="119" y="92"/>
                      </a:cubicBezTo>
                      <a:cubicBezTo>
                        <a:pt x="118" y="100"/>
                        <a:pt x="114" y="113"/>
                        <a:pt x="119" y="114"/>
                      </a:cubicBezTo>
                      <a:cubicBezTo>
                        <a:pt x="115" y="117"/>
                        <a:pt x="110" y="119"/>
                        <a:pt x="107" y="124"/>
                      </a:cubicBezTo>
                      <a:cubicBezTo>
                        <a:pt x="106" y="125"/>
                        <a:pt x="106" y="130"/>
                        <a:pt x="105" y="132"/>
                      </a:cubicBezTo>
                      <a:cubicBezTo>
                        <a:pt x="99" y="137"/>
                        <a:pt x="92" y="134"/>
                        <a:pt x="83" y="137"/>
                      </a:cubicBezTo>
                      <a:cubicBezTo>
                        <a:pt x="81" y="141"/>
                        <a:pt x="81" y="141"/>
                        <a:pt x="81" y="141"/>
                      </a:cubicBezTo>
                      <a:cubicBezTo>
                        <a:pt x="77" y="143"/>
                        <a:pt x="78" y="138"/>
                        <a:pt x="75" y="139"/>
                      </a:cubicBezTo>
                      <a:cubicBezTo>
                        <a:pt x="73" y="141"/>
                        <a:pt x="72" y="148"/>
                        <a:pt x="69" y="149"/>
                      </a:cubicBezTo>
                      <a:cubicBezTo>
                        <a:pt x="67" y="150"/>
                        <a:pt x="64" y="149"/>
                        <a:pt x="61" y="149"/>
                      </a:cubicBezTo>
                      <a:cubicBezTo>
                        <a:pt x="59" y="153"/>
                        <a:pt x="59" y="153"/>
                        <a:pt x="59" y="153"/>
                      </a:cubicBezTo>
                      <a:cubicBezTo>
                        <a:pt x="55" y="154"/>
                        <a:pt x="49" y="151"/>
                        <a:pt x="47" y="151"/>
                      </a:cubicBezTo>
                      <a:cubicBezTo>
                        <a:pt x="46" y="152"/>
                        <a:pt x="46" y="157"/>
                        <a:pt x="45" y="157"/>
                      </a:cubicBezTo>
                      <a:cubicBezTo>
                        <a:pt x="43" y="158"/>
                        <a:pt x="40" y="157"/>
                        <a:pt x="38" y="157"/>
                      </a:cubicBezTo>
                      <a:cubicBezTo>
                        <a:pt x="38" y="159"/>
                        <a:pt x="38" y="159"/>
                        <a:pt x="38" y="159"/>
                      </a:cubicBezTo>
                      <a:cubicBezTo>
                        <a:pt x="31" y="163"/>
                        <a:pt x="26" y="171"/>
                        <a:pt x="20" y="175"/>
                      </a:cubicBezTo>
                      <a:cubicBezTo>
                        <a:pt x="18" y="176"/>
                        <a:pt x="15" y="178"/>
                        <a:pt x="14" y="179"/>
                      </a:cubicBezTo>
                      <a:cubicBezTo>
                        <a:pt x="17" y="179"/>
                        <a:pt x="10" y="181"/>
                        <a:pt x="10" y="181"/>
                      </a:cubicBezTo>
                      <a:cubicBezTo>
                        <a:pt x="12" y="175"/>
                        <a:pt x="12" y="175"/>
                        <a:pt x="12" y="175"/>
                      </a:cubicBezTo>
                      <a:cubicBezTo>
                        <a:pt x="11" y="176"/>
                        <a:pt x="9" y="178"/>
                        <a:pt x="8" y="177"/>
                      </a:cubicBezTo>
                      <a:cubicBezTo>
                        <a:pt x="10" y="177"/>
                        <a:pt x="6" y="183"/>
                        <a:pt x="6" y="183"/>
                      </a:cubicBezTo>
                      <a:cubicBezTo>
                        <a:pt x="5" y="188"/>
                        <a:pt x="10" y="196"/>
                        <a:pt x="8" y="203"/>
                      </a:cubicBezTo>
                      <a:cubicBezTo>
                        <a:pt x="7" y="205"/>
                        <a:pt x="1" y="207"/>
                        <a:pt x="0" y="209"/>
                      </a:cubicBezTo>
                      <a:cubicBezTo>
                        <a:pt x="0" y="210"/>
                        <a:pt x="1" y="217"/>
                        <a:pt x="4" y="215"/>
                      </a:cubicBezTo>
                      <a:cubicBezTo>
                        <a:pt x="4" y="217"/>
                        <a:pt x="4" y="217"/>
                        <a:pt x="4" y="217"/>
                      </a:cubicBezTo>
                      <a:cubicBezTo>
                        <a:pt x="9" y="219"/>
                        <a:pt x="11" y="230"/>
                        <a:pt x="12" y="235"/>
                      </a:cubicBezTo>
                      <a:cubicBezTo>
                        <a:pt x="11" y="235"/>
                        <a:pt x="12" y="244"/>
                        <a:pt x="12" y="245"/>
                      </a:cubicBezTo>
                      <a:cubicBezTo>
                        <a:pt x="9" y="243"/>
                        <a:pt x="9" y="244"/>
                        <a:pt x="6" y="243"/>
                      </a:cubicBezTo>
                      <a:cubicBezTo>
                        <a:pt x="6" y="242"/>
                        <a:pt x="6" y="237"/>
                        <a:pt x="6" y="237"/>
                      </a:cubicBezTo>
                      <a:cubicBezTo>
                        <a:pt x="2" y="235"/>
                        <a:pt x="4" y="241"/>
                        <a:pt x="4" y="243"/>
                      </a:cubicBezTo>
                      <a:cubicBezTo>
                        <a:pt x="25" y="260"/>
                        <a:pt x="2" y="249"/>
                        <a:pt x="2" y="249"/>
                      </a:cubicBezTo>
                      <a:cubicBezTo>
                        <a:pt x="2" y="253"/>
                        <a:pt x="2" y="253"/>
                        <a:pt x="2" y="253"/>
                      </a:cubicBezTo>
                      <a:cubicBezTo>
                        <a:pt x="4" y="256"/>
                        <a:pt x="12" y="260"/>
                        <a:pt x="14" y="265"/>
                      </a:cubicBezTo>
                      <a:cubicBezTo>
                        <a:pt x="15" y="268"/>
                        <a:pt x="12" y="273"/>
                        <a:pt x="14" y="277"/>
                      </a:cubicBezTo>
                      <a:cubicBezTo>
                        <a:pt x="14" y="279"/>
                        <a:pt x="21" y="281"/>
                        <a:pt x="22" y="28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6" name="Freeform 660"/>
                <p:cNvSpPr>
                  <a:spLocks/>
                </p:cNvSpPr>
                <p:nvPr/>
              </p:nvSpPr>
              <p:spPr bwMode="auto">
                <a:xfrm>
                  <a:off x="5312" y="3762"/>
                  <a:ext cx="5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7" name="Freeform 661"/>
                <p:cNvSpPr>
                  <a:spLocks/>
                </p:cNvSpPr>
                <p:nvPr/>
              </p:nvSpPr>
              <p:spPr bwMode="auto">
                <a:xfrm>
                  <a:off x="5266" y="3696"/>
                  <a:ext cx="65" cy="79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6"/>
                    </a:cxn>
                    <a:cxn ang="0">
                      <a:pos x="10" y="26"/>
                    </a:cxn>
                    <a:cxn ang="0">
                      <a:pos x="16" y="28"/>
                    </a:cxn>
                    <a:cxn ang="0">
                      <a:pos x="22" y="48"/>
                    </a:cxn>
                    <a:cxn ang="0">
                      <a:pos x="22" y="52"/>
                    </a:cxn>
                    <a:cxn ang="0">
                      <a:pos x="38" y="42"/>
                    </a:cxn>
                    <a:cxn ang="0">
                      <a:pos x="46" y="46"/>
                    </a:cxn>
                    <a:cxn ang="0">
                      <a:pos x="46" y="42"/>
                    </a:cxn>
                    <a:cxn ang="0">
                      <a:pos x="44" y="34"/>
                    </a:cxn>
                    <a:cxn ang="0">
                      <a:pos x="46" y="26"/>
                    </a:cxn>
                    <a:cxn ang="0">
                      <a:pos x="50" y="26"/>
                    </a:cxn>
                    <a:cxn ang="0">
                      <a:pos x="48" y="4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52" h="58">
                      <a:moveTo>
                        <a:pt x="2" y="0"/>
                      </a:moveTo>
                      <a:cubicBezTo>
                        <a:pt x="2" y="2"/>
                        <a:pt x="0" y="6"/>
                        <a:pt x="0" y="6"/>
                      </a:cubicBezTo>
                      <a:cubicBezTo>
                        <a:pt x="6" y="9"/>
                        <a:pt x="5" y="22"/>
                        <a:pt x="10" y="26"/>
                      </a:cubicBezTo>
                      <a:cubicBezTo>
                        <a:pt x="11" y="27"/>
                        <a:pt x="15" y="27"/>
                        <a:pt x="16" y="28"/>
                      </a:cubicBezTo>
                      <a:cubicBezTo>
                        <a:pt x="5" y="36"/>
                        <a:pt x="20" y="42"/>
                        <a:pt x="22" y="48"/>
                      </a:cubicBezTo>
                      <a:cubicBezTo>
                        <a:pt x="22" y="52"/>
                        <a:pt x="22" y="52"/>
                        <a:pt x="22" y="52"/>
                      </a:cubicBezTo>
                      <a:cubicBezTo>
                        <a:pt x="33" y="58"/>
                        <a:pt x="35" y="48"/>
                        <a:pt x="38" y="42"/>
                      </a:cubicBezTo>
                      <a:cubicBezTo>
                        <a:pt x="42" y="45"/>
                        <a:pt x="41" y="49"/>
                        <a:pt x="46" y="46"/>
                      </a:cubicBezTo>
                      <a:cubicBezTo>
                        <a:pt x="46" y="42"/>
                        <a:pt x="46" y="42"/>
                        <a:pt x="46" y="42"/>
                      </a:cubicBezTo>
                      <a:cubicBezTo>
                        <a:pt x="46" y="43"/>
                        <a:pt x="43" y="36"/>
                        <a:pt x="44" y="34"/>
                      </a:cubicBezTo>
                      <a:cubicBezTo>
                        <a:pt x="44" y="34"/>
                        <a:pt x="45" y="28"/>
                        <a:pt x="46" y="26"/>
                      </a:cubicBezTo>
                      <a:cubicBezTo>
                        <a:pt x="50" y="26"/>
                        <a:pt x="50" y="26"/>
                        <a:pt x="50" y="26"/>
                      </a:cubicBezTo>
                      <a:cubicBezTo>
                        <a:pt x="52" y="18"/>
                        <a:pt x="49" y="11"/>
                        <a:pt x="48" y="4"/>
                      </a:cubicBezTo>
                      <a:cubicBezTo>
                        <a:pt x="28" y="13"/>
                        <a:pt x="21" y="6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8" name="Freeform 662"/>
                <p:cNvSpPr>
                  <a:spLocks/>
                </p:cNvSpPr>
                <p:nvPr/>
              </p:nvSpPr>
              <p:spPr bwMode="auto">
                <a:xfrm>
                  <a:off x="5321" y="3676"/>
                  <a:ext cx="11" cy="1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11">
                      <a:moveTo>
                        <a:pt x="0" y="0"/>
                      </a:moveTo>
                      <a:cubicBezTo>
                        <a:pt x="0" y="0"/>
                        <a:pt x="1" y="8"/>
                        <a:pt x="2" y="8"/>
                      </a:cubicBezTo>
                      <a:cubicBezTo>
                        <a:pt x="9" y="11"/>
                        <a:pt x="6" y="3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89" name="Freeform 663"/>
                <p:cNvSpPr>
                  <a:spLocks/>
                </p:cNvSpPr>
                <p:nvPr/>
              </p:nvSpPr>
              <p:spPr bwMode="auto">
                <a:xfrm>
                  <a:off x="5253" y="3668"/>
                  <a:ext cx="11" cy="14"/>
                </a:xfrm>
                <a:custGeom>
                  <a:avLst/>
                  <a:gdLst/>
                  <a:ahLst/>
                  <a:cxnLst>
                    <a:cxn ang="0">
                      <a:pos x="2" y="3"/>
                    </a:cxn>
                    <a:cxn ang="0">
                      <a:pos x="4" y="11"/>
                    </a:cxn>
                    <a:cxn ang="0">
                      <a:pos x="2" y="3"/>
                    </a:cxn>
                  </a:cxnLst>
                  <a:rect l="0" t="0" r="r" b="b"/>
                  <a:pathLst>
                    <a:path w="10" h="11">
                      <a:moveTo>
                        <a:pt x="2" y="3"/>
                      </a:moveTo>
                      <a:cubicBezTo>
                        <a:pt x="0" y="4"/>
                        <a:pt x="4" y="11"/>
                        <a:pt x="4" y="11"/>
                      </a:cubicBezTo>
                      <a:cubicBezTo>
                        <a:pt x="4" y="11"/>
                        <a:pt x="10" y="0"/>
                        <a:pt x="2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0" name="Freeform 664"/>
                <p:cNvSpPr>
                  <a:spLocks/>
                </p:cNvSpPr>
                <p:nvPr/>
              </p:nvSpPr>
              <p:spPr bwMode="auto">
                <a:xfrm>
                  <a:off x="5156" y="3571"/>
                  <a:ext cx="21" cy="9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6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18" h="6">
                      <a:moveTo>
                        <a:pt x="2" y="0"/>
                      </a:move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6" y="3"/>
                        <a:pt x="18" y="3"/>
                        <a:pt x="2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1" name="Freeform 665"/>
                <p:cNvSpPr>
                  <a:spLocks/>
                </p:cNvSpPr>
                <p:nvPr/>
              </p:nvSpPr>
              <p:spPr bwMode="auto">
                <a:xfrm>
                  <a:off x="5124" y="3461"/>
                  <a:ext cx="10" cy="9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7" h="6">
                      <a:moveTo>
                        <a:pt x="4" y="2"/>
                      </a:moveTo>
                      <a:cubicBezTo>
                        <a:pt x="7" y="4"/>
                        <a:pt x="2" y="6"/>
                        <a:pt x="2" y="6"/>
                      </a:cubicBezTo>
                      <a:cubicBezTo>
                        <a:pt x="2" y="5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2" name="Freeform 666"/>
                <p:cNvSpPr>
                  <a:spLocks/>
                </p:cNvSpPr>
                <p:nvPr/>
              </p:nvSpPr>
              <p:spPr bwMode="auto">
                <a:xfrm>
                  <a:off x="5135" y="3460"/>
                  <a:ext cx="13" cy="23"/>
                </a:xfrm>
                <a:custGeom>
                  <a:avLst/>
                  <a:gdLst/>
                  <a:ahLst/>
                  <a:cxnLst>
                    <a:cxn ang="0">
                      <a:pos x="1" y="1"/>
                    </a:cxn>
                    <a:cxn ang="0">
                      <a:pos x="1" y="15"/>
                    </a:cxn>
                    <a:cxn ang="0">
                      <a:pos x="1" y="1"/>
                    </a:cxn>
                  </a:cxnLst>
                  <a:rect l="0" t="0" r="r" b="b"/>
                  <a:pathLst>
                    <a:path w="10" h="17">
                      <a:moveTo>
                        <a:pt x="1" y="1"/>
                      </a:moveTo>
                      <a:cubicBezTo>
                        <a:pt x="4" y="4"/>
                        <a:pt x="10" y="17"/>
                        <a:pt x="1" y="15"/>
                      </a:cubicBezTo>
                      <a:cubicBezTo>
                        <a:pt x="0" y="11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3" name="Freeform 667"/>
                <p:cNvSpPr>
                  <a:spLocks/>
                </p:cNvSpPr>
                <p:nvPr/>
              </p:nvSpPr>
              <p:spPr bwMode="auto">
                <a:xfrm>
                  <a:off x="5159" y="3450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5" y="12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11" h="17">
                      <a:moveTo>
                        <a:pt x="3" y="2"/>
                      </a:moveTo>
                      <a:cubicBezTo>
                        <a:pt x="3" y="3"/>
                        <a:pt x="11" y="17"/>
                        <a:pt x="5" y="12"/>
                      </a:cubicBezTo>
                      <a:cubicBezTo>
                        <a:pt x="3" y="11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4" name="Freeform 668"/>
                <p:cNvSpPr>
                  <a:spLocks/>
                </p:cNvSpPr>
                <p:nvPr/>
              </p:nvSpPr>
              <p:spPr bwMode="auto">
                <a:xfrm>
                  <a:off x="4780" y="3339"/>
                  <a:ext cx="5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3" h="8">
                      <a:moveTo>
                        <a:pt x="0" y="0"/>
                      </a:move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1" y="5"/>
                        <a:pt x="3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5" name="Freeform 669"/>
                <p:cNvSpPr>
                  <a:spLocks/>
                </p:cNvSpPr>
                <p:nvPr/>
              </p:nvSpPr>
              <p:spPr bwMode="auto">
                <a:xfrm>
                  <a:off x="5191" y="3127"/>
                  <a:ext cx="8" cy="10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5" y="7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7" h="7">
                      <a:moveTo>
                        <a:pt x="3" y="1"/>
                      </a:moveTo>
                      <a:cubicBezTo>
                        <a:pt x="0" y="2"/>
                        <a:pt x="1" y="6"/>
                        <a:pt x="5" y="7"/>
                      </a:cubicBezTo>
                      <a:cubicBezTo>
                        <a:pt x="5" y="4"/>
                        <a:pt x="7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6" name="Freeform 670"/>
                <p:cNvSpPr>
                  <a:spLocks/>
                </p:cNvSpPr>
                <p:nvPr/>
              </p:nvSpPr>
              <p:spPr bwMode="auto">
                <a:xfrm>
                  <a:off x="5146" y="3069"/>
                  <a:ext cx="10" cy="13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2"/>
                    </a:cxn>
                    <a:cxn ang="0">
                      <a:pos x="0" y="10"/>
                    </a:cxn>
                    <a:cxn ang="0">
                      <a:pos x="6" y="8"/>
                    </a:cxn>
                    <a:cxn ang="0">
                      <a:pos x="8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8" h="10">
                      <a:moveTo>
                        <a:pt x="4" y="0"/>
                      </a:moveTo>
                      <a:cubicBezTo>
                        <a:pt x="2" y="1"/>
                        <a:pt x="0" y="2"/>
                        <a:pt x="0" y="2"/>
                      </a:cubicBezTo>
                      <a:cubicBezTo>
                        <a:pt x="0" y="4"/>
                        <a:pt x="0" y="8"/>
                        <a:pt x="0" y="10"/>
                      </a:cubicBezTo>
                      <a:cubicBezTo>
                        <a:pt x="0" y="10"/>
                        <a:pt x="3" y="9"/>
                        <a:pt x="6" y="8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7" y="5"/>
                        <a:pt x="4" y="0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7" name="Freeform 671"/>
                <p:cNvSpPr>
                  <a:spLocks/>
                </p:cNvSpPr>
                <p:nvPr/>
              </p:nvSpPr>
              <p:spPr bwMode="auto">
                <a:xfrm>
                  <a:off x="5047" y="3025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1" y="3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8" name="Freeform 672"/>
                <p:cNvSpPr>
                  <a:spLocks/>
                </p:cNvSpPr>
                <p:nvPr/>
              </p:nvSpPr>
              <p:spPr bwMode="auto">
                <a:xfrm>
                  <a:off x="5055" y="3021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8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8" y="5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599" name="Freeform 673"/>
                <p:cNvSpPr>
                  <a:spLocks/>
                </p:cNvSpPr>
                <p:nvPr/>
              </p:nvSpPr>
              <p:spPr bwMode="auto">
                <a:xfrm>
                  <a:off x="5064" y="3019"/>
                  <a:ext cx="6" cy="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4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1" y="3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0" name="Freeform 674"/>
                <p:cNvSpPr>
                  <a:spLocks/>
                </p:cNvSpPr>
                <p:nvPr/>
              </p:nvSpPr>
              <p:spPr bwMode="auto">
                <a:xfrm>
                  <a:off x="5124" y="3462"/>
                  <a:ext cx="8" cy="9"/>
                </a:xfrm>
                <a:custGeom>
                  <a:avLst/>
                  <a:gdLst/>
                  <a:ahLst/>
                  <a:cxnLst>
                    <a:cxn ang="0">
                      <a:pos x="4" y="2"/>
                    </a:cxn>
                    <a:cxn ang="0">
                      <a:pos x="2" y="6"/>
                    </a:cxn>
                    <a:cxn ang="0">
                      <a:pos x="4" y="2"/>
                    </a:cxn>
                  </a:cxnLst>
                  <a:rect l="0" t="0" r="r" b="b"/>
                  <a:pathLst>
                    <a:path w="6" h="6">
                      <a:moveTo>
                        <a:pt x="4" y="2"/>
                      </a:moveTo>
                      <a:cubicBezTo>
                        <a:pt x="6" y="3"/>
                        <a:pt x="2" y="6"/>
                        <a:pt x="2" y="6"/>
                      </a:cubicBezTo>
                      <a:cubicBezTo>
                        <a:pt x="2" y="5"/>
                        <a:pt x="0" y="0"/>
                        <a:pt x="4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1" name="Freeform 675"/>
                <p:cNvSpPr>
                  <a:spLocks/>
                </p:cNvSpPr>
                <p:nvPr/>
              </p:nvSpPr>
              <p:spPr bwMode="auto">
                <a:xfrm>
                  <a:off x="5135" y="3461"/>
                  <a:ext cx="13" cy="22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2" y="15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11" h="16">
                      <a:moveTo>
                        <a:pt x="2" y="1"/>
                      </a:moveTo>
                      <a:cubicBezTo>
                        <a:pt x="5" y="4"/>
                        <a:pt x="11" y="16"/>
                        <a:pt x="2" y="15"/>
                      </a:cubicBezTo>
                      <a:cubicBezTo>
                        <a:pt x="1" y="11"/>
                        <a:pt x="0" y="0"/>
                        <a:pt x="2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2" name="Freeform 676"/>
                <p:cNvSpPr>
                  <a:spLocks/>
                </p:cNvSpPr>
                <p:nvPr/>
              </p:nvSpPr>
              <p:spPr bwMode="auto">
                <a:xfrm>
                  <a:off x="5159" y="3451"/>
                  <a:ext cx="14" cy="24"/>
                </a:xfrm>
                <a:custGeom>
                  <a:avLst/>
                  <a:gdLst/>
                  <a:ahLst/>
                  <a:cxnLst>
                    <a:cxn ang="0">
                      <a:pos x="2" y="2"/>
                    </a:cxn>
                    <a:cxn ang="0">
                      <a:pos x="4" y="12"/>
                    </a:cxn>
                    <a:cxn ang="0">
                      <a:pos x="2" y="2"/>
                    </a:cxn>
                  </a:cxnLst>
                  <a:rect l="0" t="0" r="r" b="b"/>
                  <a:pathLst>
                    <a:path w="11" h="17">
                      <a:moveTo>
                        <a:pt x="2" y="2"/>
                      </a:moveTo>
                      <a:cubicBezTo>
                        <a:pt x="3" y="3"/>
                        <a:pt x="11" y="17"/>
                        <a:pt x="4" y="12"/>
                      </a:cubicBezTo>
                      <a:cubicBezTo>
                        <a:pt x="3" y="11"/>
                        <a:pt x="0" y="0"/>
                        <a:pt x="2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3" name="Freeform 677"/>
                <p:cNvSpPr>
                  <a:spLocks/>
                </p:cNvSpPr>
                <p:nvPr/>
              </p:nvSpPr>
              <p:spPr bwMode="auto">
                <a:xfrm>
                  <a:off x="3683" y="1811"/>
                  <a:ext cx="57" cy="60"/>
                </a:xfrm>
                <a:custGeom>
                  <a:avLst/>
                  <a:gdLst/>
                  <a:ahLst/>
                  <a:cxnLst>
                    <a:cxn ang="0">
                      <a:pos x="5" y="1"/>
                    </a:cxn>
                    <a:cxn ang="0">
                      <a:pos x="6" y="10"/>
                    </a:cxn>
                    <a:cxn ang="0">
                      <a:pos x="2" y="17"/>
                    </a:cxn>
                    <a:cxn ang="0">
                      <a:pos x="16" y="25"/>
                    </a:cxn>
                    <a:cxn ang="0">
                      <a:pos x="21" y="32"/>
                    </a:cxn>
                    <a:cxn ang="0">
                      <a:pos x="25" y="31"/>
                    </a:cxn>
                    <a:cxn ang="0">
                      <a:pos x="30" y="33"/>
                    </a:cxn>
                    <a:cxn ang="0">
                      <a:pos x="35" y="37"/>
                    </a:cxn>
                    <a:cxn ang="0">
                      <a:pos x="39" y="44"/>
                    </a:cxn>
                    <a:cxn ang="0">
                      <a:pos x="43" y="41"/>
                    </a:cxn>
                    <a:cxn ang="0">
                      <a:pos x="46" y="38"/>
                    </a:cxn>
                    <a:cxn ang="0">
                      <a:pos x="45" y="30"/>
                    </a:cxn>
                    <a:cxn ang="0">
                      <a:pos x="41" y="29"/>
                    </a:cxn>
                    <a:cxn ang="0">
                      <a:pos x="36" y="25"/>
                    </a:cxn>
                    <a:cxn ang="0">
                      <a:pos x="39" y="21"/>
                    </a:cxn>
                    <a:cxn ang="0">
                      <a:pos x="36" y="18"/>
                    </a:cxn>
                    <a:cxn ang="0">
                      <a:pos x="30" y="15"/>
                    </a:cxn>
                    <a:cxn ang="0">
                      <a:pos x="33" y="9"/>
                    </a:cxn>
                    <a:cxn ang="0">
                      <a:pos x="28" y="6"/>
                    </a:cxn>
                    <a:cxn ang="0">
                      <a:pos x="23" y="5"/>
                    </a:cxn>
                    <a:cxn ang="0">
                      <a:pos x="22" y="0"/>
                    </a:cxn>
                    <a:cxn ang="0">
                      <a:pos x="15" y="0"/>
                    </a:cxn>
                    <a:cxn ang="0">
                      <a:pos x="5" y="1"/>
                    </a:cxn>
                  </a:cxnLst>
                  <a:rect l="0" t="0" r="r" b="b"/>
                  <a:pathLst>
                    <a:path w="46" h="44">
                      <a:moveTo>
                        <a:pt x="5" y="1"/>
                      </a:moveTo>
                      <a:cubicBezTo>
                        <a:pt x="5" y="1"/>
                        <a:pt x="9" y="8"/>
                        <a:pt x="6" y="10"/>
                      </a:cubicBezTo>
                      <a:cubicBezTo>
                        <a:pt x="2" y="13"/>
                        <a:pt x="5" y="13"/>
                        <a:pt x="2" y="17"/>
                      </a:cubicBezTo>
                      <a:cubicBezTo>
                        <a:pt x="0" y="21"/>
                        <a:pt x="13" y="23"/>
                        <a:pt x="16" y="25"/>
                      </a:cubicBezTo>
                      <a:cubicBezTo>
                        <a:pt x="22" y="27"/>
                        <a:pt x="21" y="32"/>
                        <a:pt x="21" y="32"/>
                      </a:cubicBezTo>
                      <a:cubicBezTo>
                        <a:pt x="21" y="32"/>
                        <a:pt x="22" y="31"/>
                        <a:pt x="25" y="31"/>
                      </a:cubicBezTo>
                      <a:cubicBezTo>
                        <a:pt x="28" y="31"/>
                        <a:pt x="30" y="33"/>
                        <a:pt x="30" y="33"/>
                      </a:cubicBezTo>
                      <a:cubicBezTo>
                        <a:pt x="30" y="33"/>
                        <a:pt x="32" y="34"/>
                        <a:pt x="35" y="37"/>
                      </a:cubicBezTo>
                      <a:cubicBezTo>
                        <a:pt x="39" y="40"/>
                        <a:pt x="39" y="44"/>
                        <a:pt x="39" y="44"/>
                      </a:cubicBezTo>
                      <a:cubicBezTo>
                        <a:pt x="39" y="44"/>
                        <a:pt x="41" y="42"/>
                        <a:pt x="43" y="41"/>
                      </a:cubicBezTo>
                      <a:cubicBezTo>
                        <a:pt x="46" y="39"/>
                        <a:pt x="46" y="38"/>
                        <a:pt x="46" y="38"/>
                      </a:cubicBezTo>
                      <a:cubicBezTo>
                        <a:pt x="46" y="38"/>
                        <a:pt x="44" y="33"/>
                        <a:pt x="45" y="30"/>
                      </a:cubicBezTo>
                      <a:cubicBezTo>
                        <a:pt x="46" y="28"/>
                        <a:pt x="43" y="30"/>
                        <a:pt x="41" y="29"/>
                      </a:cubicBezTo>
                      <a:cubicBezTo>
                        <a:pt x="38" y="28"/>
                        <a:pt x="36" y="25"/>
                        <a:pt x="36" y="25"/>
                      </a:cubicBezTo>
                      <a:cubicBezTo>
                        <a:pt x="39" y="21"/>
                        <a:pt x="39" y="21"/>
                        <a:pt x="39" y="21"/>
                      </a:cubicBezTo>
                      <a:cubicBezTo>
                        <a:pt x="39" y="21"/>
                        <a:pt x="39" y="20"/>
                        <a:pt x="36" y="18"/>
                      </a:cubicBezTo>
                      <a:cubicBezTo>
                        <a:pt x="34" y="17"/>
                        <a:pt x="30" y="15"/>
                        <a:pt x="30" y="15"/>
                      </a:cubicBezTo>
                      <a:cubicBezTo>
                        <a:pt x="30" y="15"/>
                        <a:pt x="36" y="10"/>
                        <a:pt x="33" y="9"/>
                      </a:cubicBezTo>
                      <a:cubicBezTo>
                        <a:pt x="30" y="8"/>
                        <a:pt x="30" y="3"/>
                        <a:pt x="28" y="6"/>
                      </a:cubicBezTo>
                      <a:cubicBezTo>
                        <a:pt x="27" y="8"/>
                        <a:pt x="23" y="5"/>
                        <a:pt x="23" y="5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0"/>
                        <a:pt x="17" y="0"/>
                        <a:pt x="15" y="0"/>
                      </a:cubicBezTo>
                      <a:cubicBezTo>
                        <a:pt x="13" y="0"/>
                        <a:pt x="5" y="1"/>
                        <a:pt x="5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4" name="Freeform 678"/>
                <p:cNvSpPr>
                  <a:spLocks/>
                </p:cNvSpPr>
                <p:nvPr/>
              </p:nvSpPr>
              <p:spPr bwMode="auto">
                <a:xfrm>
                  <a:off x="3701" y="1835"/>
                  <a:ext cx="15" cy="10"/>
                </a:xfrm>
                <a:custGeom>
                  <a:avLst/>
                  <a:gdLst/>
                  <a:ahLst/>
                  <a:cxnLst>
                    <a:cxn ang="0">
                      <a:pos x="6" y="1"/>
                    </a:cxn>
                    <a:cxn ang="0">
                      <a:pos x="6" y="5"/>
                    </a:cxn>
                    <a:cxn ang="0">
                      <a:pos x="6" y="1"/>
                    </a:cxn>
                  </a:cxnLst>
                  <a:rect l="0" t="0" r="r" b="b"/>
                  <a:pathLst>
                    <a:path w="13" h="7">
                      <a:moveTo>
                        <a:pt x="6" y="1"/>
                      </a:moveTo>
                      <a:cubicBezTo>
                        <a:pt x="12" y="2"/>
                        <a:pt x="13" y="7"/>
                        <a:pt x="6" y="5"/>
                      </a:cubicBezTo>
                      <a:cubicBezTo>
                        <a:pt x="6" y="5"/>
                        <a:pt x="0" y="0"/>
                        <a:pt x="6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5" name="Freeform 679"/>
                <p:cNvSpPr>
                  <a:spLocks/>
                </p:cNvSpPr>
                <p:nvPr/>
              </p:nvSpPr>
              <p:spPr bwMode="auto">
                <a:xfrm>
                  <a:off x="1902" y="4006"/>
                  <a:ext cx="53" cy="5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39"/>
                    </a:cxn>
                    <a:cxn ang="0">
                      <a:pos x="12" y="39"/>
                    </a:cxn>
                    <a:cxn ang="0">
                      <a:pos x="43" y="42"/>
                    </a:cxn>
                    <a:cxn ang="0">
                      <a:pos x="41" y="36"/>
                    </a:cxn>
                    <a:cxn ang="0">
                      <a:pos x="25" y="34"/>
                    </a:cxn>
                    <a:cxn ang="0">
                      <a:pos x="6" y="17"/>
                    </a:cxn>
                    <a:cxn ang="0">
                      <a:pos x="6" y="3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3" h="42">
                      <a:moveTo>
                        <a:pt x="0" y="0"/>
                      </a:moveTo>
                      <a:cubicBezTo>
                        <a:pt x="1" y="39"/>
                        <a:pt x="1" y="39"/>
                        <a:pt x="1" y="39"/>
                      </a:cubicBezTo>
                      <a:cubicBezTo>
                        <a:pt x="1" y="39"/>
                        <a:pt x="7" y="38"/>
                        <a:pt x="12" y="39"/>
                      </a:cubicBezTo>
                      <a:cubicBezTo>
                        <a:pt x="17" y="40"/>
                        <a:pt x="43" y="42"/>
                        <a:pt x="43" y="42"/>
                      </a:cubicBezTo>
                      <a:cubicBezTo>
                        <a:pt x="42" y="42"/>
                        <a:pt x="43" y="37"/>
                        <a:pt x="41" y="36"/>
                      </a:cubicBezTo>
                      <a:cubicBezTo>
                        <a:pt x="37" y="34"/>
                        <a:pt x="31" y="37"/>
                        <a:pt x="25" y="34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4" y="13"/>
                        <a:pt x="7" y="3"/>
                        <a:pt x="6" y="3"/>
                      </a:cubicBezTo>
                      <a:cubicBezTo>
                        <a:pt x="4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6" name="Freeform 680"/>
                <p:cNvSpPr>
                  <a:spLocks/>
                </p:cNvSpPr>
                <p:nvPr/>
              </p:nvSpPr>
              <p:spPr bwMode="auto">
                <a:xfrm>
                  <a:off x="1830" y="3239"/>
                  <a:ext cx="311" cy="751"/>
                </a:xfrm>
                <a:custGeom>
                  <a:avLst/>
                  <a:gdLst/>
                  <a:ahLst/>
                  <a:cxnLst>
                    <a:cxn ang="0">
                      <a:pos x="117" y="6"/>
                    </a:cxn>
                    <a:cxn ang="0">
                      <a:pos x="99" y="4"/>
                    </a:cxn>
                    <a:cxn ang="0">
                      <a:pos x="81" y="20"/>
                    </a:cxn>
                    <a:cxn ang="0">
                      <a:pos x="65" y="49"/>
                    </a:cxn>
                    <a:cxn ang="0">
                      <a:pos x="66" y="84"/>
                    </a:cxn>
                    <a:cxn ang="0">
                      <a:pos x="51" y="119"/>
                    </a:cxn>
                    <a:cxn ang="0">
                      <a:pos x="46" y="161"/>
                    </a:cxn>
                    <a:cxn ang="0">
                      <a:pos x="43" y="198"/>
                    </a:cxn>
                    <a:cxn ang="0">
                      <a:pos x="37" y="240"/>
                    </a:cxn>
                    <a:cxn ang="0">
                      <a:pos x="27" y="261"/>
                    </a:cxn>
                    <a:cxn ang="0">
                      <a:pos x="25" y="288"/>
                    </a:cxn>
                    <a:cxn ang="0">
                      <a:pos x="18" y="329"/>
                    </a:cxn>
                    <a:cxn ang="0">
                      <a:pos x="22" y="357"/>
                    </a:cxn>
                    <a:cxn ang="0">
                      <a:pos x="23" y="389"/>
                    </a:cxn>
                    <a:cxn ang="0">
                      <a:pos x="23" y="412"/>
                    </a:cxn>
                    <a:cxn ang="0">
                      <a:pos x="20" y="436"/>
                    </a:cxn>
                    <a:cxn ang="0">
                      <a:pos x="14" y="458"/>
                    </a:cxn>
                    <a:cxn ang="0">
                      <a:pos x="2" y="485"/>
                    </a:cxn>
                    <a:cxn ang="0">
                      <a:pos x="4" y="515"/>
                    </a:cxn>
                    <a:cxn ang="0">
                      <a:pos x="11" y="533"/>
                    </a:cxn>
                    <a:cxn ang="0">
                      <a:pos x="61" y="547"/>
                    </a:cxn>
                    <a:cxn ang="0">
                      <a:pos x="57" y="520"/>
                    </a:cxn>
                    <a:cxn ang="0">
                      <a:pos x="61" y="502"/>
                    </a:cxn>
                    <a:cxn ang="0">
                      <a:pos x="75" y="508"/>
                    </a:cxn>
                    <a:cxn ang="0">
                      <a:pos x="86" y="450"/>
                    </a:cxn>
                    <a:cxn ang="0">
                      <a:pos x="92" y="411"/>
                    </a:cxn>
                    <a:cxn ang="0">
                      <a:pos x="100" y="403"/>
                    </a:cxn>
                    <a:cxn ang="0">
                      <a:pos x="112" y="375"/>
                    </a:cxn>
                    <a:cxn ang="0">
                      <a:pos x="120" y="365"/>
                    </a:cxn>
                    <a:cxn ang="0">
                      <a:pos x="120" y="361"/>
                    </a:cxn>
                    <a:cxn ang="0">
                      <a:pos x="106" y="347"/>
                    </a:cxn>
                    <a:cxn ang="0">
                      <a:pos x="120" y="341"/>
                    </a:cxn>
                    <a:cxn ang="0">
                      <a:pos x="146" y="307"/>
                    </a:cxn>
                    <a:cxn ang="0">
                      <a:pos x="148" y="301"/>
                    </a:cxn>
                    <a:cxn ang="0">
                      <a:pos x="214" y="252"/>
                    </a:cxn>
                    <a:cxn ang="0">
                      <a:pos x="194" y="222"/>
                    </a:cxn>
                    <a:cxn ang="0">
                      <a:pos x="192" y="194"/>
                    </a:cxn>
                    <a:cxn ang="0">
                      <a:pos x="197" y="169"/>
                    </a:cxn>
                    <a:cxn ang="0">
                      <a:pos x="205" y="139"/>
                    </a:cxn>
                    <a:cxn ang="0">
                      <a:pos x="225" y="115"/>
                    </a:cxn>
                    <a:cxn ang="0">
                      <a:pos x="248" y="96"/>
                    </a:cxn>
                    <a:cxn ang="0">
                      <a:pos x="251" y="66"/>
                    </a:cxn>
                    <a:cxn ang="0">
                      <a:pos x="238" y="72"/>
                    </a:cxn>
                    <a:cxn ang="0">
                      <a:pos x="228" y="95"/>
                    </a:cxn>
                    <a:cxn ang="0">
                      <a:pos x="201" y="94"/>
                    </a:cxn>
                    <a:cxn ang="0">
                      <a:pos x="193" y="82"/>
                    </a:cxn>
                    <a:cxn ang="0">
                      <a:pos x="189" y="51"/>
                    </a:cxn>
                    <a:cxn ang="0">
                      <a:pos x="168" y="36"/>
                    </a:cxn>
                    <a:cxn ang="0">
                      <a:pos x="152" y="15"/>
                    </a:cxn>
                  </a:cxnLst>
                  <a:rect l="0" t="0" r="r" b="b"/>
                  <a:pathLst>
                    <a:path w="253" h="547">
                      <a:moveTo>
                        <a:pt x="141" y="4"/>
                      </a:moveTo>
                      <a:cubicBezTo>
                        <a:pt x="122" y="4"/>
                        <a:pt x="122" y="4"/>
                        <a:pt x="122" y="4"/>
                      </a:cubicBezTo>
                      <a:cubicBezTo>
                        <a:pt x="122" y="4"/>
                        <a:pt x="119" y="0"/>
                        <a:pt x="117" y="6"/>
                      </a:cubicBezTo>
                      <a:cubicBezTo>
                        <a:pt x="113" y="16"/>
                        <a:pt x="113" y="15"/>
                        <a:pt x="112" y="12"/>
                      </a:cubicBezTo>
                      <a:cubicBezTo>
                        <a:pt x="111" y="10"/>
                        <a:pt x="108" y="4"/>
                        <a:pt x="108" y="4"/>
                      </a:cubicBezTo>
                      <a:cubicBezTo>
                        <a:pt x="99" y="4"/>
                        <a:pt x="99" y="4"/>
                        <a:pt x="99" y="4"/>
                      </a:cubicBezTo>
                      <a:cubicBezTo>
                        <a:pt x="94" y="4"/>
                        <a:pt x="88" y="1"/>
                        <a:pt x="88" y="1"/>
                      </a:cubicBezTo>
                      <a:cubicBezTo>
                        <a:pt x="78" y="9"/>
                        <a:pt x="78" y="9"/>
                        <a:pt x="78" y="9"/>
                      </a:cubicBezTo>
                      <a:cubicBezTo>
                        <a:pt x="78" y="9"/>
                        <a:pt x="76" y="18"/>
                        <a:pt x="81" y="20"/>
                      </a:cubicBezTo>
                      <a:cubicBezTo>
                        <a:pt x="85" y="22"/>
                        <a:pt x="84" y="29"/>
                        <a:pt x="83" y="33"/>
                      </a:cubicBezTo>
                      <a:cubicBezTo>
                        <a:pt x="82" y="38"/>
                        <a:pt x="76" y="37"/>
                        <a:pt x="74" y="41"/>
                      </a:cubicBezTo>
                      <a:cubicBezTo>
                        <a:pt x="73" y="45"/>
                        <a:pt x="66" y="45"/>
                        <a:pt x="65" y="49"/>
                      </a:cubicBezTo>
                      <a:cubicBezTo>
                        <a:pt x="65" y="53"/>
                        <a:pt x="65" y="60"/>
                        <a:pt x="65" y="65"/>
                      </a:cubicBezTo>
                      <a:cubicBezTo>
                        <a:pt x="66" y="69"/>
                        <a:pt x="70" y="73"/>
                        <a:pt x="67" y="75"/>
                      </a:cubicBezTo>
                      <a:cubicBezTo>
                        <a:pt x="63" y="77"/>
                        <a:pt x="65" y="79"/>
                        <a:pt x="66" y="84"/>
                      </a:cubicBezTo>
                      <a:cubicBezTo>
                        <a:pt x="67" y="88"/>
                        <a:pt x="66" y="90"/>
                        <a:pt x="64" y="95"/>
                      </a:cubicBezTo>
                      <a:cubicBezTo>
                        <a:pt x="63" y="100"/>
                        <a:pt x="61" y="100"/>
                        <a:pt x="59" y="106"/>
                      </a:cubicBezTo>
                      <a:cubicBezTo>
                        <a:pt x="56" y="112"/>
                        <a:pt x="52" y="111"/>
                        <a:pt x="51" y="119"/>
                      </a:cubicBezTo>
                      <a:cubicBezTo>
                        <a:pt x="51" y="127"/>
                        <a:pt x="49" y="131"/>
                        <a:pt x="49" y="137"/>
                      </a:cubicBezTo>
                      <a:cubicBezTo>
                        <a:pt x="49" y="143"/>
                        <a:pt x="51" y="146"/>
                        <a:pt x="49" y="150"/>
                      </a:cubicBezTo>
                      <a:cubicBezTo>
                        <a:pt x="47" y="154"/>
                        <a:pt x="46" y="154"/>
                        <a:pt x="46" y="161"/>
                      </a:cubicBezTo>
                      <a:cubicBezTo>
                        <a:pt x="46" y="169"/>
                        <a:pt x="45" y="170"/>
                        <a:pt x="45" y="176"/>
                      </a:cubicBezTo>
                      <a:cubicBezTo>
                        <a:pt x="46" y="182"/>
                        <a:pt x="47" y="184"/>
                        <a:pt x="45" y="188"/>
                      </a:cubicBezTo>
                      <a:cubicBezTo>
                        <a:pt x="42" y="192"/>
                        <a:pt x="41" y="193"/>
                        <a:pt x="43" y="198"/>
                      </a:cubicBezTo>
                      <a:cubicBezTo>
                        <a:pt x="45" y="203"/>
                        <a:pt x="44" y="204"/>
                        <a:pt x="44" y="211"/>
                      </a:cubicBezTo>
                      <a:cubicBezTo>
                        <a:pt x="44" y="217"/>
                        <a:pt x="40" y="225"/>
                        <a:pt x="38" y="230"/>
                      </a:cubicBezTo>
                      <a:cubicBezTo>
                        <a:pt x="36" y="234"/>
                        <a:pt x="36" y="236"/>
                        <a:pt x="37" y="240"/>
                      </a:cubicBezTo>
                      <a:cubicBezTo>
                        <a:pt x="38" y="244"/>
                        <a:pt x="39" y="245"/>
                        <a:pt x="38" y="249"/>
                      </a:cubicBezTo>
                      <a:cubicBezTo>
                        <a:pt x="36" y="252"/>
                        <a:pt x="32" y="251"/>
                        <a:pt x="32" y="251"/>
                      </a:cubicBezTo>
                      <a:cubicBezTo>
                        <a:pt x="32" y="251"/>
                        <a:pt x="26" y="257"/>
                        <a:pt x="27" y="261"/>
                      </a:cubicBezTo>
                      <a:cubicBezTo>
                        <a:pt x="27" y="265"/>
                        <a:pt x="26" y="269"/>
                        <a:pt x="26" y="273"/>
                      </a:cubicBezTo>
                      <a:cubicBezTo>
                        <a:pt x="25" y="277"/>
                        <a:pt x="29" y="279"/>
                        <a:pt x="29" y="284"/>
                      </a:cubicBezTo>
                      <a:cubicBezTo>
                        <a:pt x="29" y="288"/>
                        <a:pt x="29" y="283"/>
                        <a:pt x="25" y="288"/>
                      </a:cubicBezTo>
                      <a:cubicBezTo>
                        <a:pt x="22" y="292"/>
                        <a:pt x="21" y="303"/>
                        <a:pt x="21" y="307"/>
                      </a:cubicBezTo>
                      <a:cubicBezTo>
                        <a:pt x="20" y="311"/>
                        <a:pt x="21" y="313"/>
                        <a:pt x="17" y="317"/>
                      </a:cubicBezTo>
                      <a:cubicBezTo>
                        <a:pt x="12" y="320"/>
                        <a:pt x="18" y="324"/>
                        <a:pt x="18" y="329"/>
                      </a:cubicBezTo>
                      <a:cubicBezTo>
                        <a:pt x="18" y="334"/>
                        <a:pt x="15" y="339"/>
                        <a:pt x="19" y="341"/>
                      </a:cubicBezTo>
                      <a:cubicBezTo>
                        <a:pt x="22" y="343"/>
                        <a:pt x="22" y="341"/>
                        <a:pt x="22" y="346"/>
                      </a:cubicBezTo>
                      <a:cubicBezTo>
                        <a:pt x="22" y="350"/>
                        <a:pt x="23" y="352"/>
                        <a:pt x="22" y="357"/>
                      </a:cubicBezTo>
                      <a:cubicBezTo>
                        <a:pt x="22" y="362"/>
                        <a:pt x="16" y="367"/>
                        <a:pt x="18" y="371"/>
                      </a:cubicBezTo>
                      <a:cubicBezTo>
                        <a:pt x="19" y="375"/>
                        <a:pt x="23" y="378"/>
                        <a:pt x="22" y="381"/>
                      </a:cubicBezTo>
                      <a:cubicBezTo>
                        <a:pt x="21" y="384"/>
                        <a:pt x="23" y="385"/>
                        <a:pt x="23" y="389"/>
                      </a:cubicBezTo>
                      <a:cubicBezTo>
                        <a:pt x="23" y="393"/>
                        <a:pt x="26" y="397"/>
                        <a:pt x="24" y="399"/>
                      </a:cubicBezTo>
                      <a:cubicBezTo>
                        <a:pt x="22" y="401"/>
                        <a:pt x="21" y="405"/>
                        <a:pt x="22" y="407"/>
                      </a:cubicBezTo>
                      <a:cubicBezTo>
                        <a:pt x="22" y="409"/>
                        <a:pt x="26" y="412"/>
                        <a:pt x="23" y="412"/>
                      </a:cubicBezTo>
                      <a:cubicBezTo>
                        <a:pt x="20" y="413"/>
                        <a:pt x="21" y="417"/>
                        <a:pt x="19" y="418"/>
                      </a:cubicBezTo>
                      <a:cubicBezTo>
                        <a:pt x="17" y="419"/>
                        <a:pt x="18" y="422"/>
                        <a:pt x="20" y="426"/>
                      </a:cubicBezTo>
                      <a:cubicBezTo>
                        <a:pt x="21" y="430"/>
                        <a:pt x="21" y="431"/>
                        <a:pt x="20" y="436"/>
                      </a:cubicBezTo>
                      <a:cubicBezTo>
                        <a:pt x="19" y="441"/>
                        <a:pt x="18" y="445"/>
                        <a:pt x="19" y="448"/>
                      </a:cubicBezTo>
                      <a:cubicBezTo>
                        <a:pt x="19" y="451"/>
                        <a:pt x="18" y="453"/>
                        <a:pt x="18" y="453"/>
                      </a:cubicBezTo>
                      <a:cubicBezTo>
                        <a:pt x="18" y="453"/>
                        <a:pt x="17" y="455"/>
                        <a:pt x="14" y="458"/>
                      </a:cubicBezTo>
                      <a:cubicBezTo>
                        <a:pt x="11" y="461"/>
                        <a:pt x="13" y="463"/>
                        <a:pt x="14" y="467"/>
                      </a:cubicBezTo>
                      <a:cubicBezTo>
                        <a:pt x="14" y="471"/>
                        <a:pt x="15" y="474"/>
                        <a:pt x="11" y="477"/>
                      </a:cubicBezTo>
                      <a:cubicBezTo>
                        <a:pt x="8" y="479"/>
                        <a:pt x="0" y="479"/>
                        <a:pt x="2" y="485"/>
                      </a:cubicBezTo>
                      <a:cubicBezTo>
                        <a:pt x="4" y="491"/>
                        <a:pt x="5" y="493"/>
                        <a:pt x="4" y="497"/>
                      </a:cubicBezTo>
                      <a:cubicBezTo>
                        <a:pt x="2" y="501"/>
                        <a:pt x="1" y="502"/>
                        <a:pt x="1" y="507"/>
                      </a:cubicBezTo>
                      <a:cubicBezTo>
                        <a:pt x="1" y="511"/>
                        <a:pt x="0" y="515"/>
                        <a:pt x="4" y="515"/>
                      </a:cubicBezTo>
                      <a:cubicBezTo>
                        <a:pt x="7" y="515"/>
                        <a:pt x="7" y="510"/>
                        <a:pt x="10" y="514"/>
                      </a:cubicBezTo>
                      <a:cubicBezTo>
                        <a:pt x="12" y="517"/>
                        <a:pt x="12" y="520"/>
                        <a:pt x="10" y="523"/>
                      </a:cubicBezTo>
                      <a:cubicBezTo>
                        <a:pt x="7" y="525"/>
                        <a:pt x="9" y="528"/>
                        <a:pt x="11" y="533"/>
                      </a:cubicBezTo>
                      <a:cubicBezTo>
                        <a:pt x="14" y="537"/>
                        <a:pt x="22" y="546"/>
                        <a:pt x="22" y="546"/>
                      </a:cubicBezTo>
                      <a:cubicBezTo>
                        <a:pt x="22" y="546"/>
                        <a:pt x="35" y="544"/>
                        <a:pt x="40" y="544"/>
                      </a:cubicBezTo>
                      <a:cubicBezTo>
                        <a:pt x="44" y="544"/>
                        <a:pt x="61" y="547"/>
                        <a:pt x="61" y="547"/>
                      </a:cubicBezTo>
                      <a:cubicBezTo>
                        <a:pt x="61" y="540"/>
                        <a:pt x="61" y="540"/>
                        <a:pt x="61" y="540"/>
                      </a:cubicBezTo>
                      <a:cubicBezTo>
                        <a:pt x="53" y="540"/>
                        <a:pt x="53" y="540"/>
                        <a:pt x="53" y="540"/>
                      </a:cubicBezTo>
                      <a:cubicBezTo>
                        <a:pt x="60" y="538"/>
                        <a:pt x="52" y="526"/>
                        <a:pt x="57" y="520"/>
                      </a:cubicBezTo>
                      <a:cubicBezTo>
                        <a:pt x="58" y="518"/>
                        <a:pt x="63" y="518"/>
                        <a:pt x="65" y="516"/>
                      </a:cubicBezTo>
                      <a:cubicBezTo>
                        <a:pt x="62" y="510"/>
                        <a:pt x="63" y="513"/>
                        <a:pt x="59" y="510"/>
                      </a:cubicBezTo>
                      <a:cubicBezTo>
                        <a:pt x="59" y="507"/>
                        <a:pt x="62" y="505"/>
                        <a:pt x="61" y="502"/>
                      </a:cubicBezTo>
                      <a:cubicBezTo>
                        <a:pt x="62" y="503"/>
                        <a:pt x="64" y="505"/>
                        <a:pt x="65" y="506"/>
                      </a:cubicBezTo>
                      <a:cubicBezTo>
                        <a:pt x="65" y="510"/>
                        <a:pt x="65" y="510"/>
                        <a:pt x="65" y="510"/>
                      </a:cubicBezTo>
                      <a:cubicBezTo>
                        <a:pt x="69" y="509"/>
                        <a:pt x="71" y="507"/>
                        <a:pt x="75" y="508"/>
                      </a:cubicBezTo>
                      <a:cubicBezTo>
                        <a:pt x="72" y="486"/>
                        <a:pt x="84" y="481"/>
                        <a:pt x="100" y="468"/>
                      </a:cubicBezTo>
                      <a:cubicBezTo>
                        <a:pt x="90" y="461"/>
                        <a:pt x="103" y="457"/>
                        <a:pt x="94" y="450"/>
                      </a:cubicBezTo>
                      <a:cubicBezTo>
                        <a:pt x="93" y="449"/>
                        <a:pt x="88" y="451"/>
                        <a:pt x="86" y="450"/>
                      </a:cubicBezTo>
                      <a:cubicBezTo>
                        <a:pt x="85" y="450"/>
                        <a:pt x="83" y="445"/>
                        <a:pt x="82" y="444"/>
                      </a:cubicBezTo>
                      <a:cubicBezTo>
                        <a:pt x="70" y="435"/>
                        <a:pt x="74" y="432"/>
                        <a:pt x="82" y="423"/>
                      </a:cubicBezTo>
                      <a:cubicBezTo>
                        <a:pt x="92" y="411"/>
                        <a:pt x="92" y="411"/>
                        <a:pt x="92" y="411"/>
                      </a:cubicBezTo>
                      <a:cubicBezTo>
                        <a:pt x="97" y="409"/>
                        <a:pt x="100" y="415"/>
                        <a:pt x="102" y="413"/>
                      </a:cubicBezTo>
                      <a:cubicBezTo>
                        <a:pt x="103" y="412"/>
                        <a:pt x="102" y="407"/>
                        <a:pt x="102" y="407"/>
                      </a:cubicBezTo>
                      <a:cubicBezTo>
                        <a:pt x="101" y="409"/>
                        <a:pt x="99" y="404"/>
                        <a:pt x="100" y="403"/>
                      </a:cubicBezTo>
                      <a:cubicBezTo>
                        <a:pt x="102" y="401"/>
                        <a:pt x="103" y="402"/>
                        <a:pt x="106" y="401"/>
                      </a:cubicBezTo>
                      <a:cubicBezTo>
                        <a:pt x="107" y="392"/>
                        <a:pt x="106" y="384"/>
                        <a:pt x="108" y="377"/>
                      </a:cubicBezTo>
                      <a:cubicBezTo>
                        <a:pt x="112" y="375"/>
                        <a:pt x="112" y="375"/>
                        <a:pt x="112" y="375"/>
                      </a:cubicBezTo>
                      <a:cubicBezTo>
                        <a:pt x="118" y="375"/>
                        <a:pt x="121" y="369"/>
                        <a:pt x="110" y="369"/>
                      </a:cubicBezTo>
                      <a:cubicBezTo>
                        <a:pt x="110" y="368"/>
                        <a:pt x="113" y="365"/>
                        <a:pt x="112" y="365"/>
                      </a:cubicBezTo>
                      <a:cubicBezTo>
                        <a:pt x="114" y="366"/>
                        <a:pt x="118" y="364"/>
                        <a:pt x="120" y="365"/>
                      </a:cubicBezTo>
                      <a:cubicBezTo>
                        <a:pt x="124" y="367"/>
                        <a:pt x="121" y="374"/>
                        <a:pt x="128" y="369"/>
                      </a:cubicBezTo>
                      <a:cubicBezTo>
                        <a:pt x="132" y="366"/>
                        <a:pt x="127" y="362"/>
                        <a:pt x="128" y="359"/>
                      </a:cubicBezTo>
                      <a:cubicBezTo>
                        <a:pt x="123" y="361"/>
                        <a:pt x="121" y="361"/>
                        <a:pt x="120" y="361"/>
                      </a:cubicBezTo>
                      <a:cubicBezTo>
                        <a:pt x="116" y="360"/>
                        <a:pt x="117" y="360"/>
                        <a:pt x="112" y="359"/>
                      </a:cubicBezTo>
                      <a:cubicBezTo>
                        <a:pt x="112" y="359"/>
                        <a:pt x="112" y="349"/>
                        <a:pt x="112" y="349"/>
                      </a:cubicBezTo>
                      <a:cubicBezTo>
                        <a:pt x="112" y="347"/>
                        <a:pt x="108" y="348"/>
                        <a:pt x="106" y="347"/>
                      </a:cubicBezTo>
                      <a:cubicBezTo>
                        <a:pt x="108" y="342"/>
                        <a:pt x="109" y="337"/>
                        <a:pt x="110" y="333"/>
                      </a:cubicBezTo>
                      <a:cubicBezTo>
                        <a:pt x="113" y="335"/>
                        <a:pt x="115" y="333"/>
                        <a:pt x="118" y="335"/>
                      </a:cubicBezTo>
                      <a:cubicBezTo>
                        <a:pt x="120" y="337"/>
                        <a:pt x="119" y="338"/>
                        <a:pt x="120" y="341"/>
                      </a:cubicBezTo>
                      <a:cubicBezTo>
                        <a:pt x="132" y="342"/>
                        <a:pt x="131" y="343"/>
                        <a:pt x="138" y="337"/>
                      </a:cubicBezTo>
                      <a:cubicBezTo>
                        <a:pt x="139" y="336"/>
                        <a:pt x="144" y="334"/>
                        <a:pt x="144" y="333"/>
                      </a:cubicBezTo>
                      <a:cubicBezTo>
                        <a:pt x="144" y="333"/>
                        <a:pt x="145" y="311"/>
                        <a:pt x="146" y="307"/>
                      </a:cubicBezTo>
                      <a:cubicBezTo>
                        <a:pt x="145" y="307"/>
                        <a:pt x="140" y="304"/>
                        <a:pt x="140" y="303"/>
                      </a:cubicBezTo>
                      <a:cubicBezTo>
                        <a:pt x="139" y="299"/>
                        <a:pt x="143" y="297"/>
                        <a:pt x="142" y="295"/>
                      </a:cubicBezTo>
                      <a:cubicBezTo>
                        <a:pt x="144" y="296"/>
                        <a:pt x="146" y="301"/>
                        <a:pt x="148" y="301"/>
                      </a:cubicBezTo>
                      <a:cubicBezTo>
                        <a:pt x="149" y="301"/>
                        <a:pt x="153" y="297"/>
                        <a:pt x="154" y="297"/>
                      </a:cubicBezTo>
                      <a:cubicBezTo>
                        <a:pt x="172" y="293"/>
                        <a:pt x="182" y="296"/>
                        <a:pt x="196" y="287"/>
                      </a:cubicBezTo>
                      <a:cubicBezTo>
                        <a:pt x="208" y="280"/>
                        <a:pt x="209" y="268"/>
                        <a:pt x="214" y="252"/>
                      </a:cubicBezTo>
                      <a:cubicBezTo>
                        <a:pt x="209" y="250"/>
                        <a:pt x="205" y="252"/>
                        <a:pt x="204" y="248"/>
                      </a:cubicBezTo>
                      <a:cubicBezTo>
                        <a:pt x="201" y="242"/>
                        <a:pt x="207" y="240"/>
                        <a:pt x="206" y="236"/>
                      </a:cubicBezTo>
                      <a:cubicBezTo>
                        <a:pt x="205" y="232"/>
                        <a:pt x="196" y="226"/>
                        <a:pt x="194" y="222"/>
                      </a:cubicBezTo>
                      <a:cubicBezTo>
                        <a:pt x="194" y="222"/>
                        <a:pt x="187" y="208"/>
                        <a:pt x="188" y="208"/>
                      </a:cubicBezTo>
                      <a:cubicBezTo>
                        <a:pt x="191" y="209"/>
                        <a:pt x="189" y="201"/>
                        <a:pt x="190" y="198"/>
                      </a:cubicBezTo>
                      <a:cubicBezTo>
                        <a:pt x="190" y="198"/>
                        <a:pt x="192" y="195"/>
                        <a:pt x="192" y="194"/>
                      </a:cubicBezTo>
                      <a:cubicBezTo>
                        <a:pt x="189" y="193"/>
                        <a:pt x="194" y="188"/>
                        <a:pt x="194" y="188"/>
                      </a:cubicBezTo>
                      <a:cubicBezTo>
                        <a:pt x="194" y="188"/>
                        <a:pt x="196" y="183"/>
                        <a:pt x="194" y="180"/>
                      </a:cubicBezTo>
                      <a:cubicBezTo>
                        <a:pt x="193" y="177"/>
                        <a:pt x="198" y="175"/>
                        <a:pt x="197" y="169"/>
                      </a:cubicBezTo>
                      <a:cubicBezTo>
                        <a:pt x="196" y="162"/>
                        <a:pt x="201" y="164"/>
                        <a:pt x="200" y="158"/>
                      </a:cubicBezTo>
                      <a:cubicBezTo>
                        <a:pt x="198" y="153"/>
                        <a:pt x="203" y="148"/>
                        <a:pt x="203" y="148"/>
                      </a:cubicBezTo>
                      <a:cubicBezTo>
                        <a:pt x="203" y="148"/>
                        <a:pt x="205" y="141"/>
                        <a:pt x="205" y="139"/>
                      </a:cubicBezTo>
                      <a:cubicBezTo>
                        <a:pt x="205" y="136"/>
                        <a:pt x="209" y="134"/>
                        <a:pt x="212" y="132"/>
                      </a:cubicBezTo>
                      <a:cubicBezTo>
                        <a:pt x="214" y="130"/>
                        <a:pt x="216" y="126"/>
                        <a:pt x="216" y="122"/>
                      </a:cubicBezTo>
                      <a:cubicBezTo>
                        <a:pt x="216" y="118"/>
                        <a:pt x="224" y="118"/>
                        <a:pt x="225" y="115"/>
                      </a:cubicBezTo>
                      <a:cubicBezTo>
                        <a:pt x="226" y="112"/>
                        <a:pt x="227" y="112"/>
                        <a:pt x="230" y="110"/>
                      </a:cubicBezTo>
                      <a:cubicBezTo>
                        <a:pt x="233" y="107"/>
                        <a:pt x="236" y="104"/>
                        <a:pt x="237" y="101"/>
                      </a:cubicBezTo>
                      <a:cubicBezTo>
                        <a:pt x="238" y="97"/>
                        <a:pt x="246" y="98"/>
                        <a:pt x="248" y="96"/>
                      </a:cubicBezTo>
                      <a:cubicBezTo>
                        <a:pt x="249" y="93"/>
                        <a:pt x="253" y="93"/>
                        <a:pt x="253" y="91"/>
                      </a:cubicBezTo>
                      <a:cubicBezTo>
                        <a:pt x="252" y="89"/>
                        <a:pt x="252" y="82"/>
                        <a:pt x="252" y="77"/>
                      </a:cubicBezTo>
                      <a:cubicBezTo>
                        <a:pt x="251" y="73"/>
                        <a:pt x="251" y="66"/>
                        <a:pt x="251" y="66"/>
                      </a:cubicBezTo>
                      <a:cubicBezTo>
                        <a:pt x="251" y="66"/>
                        <a:pt x="245" y="64"/>
                        <a:pt x="246" y="67"/>
                      </a:cubicBezTo>
                      <a:cubicBezTo>
                        <a:pt x="247" y="70"/>
                        <a:pt x="240" y="65"/>
                        <a:pt x="240" y="65"/>
                      </a:cubicBezTo>
                      <a:cubicBezTo>
                        <a:pt x="240" y="65"/>
                        <a:pt x="236" y="70"/>
                        <a:pt x="238" y="72"/>
                      </a:cubicBezTo>
                      <a:cubicBezTo>
                        <a:pt x="239" y="74"/>
                        <a:pt x="239" y="83"/>
                        <a:pt x="237" y="85"/>
                      </a:cubicBezTo>
                      <a:cubicBezTo>
                        <a:pt x="234" y="87"/>
                        <a:pt x="231" y="89"/>
                        <a:pt x="230" y="93"/>
                      </a:cubicBezTo>
                      <a:cubicBezTo>
                        <a:pt x="229" y="96"/>
                        <a:pt x="228" y="95"/>
                        <a:pt x="228" y="95"/>
                      </a:cubicBezTo>
                      <a:cubicBezTo>
                        <a:pt x="228" y="95"/>
                        <a:pt x="225" y="97"/>
                        <a:pt x="221" y="96"/>
                      </a:cubicBezTo>
                      <a:cubicBezTo>
                        <a:pt x="217" y="95"/>
                        <a:pt x="213" y="95"/>
                        <a:pt x="210" y="95"/>
                      </a:cubicBezTo>
                      <a:cubicBezTo>
                        <a:pt x="207" y="96"/>
                        <a:pt x="204" y="96"/>
                        <a:pt x="201" y="94"/>
                      </a:cubicBezTo>
                      <a:cubicBezTo>
                        <a:pt x="198" y="92"/>
                        <a:pt x="195" y="91"/>
                        <a:pt x="192" y="93"/>
                      </a:cubicBezTo>
                      <a:cubicBezTo>
                        <a:pt x="189" y="94"/>
                        <a:pt x="187" y="92"/>
                        <a:pt x="187" y="92"/>
                      </a:cubicBezTo>
                      <a:cubicBezTo>
                        <a:pt x="187" y="92"/>
                        <a:pt x="190" y="85"/>
                        <a:pt x="193" y="82"/>
                      </a:cubicBezTo>
                      <a:cubicBezTo>
                        <a:pt x="195" y="79"/>
                        <a:pt x="198" y="74"/>
                        <a:pt x="198" y="70"/>
                      </a:cubicBezTo>
                      <a:cubicBezTo>
                        <a:pt x="198" y="66"/>
                        <a:pt x="202" y="62"/>
                        <a:pt x="198" y="60"/>
                      </a:cubicBezTo>
                      <a:cubicBezTo>
                        <a:pt x="194" y="57"/>
                        <a:pt x="192" y="52"/>
                        <a:pt x="189" y="51"/>
                      </a:cubicBezTo>
                      <a:cubicBezTo>
                        <a:pt x="187" y="50"/>
                        <a:pt x="187" y="48"/>
                        <a:pt x="184" y="46"/>
                      </a:cubicBezTo>
                      <a:cubicBezTo>
                        <a:pt x="182" y="43"/>
                        <a:pt x="179" y="47"/>
                        <a:pt x="175" y="42"/>
                      </a:cubicBezTo>
                      <a:cubicBezTo>
                        <a:pt x="172" y="38"/>
                        <a:pt x="172" y="36"/>
                        <a:pt x="168" y="36"/>
                      </a:cubicBezTo>
                      <a:cubicBezTo>
                        <a:pt x="164" y="36"/>
                        <a:pt x="164" y="29"/>
                        <a:pt x="162" y="27"/>
                      </a:cubicBezTo>
                      <a:cubicBezTo>
                        <a:pt x="160" y="24"/>
                        <a:pt x="160" y="22"/>
                        <a:pt x="157" y="21"/>
                      </a:cubicBezTo>
                      <a:cubicBezTo>
                        <a:pt x="154" y="21"/>
                        <a:pt x="153" y="17"/>
                        <a:pt x="152" y="15"/>
                      </a:cubicBezTo>
                      <a:cubicBezTo>
                        <a:pt x="148" y="9"/>
                        <a:pt x="148" y="9"/>
                        <a:pt x="148" y="9"/>
                      </a:cubicBezTo>
                      <a:lnTo>
                        <a:pt x="141" y="4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7" name="Freeform 681"/>
                <p:cNvSpPr>
                  <a:spLocks/>
                </p:cNvSpPr>
                <p:nvPr/>
              </p:nvSpPr>
              <p:spPr bwMode="auto">
                <a:xfrm>
                  <a:off x="1971" y="4053"/>
                  <a:ext cx="16" cy="8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14" h="6">
                      <a:moveTo>
                        <a:pt x="4" y="0"/>
                      </a:moveTo>
                      <a:cubicBezTo>
                        <a:pt x="5" y="1"/>
                        <a:pt x="0" y="4"/>
                        <a:pt x="0" y="4"/>
                      </a:cubicBezTo>
                      <a:cubicBezTo>
                        <a:pt x="0" y="4"/>
                        <a:pt x="7" y="6"/>
                        <a:pt x="4" y="6"/>
                      </a:cubicBezTo>
                      <a:cubicBezTo>
                        <a:pt x="14" y="5"/>
                        <a:pt x="12" y="2"/>
                        <a:pt x="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8" name="Freeform 682"/>
                <p:cNvSpPr>
                  <a:spLocks/>
                </p:cNvSpPr>
                <p:nvPr/>
              </p:nvSpPr>
              <p:spPr bwMode="auto">
                <a:xfrm>
                  <a:off x="3176" y="2843"/>
                  <a:ext cx="23" cy="29"/>
                </a:xfrm>
                <a:custGeom>
                  <a:avLst/>
                  <a:gdLst/>
                  <a:ahLst/>
                  <a:cxnLst>
                    <a:cxn ang="0">
                      <a:pos x="3" y="21"/>
                    </a:cxn>
                    <a:cxn ang="0">
                      <a:pos x="13" y="15"/>
                    </a:cxn>
                    <a:cxn ang="0">
                      <a:pos x="14" y="11"/>
                    </a:cxn>
                    <a:cxn ang="0">
                      <a:pos x="18" y="4"/>
                    </a:cxn>
                    <a:cxn ang="0">
                      <a:pos x="12" y="3"/>
                    </a:cxn>
                    <a:cxn ang="0">
                      <a:pos x="11" y="6"/>
                    </a:cxn>
                    <a:cxn ang="0">
                      <a:pos x="9" y="6"/>
                    </a:cxn>
                    <a:cxn ang="0">
                      <a:pos x="0" y="10"/>
                    </a:cxn>
                    <a:cxn ang="0">
                      <a:pos x="4" y="17"/>
                    </a:cxn>
                    <a:cxn ang="0">
                      <a:pos x="3" y="21"/>
                    </a:cxn>
                  </a:cxnLst>
                  <a:rect l="0" t="0" r="r" b="b"/>
                  <a:pathLst>
                    <a:path w="18" h="21">
                      <a:moveTo>
                        <a:pt x="3" y="21"/>
                      </a:move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13" y="15"/>
                        <a:pt x="12" y="15"/>
                        <a:pt x="14" y="11"/>
                      </a:cubicBezTo>
                      <a:cubicBezTo>
                        <a:pt x="15" y="8"/>
                        <a:pt x="18" y="4"/>
                        <a:pt x="18" y="4"/>
                      </a:cubicBezTo>
                      <a:cubicBezTo>
                        <a:pt x="18" y="4"/>
                        <a:pt x="16" y="0"/>
                        <a:pt x="12" y="3"/>
                      </a:cubicBezTo>
                      <a:cubicBezTo>
                        <a:pt x="10" y="5"/>
                        <a:pt x="11" y="6"/>
                        <a:pt x="11" y="6"/>
                      </a:cubicBezTo>
                      <a:cubicBezTo>
                        <a:pt x="11" y="6"/>
                        <a:pt x="11" y="6"/>
                        <a:pt x="9" y="6"/>
                      </a:cubicBezTo>
                      <a:cubicBezTo>
                        <a:pt x="3" y="6"/>
                        <a:pt x="0" y="10"/>
                        <a:pt x="0" y="10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9"/>
                        <a:pt x="4" y="20"/>
                        <a:pt x="3" y="2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09" name="Freeform 683"/>
                <p:cNvSpPr>
                  <a:spLocks/>
                </p:cNvSpPr>
                <p:nvPr/>
              </p:nvSpPr>
              <p:spPr bwMode="auto">
                <a:xfrm>
                  <a:off x="3174" y="2877"/>
                  <a:ext cx="205" cy="281"/>
                </a:xfrm>
                <a:custGeom>
                  <a:avLst/>
                  <a:gdLst/>
                  <a:ahLst/>
                  <a:cxnLst>
                    <a:cxn ang="0">
                      <a:pos x="10" y="12"/>
                    </a:cxn>
                    <a:cxn ang="0">
                      <a:pos x="22" y="5"/>
                    </a:cxn>
                    <a:cxn ang="0">
                      <a:pos x="35" y="1"/>
                    </a:cxn>
                    <a:cxn ang="0">
                      <a:pos x="52" y="2"/>
                    </a:cxn>
                    <a:cxn ang="0">
                      <a:pos x="78" y="1"/>
                    </a:cxn>
                    <a:cxn ang="0">
                      <a:pos x="81" y="10"/>
                    </a:cxn>
                    <a:cxn ang="0">
                      <a:pos x="81" y="18"/>
                    </a:cxn>
                    <a:cxn ang="0">
                      <a:pos x="83" y="28"/>
                    </a:cxn>
                    <a:cxn ang="0">
                      <a:pos x="87" y="35"/>
                    </a:cxn>
                    <a:cxn ang="0">
                      <a:pos x="95" y="37"/>
                    </a:cxn>
                    <a:cxn ang="0">
                      <a:pos x="103" y="34"/>
                    </a:cxn>
                    <a:cxn ang="0">
                      <a:pos x="107" y="32"/>
                    </a:cxn>
                    <a:cxn ang="0">
                      <a:pos x="107" y="22"/>
                    </a:cxn>
                    <a:cxn ang="0">
                      <a:pos x="115" y="22"/>
                    </a:cxn>
                    <a:cxn ang="0">
                      <a:pos x="123" y="23"/>
                    </a:cxn>
                    <a:cxn ang="0">
                      <a:pos x="123" y="26"/>
                    </a:cxn>
                    <a:cxn ang="0">
                      <a:pos x="135" y="29"/>
                    </a:cxn>
                    <a:cxn ang="0">
                      <a:pos x="136" y="38"/>
                    </a:cxn>
                    <a:cxn ang="0">
                      <a:pos x="137" y="46"/>
                    </a:cxn>
                    <a:cxn ang="0">
                      <a:pos x="139" y="55"/>
                    </a:cxn>
                    <a:cxn ang="0">
                      <a:pos x="141" y="63"/>
                    </a:cxn>
                    <a:cxn ang="0">
                      <a:pos x="143" y="70"/>
                    </a:cxn>
                    <a:cxn ang="0">
                      <a:pos x="142" y="78"/>
                    </a:cxn>
                    <a:cxn ang="0">
                      <a:pos x="144" y="86"/>
                    </a:cxn>
                    <a:cxn ang="0">
                      <a:pos x="151" y="87"/>
                    </a:cxn>
                    <a:cxn ang="0">
                      <a:pos x="156" y="86"/>
                    </a:cxn>
                    <a:cxn ang="0">
                      <a:pos x="165" y="86"/>
                    </a:cxn>
                    <a:cxn ang="0">
                      <a:pos x="168" y="96"/>
                    </a:cxn>
                    <a:cxn ang="0">
                      <a:pos x="165" y="103"/>
                    </a:cxn>
                    <a:cxn ang="0">
                      <a:pos x="166" y="110"/>
                    </a:cxn>
                    <a:cxn ang="0">
                      <a:pos x="165" y="114"/>
                    </a:cxn>
                    <a:cxn ang="0">
                      <a:pos x="137" y="114"/>
                    </a:cxn>
                    <a:cxn ang="0">
                      <a:pos x="137" y="173"/>
                    </a:cxn>
                    <a:cxn ang="0">
                      <a:pos x="140" y="179"/>
                    </a:cxn>
                    <a:cxn ang="0">
                      <a:pos x="147" y="189"/>
                    </a:cxn>
                    <a:cxn ang="0">
                      <a:pos x="155" y="199"/>
                    </a:cxn>
                    <a:cxn ang="0">
                      <a:pos x="151" y="199"/>
                    </a:cxn>
                    <a:cxn ang="0">
                      <a:pos x="123" y="204"/>
                    </a:cxn>
                    <a:cxn ang="0">
                      <a:pos x="113" y="202"/>
                    </a:cxn>
                    <a:cxn ang="0">
                      <a:pos x="108" y="202"/>
                    </a:cxn>
                    <a:cxn ang="0">
                      <a:pos x="98" y="199"/>
                    </a:cxn>
                    <a:cxn ang="0">
                      <a:pos x="92" y="197"/>
                    </a:cxn>
                    <a:cxn ang="0">
                      <a:pos x="87" y="191"/>
                    </a:cxn>
                    <a:cxn ang="0">
                      <a:pos x="30" y="190"/>
                    </a:cxn>
                    <a:cxn ang="0">
                      <a:pos x="22" y="186"/>
                    </a:cxn>
                    <a:cxn ang="0">
                      <a:pos x="15" y="190"/>
                    </a:cxn>
                    <a:cxn ang="0">
                      <a:pos x="1" y="191"/>
                    </a:cxn>
                    <a:cxn ang="0">
                      <a:pos x="1" y="165"/>
                    </a:cxn>
                    <a:cxn ang="0">
                      <a:pos x="11" y="149"/>
                    </a:cxn>
                    <a:cxn ang="0">
                      <a:pos x="13" y="127"/>
                    </a:cxn>
                    <a:cxn ang="0">
                      <a:pos x="18" y="125"/>
                    </a:cxn>
                    <a:cxn ang="0">
                      <a:pos x="18" y="119"/>
                    </a:cxn>
                    <a:cxn ang="0">
                      <a:pos x="26" y="109"/>
                    </a:cxn>
                    <a:cxn ang="0">
                      <a:pos x="24" y="78"/>
                    </a:cxn>
                    <a:cxn ang="0">
                      <a:pos x="20" y="76"/>
                    </a:cxn>
                    <a:cxn ang="0">
                      <a:pos x="24" y="48"/>
                    </a:cxn>
                    <a:cxn ang="0">
                      <a:pos x="20" y="44"/>
                    </a:cxn>
                    <a:cxn ang="0">
                      <a:pos x="18" y="26"/>
                    </a:cxn>
                    <a:cxn ang="0">
                      <a:pos x="13" y="20"/>
                    </a:cxn>
                    <a:cxn ang="0">
                      <a:pos x="10" y="12"/>
                    </a:cxn>
                  </a:cxnLst>
                  <a:rect l="0" t="0" r="r" b="b"/>
                  <a:pathLst>
                    <a:path w="168" h="204">
                      <a:moveTo>
                        <a:pt x="10" y="12"/>
                      </a:moveTo>
                      <a:cubicBezTo>
                        <a:pt x="10" y="12"/>
                        <a:pt x="19" y="8"/>
                        <a:pt x="22" y="5"/>
                      </a:cubicBezTo>
                      <a:cubicBezTo>
                        <a:pt x="24" y="2"/>
                        <a:pt x="29" y="0"/>
                        <a:pt x="35" y="1"/>
                      </a:cubicBezTo>
                      <a:cubicBezTo>
                        <a:pt x="41" y="2"/>
                        <a:pt x="52" y="2"/>
                        <a:pt x="52" y="2"/>
                      </a:cubicBezTo>
                      <a:cubicBezTo>
                        <a:pt x="78" y="1"/>
                        <a:pt x="78" y="1"/>
                        <a:pt x="78" y="1"/>
                      </a:cubicBezTo>
                      <a:cubicBezTo>
                        <a:pt x="78" y="1"/>
                        <a:pt x="80" y="8"/>
                        <a:pt x="81" y="10"/>
                      </a:cubicBezTo>
                      <a:cubicBezTo>
                        <a:pt x="82" y="13"/>
                        <a:pt x="80" y="14"/>
                        <a:pt x="81" y="18"/>
                      </a:cubicBezTo>
                      <a:cubicBezTo>
                        <a:pt x="83" y="22"/>
                        <a:pt x="82" y="23"/>
                        <a:pt x="83" y="28"/>
                      </a:cubicBezTo>
                      <a:cubicBezTo>
                        <a:pt x="84" y="34"/>
                        <a:pt x="84" y="32"/>
                        <a:pt x="87" y="35"/>
                      </a:cubicBezTo>
                      <a:cubicBezTo>
                        <a:pt x="90" y="38"/>
                        <a:pt x="92" y="37"/>
                        <a:pt x="95" y="37"/>
                      </a:cubicBezTo>
                      <a:cubicBezTo>
                        <a:pt x="99" y="37"/>
                        <a:pt x="100" y="32"/>
                        <a:pt x="103" y="34"/>
                      </a:cubicBezTo>
                      <a:cubicBezTo>
                        <a:pt x="105" y="36"/>
                        <a:pt x="108" y="34"/>
                        <a:pt x="107" y="32"/>
                      </a:cubicBezTo>
                      <a:cubicBezTo>
                        <a:pt x="106" y="30"/>
                        <a:pt x="105" y="25"/>
                        <a:pt x="107" y="22"/>
                      </a:cubicBezTo>
                      <a:cubicBezTo>
                        <a:pt x="109" y="20"/>
                        <a:pt x="110" y="21"/>
                        <a:pt x="115" y="22"/>
                      </a:cubicBezTo>
                      <a:cubicBezTo>
                        <a:pt x="120" y="22"/>
                        <a:pt x="123" y="19"/>
                        <a:pt x="123" y="23"/>
                      </a:cubicBezTo>
                      <a:cubicBezTo>
                        <a:pt x="123" y="26"/>
                        <a:pt x="123" y="26"/>
                        <a:pt x="123" y="26"/>
                      </a:cubicBezTo>
                      <a:cubicBezTo>
                        <a:pt x="123" y="26"/>
                        <a:pt x="133" y="24"/>
                        <a:pt x="135" y="29"/>
                      </a:cubicBezTo>
                      <a:cubicBezTo>
                        <a:pt x="136" y="33"/>
                        <a:pt x="133" y="37"/>
                        <a:pt x="136" y="38"/>
                      </a:cubicBezTo>
                      <a:cubicBezTo>
                        <a:pt x="139" y="39"/>
                        <a:pt x="136" y="42"/>
                        <a:pt x="137" y="46"/>
                      </a:cubicBezTo>
                      <a:cubicBezTo>
                        <a:pt x="137" y="51"/>
                        <a:pt x="137" y="51"/>
                        <a:pt x="139" y="55"/>
                      </a:cubicBezTo>
                      <a:cubicBezTo>
                        <a:pt x="141" y="58"/>
                        <a:pt x="138" y="60"/>
                        <a:pt x="141" y="63"/>
                      </a:cubicBezTo>
                      <a:cubicBezTo>
                        <a:pt x="144" y="65"/>
                        <a:pt x="144" y="68"/>
                        <a:pt x="143" y="70"/>
                      </a:cubicBezTo>
                      <a:cubicBezTo>
                        <a:pt x="142" y="73"/>
                        <a:pt x="141" y="73"/>
                        <a:pt x="142" y="78"/>
                      </a:cubicBezTo>
                      <a:cubicBezTo>
                        <a:pt x="143" y="82"/>
                        <a:pt x="142" y="84"/>
                        <a:pt x="144" y="86"/>
                      </a:cubicBezTo>
                      <a:cubicBezTo>
                        <a:pt x="147" y="89"/>
                        <a:pt x="149" y="89"/>
                        <a:pt x="151" y="87"/>
                      </a:cubicBezTo>
                      <a:cubicBezTo>
                        <a:pt x="152" y="84"/>
                        <a:pt x="154" y="85"/>
                        <a:pt x="156" y="86"/>
                      </a:cubicBezTo>
                      <a:cubicBezTo>
                        <a:pt x="158" y="86"/>
                        <a:pt x="165" y="86"/>
                        <a:pt x="165" y="86"/>
                      </a:cubicBezTo>
                      <a:cubicBezTo>
                        <a:pt x="165" y="86"/>
                        <a:pt x="168" y="93"/>
                        <a:pt x="168" y="96"/>
                      </a:cubicBezTo>
                      <a:cubicBezTo>
                        <a:pt x="168" y="99"/>
                        <a:pt x="165" y="101"/>
                        <a:pt x="165" y="103"/>
                      </a:cubicBezTo>
                      <a:cubicBezTo>
                        <a:pt x="166" y="106"/>
                        <a:pt x="166" y="107"/>
                        <a:pt x="166" y="110"/>
                      </a:cubicBezTo>
                      <a:cubicBezTo>
                        <a:pt x="166" y="112"/>
                        <a:pt x="165" y="114"/>
                        <a:pt x="165" y="114"/>
                      </a:cubicBezTo>
                      <a:cubicBezTo>
                        <a:pt x="137" y="114"/>
                        <a:pt x="137" y="114"/>
                        <a:pt x="137" y="114"/>
                      </a:cubicBezTo>
                      <a:cubicBezTo>
                        <a:pt x="137" y="173"/>
                        <a:pt x="137" y="173"/>
                        <a:pt x="137" y="173"/>
                      </a:cubicBezTo>
                      <a:cubicBezTo>
                        <a:pt x="137" y="173"/>
                        <a:pt x="138" y="173"/>
                        <a:pt x="140" y="179"/>
                      </a:cubicBezTo>
                      <a:cubicBezTo>
                        <a:pt x="141" y="186"/>
                        <a:pt x="141" y="184"/>
                        <a:pt x="147" y="189"/>
                      </a:cubicBezTo>
                      <a:cubicBezTo>
                        <a:pt x="152" y="194"/>
                        <a:pt x="148" y="200"/>
                        <a:pt x="155" y="199"/>
                      </a:cubicBezTo>
                      <a:cubicBezTo>
                        <a:pt x="151" y="199"/>
                        <a:pt x="151" y="199"/>
                        <a:pt x="151" y="199"/>
                      </a:cubicBezTo>
                      <a:cubicBezTo>
                        <a:pt x="123" y="204"/>
                        <a:pt x="123" y="204"/>
                        <a:pt x="123" y="204"/>
                      </a:cubicBezTo>
                      <a:cubicBezTo>
                        <a:pt x="123" y="204"/>
                        <a:pt x="117" y="201"/>
                        <a:pt x="113" y="202"/>
                      </a:cubicBezTo>
                      <a:cubicBezTo>
                        <a:pt x="110" y="203"/>
                        <a:pt x="112" y="200"/>
                        <a:pt x="108" y="202"/>
                      </a:cubicBezTo>
                      <a:cubicBezTo>
                        <a:pt x="104" y="204"/>
                        <a:pt x="103" y="198"/>
                        <a:pt x="98" y="199"/>
                      </a:cubicBezTo>
                      <a:cubicBezTo>
                        <a:pt x="94" y="201"/>
                        <a:pt x="95" y="197"/>
                        <a:pt x="92" y="197"/>
                      </a:cubicBezTo>
                      <a:cubicBezTo>
                        <a:pt x="89" y="197"/>
                        <a:pt x="87" y="191"/>
                        <a:pt x="87" y="191"/>
                      </a:cubicBezTo>
                      <a:cubicBezTo>
                        <a:pt x="30" y="190"/>
                        <a:pt x="30" y="190"/>
                        <a:pt x="30" y="190"/>
                      </a:cubicBezTo>
                      <a:cubicBezTo>
                        <a:pt x="30" y="190"/>
                        <a:pt x="26" y="186"/>
                        <a:pt x="22" y="186"/>
                      </a:cubicBezTo>
                      <a:cubicBezTo>
                        <a:pt x="19" y="186"/>
                        <a:pt x="20" y="192"/>
                        <a:pt x="15" y="190"/>
                      </a:cubicBezTo>
                      <a:cubicBezTo>
                        <a:pt x="11" y="189"/>
                        <a:pt x="1" y="191"/>
                        <a:pt x="1" y="191"/>
                      </a:cubicBezTo>
                      <a:cubicBezTo>
                        <a:pt x="0" y="180"/>
                        <a:pt x="0" y="168"/>
                        <a:pt x="1" y="165"/>
                      </a:cubicBezTo>
                      <a:cubicBezTo>
                        <a:pt x="1" y="162"/>
                        <a:pt x="10" y="152"/>
                        <a:pt x="11" y="149"/>
                      </a:cubicBezTo>
                      <a:cubicBezTo>
                        <a:pt x="13" y="139"/>
                        <a:pt x="8" y="137"/>
                        <a:pt x="13" y="127"/>
                      </a:cubicBezTo>
                      <a:cubicBezTo>
                        <a:pt x="13" y="126"/>
                        <a:pt x="18" y="126"/>
                        <a:pt x="18" y="125"/>
                      </a:cubicBezTo>
                      <a:cubicBezTo>
                        <a:pt x="20" y="123"/>
                        <a:pt x="18" y="121"/>
                        <a:pt x="18" y="119"/>
                      </a:cubicBezTo>
                      <a:cubicBezTo>
                        <a:pt x="19" y="117"/>
                        <a:pt x="25" y="113"/>
                        <a:pt x="26" y="109"/>
                      </a:cubicBezTo>
                      <a:cubicBezTo>
                        <a:pt x="30" y="99"/>
                        <a:pt x="28" y="87"/>
                        <a:pt x="24" y="78"/>
                      </a:cubicBezTo>
                      <a:cubicBezTo>
                        <a:pt x="24" y="77"/>
                        <a:pt x="21" y="76"/>
                        <a:pt x="20" y="76"/>
                      </a:cubicBezTo>
                      <a:cubicBezTo>
                        <a:pt x="19" y="68"/>
                        <a:pt x="25" y="57"/>
                        <a:pt x="24" y="48"/>
                      </a:cubicBezTo>
                      <a:cubicBezTo>
                        <a:pt x="20" y="44"/>
                        <a:pt x="20" y="44"/>
                        <a:pt x="20" y="44"/>
                      </a:cubicBezTo>
                      <a:cubicBezTo>
                        <a:pt x="19" y="38"/>
                        <a:pt x="22" y="34"/>
                        <a:pt x="18" y="26"/>
                      </a:cubicBezTo>
                      <a:cubicBezTo>
                        <a:pt x="18" y="25"/>
                        <a:pt x="13" y="21"/>
                        <a:pt x="13" y="20"/>
                      </a:cubicBezTo>
                      <a:cubicBezTo>
                        <a:pt x="12" y="17"/>
                        <a:pt x="11" y="15"/>
                        <a:pt x="10" y="1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0" name="Freeform 684"/>
                <p:cNvSpPr>
                  <a:spLocks/>
                </p:cNvSpPr>
                <p:nvPr/>
              </p:nvSpPr>
              <p:spPr bwMode="auto">
                <a:xfrm>
                  <a:off x="3019" y="1779"/>
                  <a:ext cx="7" cy="9"/>
                </a:xfrm>
                <a:custGeom>
                  <a:avLst/>
                  <a:gdLst/>
                  <a:ahLst/>
                  <a:cxnLst>
                    <a:cxn ang="0">
                      <a:pos x="6" y="5"/>
                    </a:cxn>
                    <a:cxn ang="0">
                      <a:pos x="2" y="6"/>
                    </a:cxn>
                    <a:cxn ang="0">
                      <a:pos x="0" y="3"/>
                    </a:cxn>
                    <a:cxn ang="0">
                      <a:pos x="4" y="3"/>
                    </a:cxn>
                    <a:cxn ang="0">
                      <a:pos x="6" y="5"/>
                    </a:cxn>
                  </a:cxnLst>
                  <a:rect l="0" t="0" r="r" b="b"/>
                  <a:pathLst>
                    <a:path w="6" h="6">
                      <a:moveTo>
                        <a:pt x="6" y="5"/>
                      </a:move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3" y="0"/>
                        <a:pt x="4" y="3"/>
                      </a:cubicBezTo>
                      <a:lnTo>
                        <a:pt x="6" y="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1" name="Freeform 685"/>
                <p:cNvSpPr>
                  <a:spLocks/>
                </p:cNvSpPr>
                <p:nvPr/>
              </p:nvSpPr>
              <p:spPr bwMode="auto">
                <a:xfrm>
                  <a:off x="2864" y="1917"/>
                  <a:ext cx="311" cy="415"/>
                </a:xfrm>
                <a:custGeom>
                  <a:avLst/>
                  <a:gdLst/>
                  <a:ahLst/>
                  <a:cxnLst>
                    <a:cxn ang="0">
                      <a:pos x="0" y="172"/>
                    </a:cxn>
                    <a:cxn ang="0">
                      <a:pos x="125" y="267"/>
                    </a:cxn>
                    <a:cxn ang="0">
                      <a:pos x="139" y="279"/>
                    </a:cxn>
                    <a:cxn ang="0">
                      <a:pos x="143" y="293"/>
                    </a:cxn>
                    <a:cxn ang="0">
                      <a:pos x="157" y="298"/>
                    </a:cxn>
                    <a:cxn ang="0">
                      <a:pos x="182" y="282"/>
                    </a:cxn>
                    <a:cxn ang="0">
                      <a:pos x="245" y="223"/>
                    </a:cxn>
                    <a:cxn ang="0">
                      <a:pos x="230" y="216"/>
                    </a:cxn>
                    <a:cxn ang="0">
                      <a:pos x="221" y="199"/>
                    </a:cxn>
                    <a:cxn ang="0">
                      <a:pos x="212" y="184"/>
                    </a:cxn>
                    <a:cxn ang="0">
                      <a:pos x="221" y="161"/>
                    </a:cxn>
                    <a:cxn ang="0">
                      <a:pos x="224" y="151"/>
                    </a:cxn>
                    <a:cxn ang="0">
                      <a:pos x="221" y="119"/>
                    </a:cxn>
                    <a:cxn ang="0">
                      <a:pos x="221" y="112"/>
                    </a:cxn>
                    <a:cxn ang="0">
                      <a:pos x="209" y="80"/>
                    </a:cxn>
                    <a:cxn ang="0">
                      <a:pos x="200" y="67"/>
                    </a:cxn>
                    <a:cxn ang="0">
                      <a:pos x="202" y="49"/>
                    </a:cxn>
                    <a:cxn ang="0">
                      <a:pos x="212" y="34"/>
                    </a:cxn>
                    <a:cxn ang="0">
                      <a:pos x="208" y="13"/>
                    </a:cxn>
                    <a:cxn ang="0">
                      <a:pos x="200" y="0"/>
                    </a:cxn>
                    <a:cxn ang="0">
                      <a:pos x="190" y="0"/>
                    </a:cxn>
                    <a:cxn ang="0">
                      <a:pos x="144" y="7"/>
                    </a:cxn>
                    <a:cxn ang="0">
                      <a:pos x="117" y="13"/>
                    </a:cxn>
                    <a:cxn ang="0">
                      <a:pos x="105" y="19"/>
                    </a:cxn>
                    <a:cxn ang="0">
                      <a:pos x="77" y="33"/>
                    </a:cxn>
                    <a:cxn ang="0">
                      <a:pos x="78" y="52"/>
                    </a:cxn>
                    <a:cxn ang="0">
                      <a:pos x="84" y="68"/>
                    </a:cxn>
                    <a:cxn ang="0">
                      <a:pos x="77" y="84"/>
                    </a:cxn>
                    <a:cxn ang="0">
                      <a:pos x="68" y="100"/>
                    </a:cxn>
                    <a:cxn ang="0">
                      <a:pos x="50" y="118"/>
                    </a:cxn>
                    <a:cxn ang="0">
                      <a:pos x="33" y="126"/>
                    </a:cxn>
                    <a:cxn ang="0">
                      <a:pos x="9" y="137"/>
                    </a:cxn>
                    <a:cxn ang="0">
                      <a:pos x="0" y="148"/>
                    </a:cxn>
                  </a:cxnLst>
                  <a:rect l="0" t="0" r="r" b="b"/>
                  <a:pathLst>
                    <a:path w="252" h="302">
                      <a:moveTo>
                        <a:pt x="0" y="162"/>
                      </a:moveTo>
                      <a:cubicBezTo>
                        <a:pt x="0" y="172"/>
                        <a:pt x="0" y="172"/>
                        <a:pt x="0" y="172"/>
                      </a:cubicBezTo>
                      <a:cubicBezTo>
                        <a:pt x="44" y="205"/>
                        <a:pt x="44" y="205"/>
                        <a:pt x="44" y="205"/>
                      </a:cubicBezTo>
                      <a:cubicBezTo>
                        <a:pt x="125" y="267"/>
                        <a:pt x="125" y="267"/>
                        <a:pt x="125" y="267"/>
                      </a:cubicBezTo>
                      <a:cubicBezTo>
                        <a:pt x="125" y="267"/>
                        <a:pt x="126" y="271"/>
                        <a:pt x="129" y="274"/>
                      </a:cubicBezTo>
                      <a:cubicBezTo>
                        <a:pt x="132" y="276"/>
                        <a:pt x="136" y="276"/>
                        <a:pt x="139" y="279"/>
                      </a:cubicBezTo>
                      <a:cubicBezTo>
                        <a:pt x="141" y="281"/>
                        <a:pt x="144" y="280"/>
                        <a:pt x="143" y="286"/>
                      </a:cubicBezTo>
                      <a:cubicBezTo>
                        <a:pt x="142" y="291"/>
                        <a:pt x="142" y="289"/>
                        <a:pt x="143" y="293"/>
                      </a:cubicBezTo>
                      <a:cubicBezTo>
                        <a:pt x="145" y="297"/>
                        <a:pt x="144" y="298"/>
                        <a:pt x="144" y="300"/>
                      </a:cubicBezTo>
                      <a:cubicBezTo>
                        <a:pt x="143" y="302"/>
                        <a:pt x="157" y="298"/>
                        <a:pt x="157" y="298"/>
                      </a:cubicBezTo>
                      <a:cubicBezTo>
                        <a:pt x="175" y="294"/>
                        <a:pt x="175" y="294"/>
                        <a:pt x="175" y="294"/>
                      </a:cubicBezTo>
                      <a:cubicBezTo>
                        <a:pt x="182" y="282"/>
                        <a:pt x="182" y="282"/>
                        <a:pt x="182" y="282"/>
                      </a:cubicBezTo>
                      <a:cubicBezTo>
                        <a:pt x="252" y="228"/>
                        <a:pt x="252" y="228"/>
                        <a:pt x="252" y="228"/>
                      </a:cubicBezTo>
                      <a:cubicBezTo>
                        <a:pt x="252" y="228"/>
                        <a:pt x="248" y="223"/>
                        <a:pt x="245" y="223"/>
                      </a:cubicBezTo>
                      <a:cubicBezTo>
                        <a:pt x="242" y="223"/>
                        <a:pt x="242" y="218"/>
                        <a:pt x="239" y="217"/>
                      </a:cubicBezTo>
                      <a:cubicBezTo>
                        <a:pt x="236" y="216"/>
                        <a:pt x="232" y="216"/>
                        <a:pt x="230" y="216"/>
                      </a:cubicBezTo>
                      <a:cubicBezTo>
                        <a:pt x="227" y="216"/>
                        <a:pt x="224" y="211"/>
                        <a:pt x="224" y="207"/>
                      </a:cubicBezTo>
                      <a:cubicBezTo>
                        <a:pt x="224" y="203"/>
                        <a:pt x="224" y="202"/>
                        <a:pt x="221" y="199"/>
                      </a:cubicBezTo>
                      <a:cubicBezTo>
                        <a:pt x="218" y="197"/>
                        <a:pt x="218" y="192"/>
                        <a:pt x="216" y="189"/>
                      </a:cubicBezTo>
                      <a:cubicBezTo>
                        <a:pt x="214" y="187"/>
                        <a:pt x="212" y="184"/>
                        <a:pt x="212" y="184"/>
                      </a:cubicBezTo>
                      <a:cubicBezTo>
                        <a:pt x="212" y="184"/>
                        <a:pt x="219" y="183"/>
                        <a:pt x="220" y="177"/>
                      </a:cubicBezTo>
                      <a:cubicBezTo>
                        <a:pt x="221" y="171"/>
                        <a:pt x="221" y="161"/>
                        <a:pt x="221" y="161"/>
                      </a:cubicBezTo>
                      <a:cubicBezTo>
                        <a:pt x="221" y="161"/>
                        <a:pt x="222" y="156"/>
                        <a:pt x="220" y="155"/>
                      </a:cubicBezTo>
                      <a:cubicBezTo>
                        <a:pt x="217" y="155"/>
                        <a:pt x="224" y="151"/>
                        <a:pt x="224" y="151"/>
                      </a:cubicBezTo>
                      <a:cubicBezTo>
                        <a:pt x="219" y="146"/>
                        <a:pt x="219" y="146"/>
                        <a:pt x="219" y="146"/>
                      </a:cubicBezTo>
                      <a:cubicBezTo>
                        <a:pt x="221" y="119"/>
                        <a:pt x="221" y="119"/>
                        <a:pt x="221" y="119"/>
                      </a:cubicBezTo>
                      <a:cubicBezTo>
                        <a:pt x="221" y="119"/>
                        <a:pt x="217" y="115"/>
                        <a:pt x="218" y="113"/>
                      </a:cubicBezTo>
                      <a:cubicBezTo>
                        <a:pt x="219" y="113"/>
                        <a:pt x="220" y="112"/>
                        <a:pt x="221" y="112"/>
                      </a:cubicBezTo>
                      <a:cubicBezTo>
                        <a:pt x="216" y="82"/>
                        <a:pt x="216" y="82"/>
                        <a:pt x="216" y="82"/>
                      </a:cubicBezTo>
                      <a:cubicBezTo>
                        <a:pt x="209" y="80"/>
                        <a:pt x="209" y="80"/>
                        <a:pt x="209" y="80"/>
                      </a:cubicBezTo>
                      <a:cubicBezTo>
                        <a:pt x="209" y="80"/>
                        <a:pt x="207" y="72"/>
                        <a:pt x="206" y="69"/>
                      </a:cubicBezTo>
                      <a:cubicBezTo>
                        <a:pt x="204" y="66"/>
                        <a:pt x="200" y="67"/>
                        <a:pt x="200" y="67"/>
                      </a:cubicBezTo>
                      <a:cubicBezTo>
                        <a:pt x="200" y="67"/>
                        <a:pt x="198" y="56"/>
                        <a:pt x="198" y="52"/>
                      </a:cubicBezTo>
                      <a:cubicBezTo>
                        <a:pt x="198" y="48"/>
                        <a:pt x="199" y="49"/>
                        <a:pt x="202" y="49"/>
                      </a:cubicBezTo>
                      <a:cubicBezTo>
                        <a:pt x="206" y="48"/>
                        <a:pt x="209" y="44"/>
                        <a:pt x="209" y="40"/>
                      </a:cubicBezTo>
                      <a:cubicBezTo>
                        <a:pt x="209" y="37"/>
                        <a:pt x="213" y="38"/>
                        <a:pt x="212" y="34"/>
                      </a:cubicBezTo>
                      <a:cubicBezTo>
                        <a:pt x="212" y="29"/>
                        <a:pt x="209" y="24"/>
                        <a:pt x="209" y="21"/>
                      </a:cubicBezTo>
                      <a:cubicBezTo>
                        <a:pt x="209" y="17"/>
                        <a:pt x="210" y="15"/>
                        <a:pt x="208" y="13"/>
                      </a:cubicBezTo>
                      <a:cubicBezTo>
                        <a:pt x="205" y="11"/>
                        <a:pt x="206" y="1"/>
                        <a:pt x="206" y="1"/>
                      </a:cubicBezTo>
                      <a:cubicBezTo>
                        <a:pt x="204" y="0"/>
                        <a:pt x="202" y="0"/>
                        <a:pt x="200" y="0"/>
                      </a:cubicBezTo>
                      <a:cubicBezTo>
                        <a:pt x="199" y="1"/>
                        <a:pt x="198" y="7"/>
                        <a:pt x="196" y="7"/>
                      </a:cubicBezTo>
                      <a:cubicBezTo>
                        <a:pt x="193" y="5"/>
                        <a:pt x="192" y="3"/>
                        <a:pt x="190" y="0"/>
                      </a:cubicBezTo>
                      <a:cubicBezTo>
                        <a:pt x="179" y="3"/>
                        <a:pt x="175" y="1"/>
                        <a:pt x="164" y="2"/>
                      </a:cubicBezTo>
                      <a:cubicBezTo>
                        <a:pt x="160" y="2"/>
                        <a:pt x="147" y="7"/>
                        <a:pt x="144" y="7"/>
                      </a:cubicBezTo>
                      <a:cubicBezTo>
                        <a:pt x="141" y="8"/>
                        <a:pt x="133" y="4"/>
                        <a:pt x="126" y="6"/>
                      </a:cubicBezTo>
                      <a:cubicBezTo>
                        <a:pt x="123" y="6"/>
                        <a:pt x="119" y="13"/>
                        <a:pt x="117" y="13"/>
                      </a:cubicBezTo>
                      <a:cubicBezTo>
                        <a:pt x="114" y="14"/>
                        <a:pt x="111" y="12"/>
                        <a:pt x="109" y="13"/>
                      </a:cubicBezTo>
                      <a:cubicBezTo>
                        <a:pt x="107" y="14"/>
                        <a:pt x="106" y="19"/>
                        <a:pt x="105" y="19"/>
                      </a:cubicBezTo>
                      <a:cubicBezTo>
                        <a:pt x="99" y="21"/>
                        <a:pt x="95" y="19"/>
                        <a:pt x="91" y="21"/>
                      </a:cubicBezTo>
                      <a:cubicBezTo>
                        <a:pt x="86" y="24"/>
                        <a:pt x="84" y="33"/>
                        <a:pt x="77" y="33"/>
                      </a:cubicBezTo>
                      <a:cubicBezTo>
                        <a:pt x="77" y="33"/>
                        <a:pt x="80" y="37"/>
                        <a:pt x="80" y="41"/>
                      </a:cubicBezTo>
                      <a:cubicBezTo>
                        <a:pt x="79" y="45"/>
                        <a:pt x="78" y="47"/>
                        <a:pt x="78" y="52"/>
                      </a:cubicBezTo>
                      <a:cubicBezTo>
                        <a:pt x="78" y="56"/>
                        <a:pt x="82" y="55"/>
                        <a:pt x="82" y="60"/>
                      </a:cubicBezTo>
                      <a:cubicBezTo>
                        <a:pt x="82" y="64"/>
                        <a:pt x="81" y="65"/>
                        <a:pt x="84" y="68"/>
                      </a:cubicBezTo>
                      <a:cubicBezTo>
                        <a:pt x="87" y="72"/>
                        <a:pt x="89" y="74"/>
                        <a:pt x="87" y="77"/>
                      </a:cubicBezTo>
                      <a:cubicBezTo>
                        <a:pt x="85" y="79"/>
                        <a:pt x="78" y="80"/>
                        <a:pt x="77" y="84"/>
                      </a:cubicBezTo>
                      <a:cubicBezTo>
                        <a:pt x="77" y="89"/>
                        <a:pt x="70" y="88"/>
                        <a:pt x="70" y="92"/>
                      </a:cubicBezTo>
                      <a:cubicBezTo>
                        <a:pt x="70" y="97"/>
                        <a:pt x="72" y="96"/>
                        <a:pt x="68" y="100"/>
                      </a:cubicBezTo>
                      <a:cubicBezTo>
                        <a:pt x="64" y="104"/>
                        <a:pt x="60" y="104"/>
                        <a:pt x="60" y="104"/>
                      </a:cubicBezTo>
                      <a:cubicBezTo>
                        <a:pt x="60" y="104"/>
                        <a:pt x="54" y="115"/>
                        <a:pt x="50" y="118"/>
                      </a:cubicBezTo>
                      <a:cubicBezTo>
                        <a:pt x="45" y="121"/>
                        <a:pt x="45" y="122"/>
                        <a:pt x="41" y="123"/>
                      </a:cubicBezTo>
                      <a:cubicBezTo>
                        <a:pt x="37" y="124"/>
                        <a:pt x="37" y="122"/>
                        <a:pt x="33" y="126"/>
                      </a:cubicBezTo>
                      <a:cubicBezTo>
                        <a:pt x="30" y="131"/>
                        <a:pt x="24" y="131"/>
                        <a:pt x="20" y="132"/>
                      </a:cubicBezTo>
                      <a:cubicBezTo>
                        <a:pt x="15" y="133"/>
                        <a:pt x="12" y="135"/>
                        <a:pt x="9" y="137"/>
                      </a:cubicBezTo>
                      <a:cubicBezTo>
                        <a:pt x="7" y="139"/>
                        <a:pt x="6" y="142"/>
                        <a:pt x="3" y="144"/>
                      </a:cubicBezTo>
                      <a:cubicBezTo>
                        <a:pt x="1" y="146"/>
                        <a:pt x="0" y="148"/>
                        <a:pt x="0" y="148"/>
                      </a:cubicBezTo>
                      <a:lnTo>
                        <a:pt x="0" y="162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2" name="Freeform 686"/>
                <p:cNvSpPr>
                  <a:spLocks/>
                </p:cNvSpPr>
                <p:nvPr/>
              </p:nvSpPr>
              <p:spPr bwMode="auto">
                <a:xfrm>
                  <a:off x="3296" y="1788"/>
                  <a:ext cx="32" cy="69"/>
                </a:xfrm>
                <a:custGeom>
                  <a:avLst/>
                  <a:gdLst/>
                  <a:ahLst/>
                  <a:cxnLst>
                    <a:cxn ang="0">
                      <a:pos x="13" y="50"/>
                    </a:cxn>
                    <a:cxn ang="0">
                      <a:pos x="19" y="51"/>
                    </a:cxn>
                    <a:cxn ang="0">
                      <a:pos x="19" y="47"/>
                    </a:cxn>
                    <a:cxn ang="0">
                      <a:pos x="23" y="46"/>
                    </a:cxn>
                    <a:cxn ang="0">
                      <a:pos x="26" y="40"/>
                    </a:cxn>
                    <a:cxn ang="0">
                      <a:pos x="25" y="35"/>
                    </a:cxn>
                    <a:cxn ang="0">
                      <a:pos x="22" y="28"/>
                    </a:cxn>
                    <a:cxn ang="0">
                      <a:pos x="21" y="23"/>
                    </a:cxn>
                    <a:cxn ang="0">
                      <a:pos x="23" y="14"/>
                    </a:cxn>
                    <a:cxn ang="0">
                      <a:pos x="21" y="8"/>
                    </a:cxn>
                    <a:cxn ang="0">
                      <a:pos x="15" y="2"/>
                    </a:cxn>
                    <a:cxn ang="0">
                      <a:pos x="12" y="5"/>
                    </a:cxn>
                    <a:cxn ang="0">
                      <a:pos x="10" y="0"/>
                    </a:cxn>
                    <a:cxn ang="0">
                      <a:pos x="2" y="4"/>
                    </a:cxn>
                    <a:cxn ang="0">
                      <a:pos x="1" y="7"/>
                    </a:cxn>
                    <a:cxn ang="0">
                      <a:pos x="2" y="8"/>
                    </a:cxn>
                    <a:cxn ang="0">
                      <a:pos x="2" y="36"/>
                    </a:cxn>
                    <a:cxn ang="0">
                      <a:pos x="13" y="50"/>
                    </a:cxn>
                  </a:cxnLst>
                  <a:rect l="0" t="0" r="r" b="b"/>
                  <a:pathLst>
                    <a:path w="26" h="51">
                      <a:moveTo>
                        <a:pt x="13" y="50"/>
                      </a:moveTo>
                      <a:cubicBezTo>
                        <a:pt x="13" y="50"/>
                        <a:pt x="16" y="51"/>
                        <a:pt x="19" y="51"/>
                      </a:cubicBezTo>
                      <a:cubicBezTo>
                        <a:pt x="21" y="51"/>
                        <a:pt x="19" y="47"/>
                        <a:pt x="19" y="47"/>
                      </a:cubicBezTo>
                      <a:cubicBezTo>
                        <a:pt x="19" y="47"/>
                        <a:pt x="22" y="48"/>
                        <a:pt x="23" y="46"/>
                      </a:cubicBezTo>
                      <a:cubicBezTo>
                        <a:pt x="24" y="44"/>
                        <a:pt x="26" y="40"/>
                        <a:pt x="26" y="40"/>
                      </a:cubicBezTo>
                      <a:cubicBezTo>
                        <a:pt x="25" y="35"/>
                        <a:pt x="25" y="35"/>
                        <a:pt x="25" y="35"/>
                      </a:cubicBezTo>
                      <a:cubicBezTo>
                        <a:pt x="25" y="35"/>
                        <a:pt x="25" y="31"/>
                        <a:pt x="22" y="28"/>
                      </a:cubicBezTo>
                      <a:cubicBezTo>
                        <a:pt x="20" y="25"/>
                        <a:pt x="20" y="26"/>
                        <a:pt x="21" y="23"/>
                      </a:cubicBezTo>
                      <a:cubicBezTo>
                        <a:pt x="23" y="19"/>
                        <a:pt x="23" y="14"/>
                        <a:pt x="23" y="14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7"/>
                        <a:pt x="1" y="7"/>
                        <a:pt x="1" y="7"/>
                      </a:cubicBezTo>
                      <a:cubicBezTo>
                        <a:pt x="2" y="8"/>
                        <a:pt x="2" y="8"/>
                        <a:pt x="2" y="8"/>
                      </a:cubicBezTo>
                      <a:cubicBezTo>
                        <a:pt x="10" y="16"/>
                        <a:pt x="0" y="28"/>
                        <a:pt x="2" y="36"/>
                      </a:cubicBezTo>
                      <a:cubicBezTo>
                        <a:pt x="2" y="36"/>
                        <a:pt x="7" y="43"/>
                        <a:pt x="13" y="5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3" name="Freeform 687"/>
                <p:cNvSpPr>
                  <a:spLocks/>
                </p:cNvSpPr>
                <p:nvPr/>
              </p:nvSpPr>
              <p:spPr bwMode="auto">
                <a:xfrm>
                  <a:off x="336" y="932"/>
                  <a:ext cx="626" cy="522"/>
                </a:xfrm>
                <a:custGeom>
                  <a:avLst/>
                  <a:gdLst/>
                  <a:ahLst/>
                  <a:cxnLst>
                    <a:cxn ang="0">
                      <a:pos x="300" y="30"/>
                    </a:cxn>
                    <a:cxn ang="0">
                      <a:pos x="249" y="26"/>
                    </a:cxn>
                    <a:cxn ang="0">
                      <a:pos x="173" y="16"/>
                    </a:cxn>
                    <a:cxn ang="0">
                      <a:pos x="115" y="14"/>
                    </a:cxn>
                    <a:cxn ang="0">
                      <a:pos x="100" y="22"/>
                    </a:cxn>
                    <a:cxn ang="0">
                      <a:pos x="40" y="64"/>
                    </a:cxn>
                    <a:cxn ang="0">
                      <a:pos x="36" y="88"/>
                    </a:cxn>
                    <a:cxn ang="0">
                      <a:pos x="76" y="105"/>
                    </a:cxn>
                    <a:cxn ang="0">
                      <a:pos x="80" y="119"/>
                    </a:cxn>
                    <a:cxn ang="0">
                      <a:pos x="76" y="133"/>
                    </a:cxn>
                    <a:cxn ang="0">
                      <a:pos x="14" y="127"/>
                    </a:cxn>
                    <a:cxn ang="0">
                      <a:pos x="20" y="159"/>
                    </a:cxn>
                    <a:cxn ang="0">
                      <a:pos x="92" y="183"/>
                    </a:cxn>
                    <a:cxn ang="0">
                      <a:pos x="54" y="189"/>
                    </a:cxn>
                    <a:cxn ang="0">
                      <a:pos x="40" y="209"/>
                    </a:cxn>
                    <a:cxn ang="0">
                      <a:pos x="50" y="245"/>
                    </a:cxn>
                    <a:cxn ang="0">
                      <a:pos x="50" y="262"/>
                    </a:cxn>
                    <a:cxn ang="0">
                      <a:pos x="76" y="276"/>
                    </a:cxn>
                    <a:cxn ang="0">
                      <a:pos x="109" y="280"/>
                    </a:cxn>
                    <a:cxn ang="0">
                      <a:pos x="129" y="302"/>
                    </a:cxn>
                    <a:cxn ang="0">
                      <a:pos x="90" y="350"/>
                    </a:cxn>
                    <a:cxn ang="0">
                      <a:pos x="60" y="370"/>
                    </a:cxn>
                    <a:cxn ang="0">
                      <a:pos x="111" y="350"/>
                    </a:cxn>
                    <a:cxn ang="0">
                      <a:pos x="123" y="332"/>
                    </a:cxn>
                    <a:cxn ang="0">
                      <a:pos x="163" y="298"/>
                    </a:cxn>
                    <a:cxn ang="0">
                      <a:pos x="173" y="280"/>
                    </a:cxn>
                    <a:cxn ang="0">
                      <a:pos x="207" y="243"/>
                    </a:cxn>
                    <a:cxn ang="0">
                      <a:pos x="231" y="231"/>
                    </a:cxn>
                    <a:cxn ang="0">
                      <a:pos x="211" y="243"/>
                    </a:cxn>
                    <a:cxn ang="0">
                      <a:pos x="209" y="278"/>
                    </a:cxn>
                    <a:cxn ang="0">
                      <a:pos x="253" y="260"/>
                    </a:cxn>
                    <a:cxn ang="0">
                      <a:pos x="272" y="235"/>
                    </a:cxn>
                    <a:cxn ang="0">
                      <a:pos x="284" y="253"/>
                    </a:cxn>
                    <a:cxn ang="0">
                      <a:pos x="330" y="258"/>
                    </a:cxn>
                    <a:cxn ang="0">
                      <a:pos x="384" y="276"/>
                    </a:cxn>
                    <a:cxn ang="0">
                      <a:pos x="405" y="298"/>
                    </a:cxn>
                    <a:cxn ang="0">
                      <a:pos x="413" y="316"/>
                    </a:cxn>
                    <a:cxn ang="0">
                      <a:pos x="439" y="340"/>
                    </a:cxn>
                    <a:cxn ang="0">
                      <a:pos x="449" y="344"/>
                    </a:cxn>
                    <a:cxn ang="0">
                      <a:pos x="445" y="338"/>
                    </a:cxn>
                    <a:cxn ang="0">
                      <a:pos x="433" y="314"/>
                    </a:cxn>
                    <a:cxn ang="0">
                      <a:pos x="429" y="304"/>
                    </a:cxn>
                    <a:cxn ang="0">
                      <a:pos x="449" y="306"/>
                    </a:cxn>
                    <a:cxn ang="0">
                      <a:pos x="461" y="336"/>
                    </a:cxn>
                    <a:cxn ang="0">
                      <a:pos x="467" y="346"/>
                    </a:cxn>
                    <a:cxn ang="0">
                      <a:pos x="485" y="368"/>
                    </a:cxn>
                    <a:cxn ang="0">
                      <a:pos x="493" y="380"/>
                    </a:cxn>
                    <a:cxn ang="0">
                      <a:pos x="506" y="355"/>
                    </a:cxn>
                    <a:cxn ang="0">
                      <a:pos x="474" y="320"/>
                    </a:cxn>
                    <a:cxn ang="0">
                      <a:pos x="422" y="263"/>
                    </a:cxn>
                    <a:cxn ang="0">
                      <a:pos x="376" y="260"/>
                    </a:cxn>
                    <a:cxn ang="0">
                      <a:pos x="339" y="35"/>
                    </a:cxn>
                  </a:cxnLst>
                  <a:rect l="0" t="0" r="r" b="b"/>
                  <a:pathLst>
                    <a:path w="509" h="380">
                      <a:moveTo>
                        <a:pt x="339" y="35"/>
                      </a:moveTo>
                      <a:cubicBezTo>
                        <a:pt x="332" y="31"/>
                        <a:pt x="323" y="27"/>
                        <a:pt x="314" y="28"/>
                      </a:cubicBezTo>
                      <a:cubicBezTo>
                        <a:pt x="314" y="28"/>
                        <a:pt x="314" y="34"/>
                        <a:pt x="314" y="34"/>
                      </a:cubicBezTo>
                      <a:cubicBezTo>
                        <a:pt x="309" y="34"/>
                        <a:pt x="305" y="34"/>
                        <a:pt x="302" y="34"/>
                      </a:cubicBezTo>
                      <a:cubicBezTo>
                        <a:pt x="300" y="30"/>
                        <a:pt x="300" y="30"/>
                        <a:pt x="300" y="30"/>
                      </a:cubicBezTo>
                      <a:cubicBezTo>
                        <a:pt x="295" y="30"/>
                        <a:pt x="290" y="30"/>
                        <a:pt x="284" y="30"/>
                      </a:cubicBezTo>
                      <a:cubicBezTo>
                        <a:pt x="284" y="26"/>
                        <a:pt x="284" y="26"/>
                        <a:pt x="284" y="26"/>
                      </a:cubicBezTo>
                      <a:cubicBezTo>
                        <a:pt x="276" y="25"/>
                        <a:pt x="264" y="29"/>
                        <a:pt x="256" y="28"/>
                      </a:cubicBezTo>
                      <a:cubicBezTo>
                        <a:pt x="255" y="24"/>
                        <a:pt x="255" y="24"/>
                        <a:pt x="255" y="24"/>
                      </a:cubicBezTo>
                      <a:cubicBezTo>
                        <a:pt x="251" y="23"/>
                        <a:pt x="253" y="27"/>
                        <a:pt x="249" y="26"/>
                      </a:cubicBezTo>
                      <a:cubicBezTo>
                        <a:pt x="247" y="26"/>
                        <a:pt x="240" y="20"/>
                        <a:pt x="239" y="20"/>
                      </a:cubicBezTo>
                      <a:cubicBezTo>
                        <a:pt x="229" y="19"/>
                        <a:pt x="227" y="25"/>
                        <a:pt x="217" y="24"/>
                      </a:cubicBezTo>
                      <a:cubicBezTo>
                        <a:pt x="213" y="24"/>
                        <a:pt x="200" y="20"/>
                        <a:pt x="195" y="18"/>
                      </a:cubicBezTo>
                      <a:cubicBezTo>
                        <a:pt x="193" y="14"/>
                        <a:pt x="193" y="14"/>
                        <a:pt x="193" y="14"/>
                      </a:cubicBezTo>
                      <a:cubicBezTo>
                        <a:pt x="187" y="13"/>
                        <a:pt x="176" y="17"/>
                        <a:pt x="173" y="16"/>
                      </a:cubicBezTo>
                      <a:cubicBezTo>
                        <a:pt x="170" y="15"/>
                        <a:pt x="169" y="9"/>
                        <a:pt x="167" y="8"/>
                      </a:cubicBezTo>
                      <a:cubicBezTo>
                        <a:pt x="163" y="10"/>
                        <a:pt x="159" y="14"/>
                        <a:pt x="155" y="16"/>
                      </a:cubicBezTo>
                      <a:cubicBezTo>
                        <a:pt x="152" y="13"/>
                        <a:pt x="159" y="0"/>
                        <a:pt x="139" y="4"/>
                      </a:cubicBezTo>
                      <a:cubicBezTo>
                        <a:pt x="137" y="5"/>
                        <a:pt x="130" y="13"/>
                        <a:pt x="127" y="14"/>
                      </a:cubicBezTo>
                      <a:cubicBezTo>
                        <a:pt x="124" y="15"/>
                        <a:pt x="119" y="13"/>
                        <a:pt x="115" y="14"/>
                      </a:cubicBezTo>
                      <a:cubicBezTo>
                        <a:pt x="114" y="14"/>
                        <a:pt x="114" y="19"/>
                        <a:pt x="111" y="18"/>
                      </a:cubicBezTo>
                      <a:cubicBezTo>
                        <a:pt x="110" y="18"/>
                        <a:pt x="113" y="12"/>
                        <a:pt x="107" y="14"/>
                      </a:cubicBezTo>
                      <a:cubicBezTo>
                        <a:pt x="107" y="18"/>
                        <a:pt x="107" y="18"/>
                        <a:pt x="107" y="18"/>
                      </a:cubicBezTo>
                      <a:cubicBezTo>
                        <a:pt x="106" y="19"/>
                        <a:pt x="103" y="18"/>
                        <a:pt x="102" y="18"/>
                      </a:cubicBezTo>
                      <a:cubicBezTo>
                        <a:pt x="101" y="19"/>
                        <a:pt x="100" y="22"/>
                        <a:pt x="100" y="22"/>
                      </a:cubicBezTo>
                      <a:cubicBezTo>
                        <a:pt x="95" y="23"/>
                        <a:pt x="90" y="21"/>
                        <a:pt x="86" y="22"/>
                      </a:cubicBezTo>
                      <a:cubicBezTo>
                        <a:pt x="80" y="24"/>
                        <a:pt x="78" y="33"/>
                        <a:pt x="74" y="36"/>
                      </a:cubicBezTo>
                      <a:cubicBezTo>
                        <a:pt x="72" y="37"/>
                        <a:pt x="69" y="36"/>
                        <a:pt x="68" y="38"/>
                      </a:cubicBezTo>
                      <a:cubicBezTo>
                        <a:pt x="66" y="41"/>
                        <a:pt x="64" y="60"/>
                        <a:pt x="62" y="62"/>
                      </a:cubicBezTo>
                      <a:cubicBezTo>
                        <a:pt x="57" y="65"/>
                        <a:pt x="43" y="63"/>
                        <a:pt x="40" y="64"/>
                      </a:cubicBezTo>
                      <a:cubicBezTo>
                        <a:pt x="39" y="64"/>
                        <a:pt x="36" y="68"/>
                        <a:pt x="34" y="68"/>
                      </a:cubicBezTo>
                      <a:cubicBezTo>
                        <a:pt x="34" y="68"/>
                        <a:pt x="25" y="64"/>
                        <a:pt x="22" y="66"/>
                      </a:cubicBezTo>
                      <a:cubicBezTo>
                        <a:pt x="22" y="66"/>
                        <a:pt x="22" y="79"/>
                        <a:pt x="22" y="78"/>
                      </a:cubicBezTo>
                      <a:cubicBezTo>
                        <a:pt x="23" y="78"/>
                        <a:pt x="20" y="81"/>
                        <a:pt x="20" y="82"/>
                      </a:cubicBezTo>
                      <a:cubicBezTo>
                        <a:pt x="25" y="84"/>
                        <a:pt x="31" y="85"/>
                        <a:pt x="36" y="88"/>
                      </a:cubicBezTo>
                      <a:cubicBezTo>
                        <a:pt x="39" y="89"/>
                        <a:pt x="43" y="97"/>
                        <a:pt x="46" y="98"/>
                      </a:cubicBezTo>
                      <a:cubicBezTo>
                        <a:pt x="48" y="98"/>
                        <a:pt x="52" y="96"/>
                        <a:pt x="54" y="98"/>
                      </a:cubicBezTo>
                      <a:cubicBezTo>
                        <a:pt x="56" y="99"/>
                        <a:pt x="52" y="106"/>
                        <a:pt x="56" y="107"/>
                      </a:cubicBezTo>
                      <a:cubicBezTo>
                        <a:pt x="62" y="110"/>
                        <a:pt x="62" y="103"/>
                        <a:pt x="70" y="105"/>
                      </a:cubicBezTo>
                      <a:cubicBezTo>
                        <a:pt x="70" y="105"/>
                        <a:pt x="78" y="106"/>
                        <a:pt x="76" y="105"/>
                      </a:cubicBezTo>
                      <a:cubicBezTo>
                        <a:pt x="82" y="104"/>
                        <a:pt x="79" y="112"/>
                        <a:pt x="76" y="111"/>
                      </a:cubicBezTo>
                      <a:cubicBezTo>
                        <a:pt x="80" y="113"/>
                        <a:pt x="83" y="115"/>
                        <a:pt x="88" y="117"/>
                      </a:cubicBezTo>
                      <a:cubicBezTo>
                        <a:pt x="84" y="116"/>
                        <a:pt x="94" y="115"/>
                        <a:pt x="94" y="115"/>
                      </a:cubicBezTo>
                      <a:cubicBezTo>
                        <a:pt x="94" y="116"/>
                        <a:pt x="93" y="121"/>
                        <a:pt x="94" y="121"/>
                      </a:cubicBezTo>
                      <a:cubicBezTo>
                        <a:pt x="87" y="121"/>
                        <a:pt x="85" y="120"/>
                        <a:pt x="80" y="119"/>
                      </a:cubicBezTo>
                      <a:cubicBezTo>
                        <a:pt x="81" y="119"/>
                        <a:pt x="76" y="123"/>
                        <a:pt x="76" y="123"/>
                      </a:cubicBezTo>
                      <a:cubicBezTo>
                        <a:pt x="78" y="123"/>
                        <a:pt x="81" y="124"/>
                        <a:pt x="84" y="123"/>
                      </a:cubicBezTo>
                      <a:cubicBezTo>
                        <a:pt x="86" y="131"/>
                        <a:pt x="86" y="131"/>
                        <a:pt x="86" y="131"/>
                      </a:cubicBezTo>
                      <a:cubicBezTo>
                        <a:pt x="84" y="127"/>
                        <a:pt x="84" y="127"/>
                        <a:pt x="84" y="127"/>
                      </a:cubicBezTo>
                      <a:cubicBezTo>
                        <a:pt x="76" y="133"/>
                        <a:pt x="76" y="133"/>
                        <a:pt x="76" y="133"/>
                      </a:cubicBezTo>
                      <a:cubicBezTo>
                        <a:pt x="66" y="134"/>
                        <a:pt x="56" y="129"/>
                        <a:pt x="50" y="127"/>
                      </a:cubicBezTo>
                      <a:cubicBezTo>
                        <a:pt x="54" y="126"/>
                        <a:pt x="50" y="114"/>
                        <a:pt x="50" y="113"/>
                      </a:cubicBezTo>
                      <a:cubicBezTo>
                        <a:pt x="40" y="117"/>
                        <a:pt x="35" y="118"/>
                        <a:pt x="26" y="121"/>
                      </a:cubicBezTo>
                      <a:cubicBezTo>
                        <a:pt x="26" y="122"/>
                        <a:pt x="26" y="129"/>
                        <a:pt x="26" y="129"/>
                      </a:cubicBezTo>
                      <a:cubicBezTo>
                        <a:pt x="21" y="132"/>
                        <a:pt x="19" y="126"/>
                        <a:pt x="14" y="127"/>
                      </a:cubicBezTo>
                      <a:cubicBezTo>
                        <a:pt x="10" y="128"/>
                        <a:pt x="4" y="135"/>
                        <a:pt x="0" y="137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8" y="141"/>
                        <a:pt x="30" y="142"/>
                        <a:pt x="12" y="147"/>
                      </a:cubicBezTo>
                      <a:cubicBezTo>
                        <a:pt x="14" y="149"/>
                        <a:pt x="14" y="153"/>
                        <a:pt x="18" y="153"/>
                      </a:cubicBezTo>
                      <a:cubicBezTo>
                        <a:pt x="19" y="156"/>
                        <a:pt x="18" y="158"/>
                        <a:pt x="20" y="159"/>
                      </a:cubicBezTo>
                      <a:cubicBezTo>
                        <a:pt x="31" y="166"/>
                        <a:pt x="50" y="160"/>
                        <a:pt x="62" y="157"/>
                      </a:cubicBezTo>
                      <a:cubicBezTo>
                        <a:pt x="63" y="159"/>
                        <a:pt x="66" y="165"/>
                        <a:pt x="68" y="165"/>
                      </a:cubicBezTo>
                      <a:cubicBezTo>
                        <a:pt x="68" y="165"/>
                        <a:pt x="71" y="159"/>
                        <a:pt x="72" y="159"/>
                      </a:cubicBezTo>
                      <a:cubicBezTo>
                        <a:pt x="80" y="156"/>
                        <a:pt x="88" y="159"/>
                        <a:pt x="94" y="159"/>
                      </a:cubicBezTo>
                      <a:cubicBezTo>
                        <a:pt x="92" y="168"/>
                        <a:pt x="90" y="170"/>
                        <a:pt x="92" y="183"/>
                      </a:cubicBezTo>
                      <a:cubicBezTo>
                        <a:pt x="89" y="184"/>
                        <a:pt x="83" y="189"/>
                        <a:pt x="80" y="189"/>
                      </a:cubicBezTo>
                      <a:cubicBezTo>
                        <a:pt x="76" y="189"/>
                        <a:pt x="79" y="186"/>
                        <a:pt x="76" y="187"/>
                      </a:cubicBezTo>
                      <a:cubicBezTo>
                        <a:pt x="74" y="187"/>
                        <a:pt x="69" y="194"/>
                        <a:pt x="68" y="195"/>
                      </a:cubicBezTo>
                      <a:cubicBezTo>
                        <a:pt x="64" y="196"/>
                        <a:pt x="61" y="194"/>
                        <a:pt x="58" y="195"/>
                      </a:cubicBezTo>
                      <a:cubicBezTo>
                        <a:pt x="57" y="194"/>
                        <a:pt x="55" y="189"/>
                        <a:pt x="54" y="189"/>
                      </a:cubicBezTo>
                      <a:cubicBezTo>
                        <a:pt x="52" y="188"/>
                        <a:pt x="50" y="190"/>
                        <a:pt x="48" y="189"/>
                      </a:cubicBezTo>
                      <a:cubicBezTo>
                        <a:pt x="43" y="197"/>
                        <a:pt x="34" y="200"/>
                        <a:pt x="48" y="199"/>
                      </a:cubicBezTo>
                      <a:cubicBezTo>
                        <a:pt x="48" y="199"/>
                        <a:pt x="48" y="205"/>
                        <a:pt x="48" y="205"/>
                      </a:cubicBezTo>
                      <a:cubicBezTo>
                        <a:pt x="48" y="205"/>
                        <a:pt x="43" y="203"/>
                        <a:pt x="42" y="203"/>
                      </a:cubicBezTo>
                      <a:cubicBezTo>
                        <a:pt x="41" y="204"/>
                        <a:pt x="41" y="208"/>
                        <a:pt x="40" y="209"/>
                      </a:cubicBezTo>
                      <a:cubicBezTo>
                        <a:pt x="37" y="211"/>
                        <a:pt x="31" y="211"/>
                        <a:pt x="30" y="215"/>
                      </a:cubicBezTo>
                      <a:cubicBezTo>
                        <a:pt x="29" y="217"/>
                        <a:pt x="31" y="219"/>
                        <a:pt x="30" y="221"/>
                      </a:cubicBezTo>
                      <a:cubicBezTo>
                        <a:pt x="29" y="222"/>
                        <a:pt x="25" y="223"/>
                        <a:pt x="24" y="225"/>
                      </a:cubicBezTo>
                      <a:cubicBezTo>
                        <a:pt x="37" y="235"/>
                        <a:pt x="35" y="236"/>
                        <a:pt x="54" y="237"/>
                      </a:cubicBezTo>
                      <a:cubicBezTo>
                        <a:pt x="50" y="245"/>
                        <a:pt x="50" y="245"/>
                        <a:pt x="50" y="245"/>
                      </a:cubicBezTo>
                      <a:cubicBezTo>
                        <a:pt x="48" y="244"/>
                        <a:pt x="46" y="239"/>
                        <a:pt x="44" y="239"/>
                      </a:cubicBezTo>
                      <a:cubicBezTo>
                        <a:pt x="40" y="238"/>
                        <a:pt x="35" y="240"/>
                        <a:pt x="40" y="243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54" y="247"/>
                        <a:pt x="42" y="247"/>
                        <a:pt x="44" y="255"/>
                      </a:cubicBezTo>
                      <a:cubicBezTo>
                        <a:pt x="44" y="255"/>
                        <a:pt x="49" y="260"/>
                        <a:pt x="50" y="262"/>
                      </a:cubicBezTo>
                      <a:cubicBezTo>
                        <a:pt x="57" y="262"/>
                        <a:pt x="65" y="266"/>
                        <a:pt x="68" y="256"/>
                      </a:cubicBezTo>
                      <a:cubicBezTo>
                        <a:pt x="68" y="255"/>
                        <a:pt x="67" y="252"/>
                        <a:pt x="68" y="251"/>
                      </a:cubicBezTo>
                      <a:cubicBezTo>
                        <a:pt x="68" y="251"/>
                        <a:pt x="76" y="251"/>
                        <a:pt x="72" y="255"/>
                      </a:cubicBezTo>
                      <a:cubicBezTo>
                        <a:pt x="70" y="251"/>
                        <a:pt x="70" y="263"/>
                        <a:pt x="78" y="270"/>
                      </a:cubicBezTo>
                      <a:cubicBezTo>
                        <a:pt x="78" y="271"/>
                        <a:pt x="75" y="274"/>
                        <a:pt x="76" y="276"/>
                      </a:cubicBezTo>
                      <a:cubicBezTo>
                        <a:pt x="74" y="275"/>
                        <a:pt x="74" y="277"/>
                        <a:pt x="80" y="278"/>
                      </a:cubicBezTo>
                      <a:cubicBezTo>
                        <a:pt x="79" y="280"/>
                        <a:pt x="78" y="288"/>
                        <a:pt x="78" y="288"/>
                      </a:cubicBezTo>
                      <a:cubicBezTo>
                        <a:pt x="87" y="289"/>
                        <a:pt x="89" y="277"/>
                        <a:pt x="98" y="276"/>
                      </a:cubicBezTo>
                      <a:cubicBezTo>
                        <a:pt x="101" y="276"/>
                        <a:pt x="99" y="282"/>
                        <a:pt x="102" y="282"/>
                      </a:cubicBezTo>
                      <a:cubicBezTo>
                        <a:pt x="107" y="284"/>
                        <a:pt x="104" y="278"/>
                        <a:pt x="109" y="280"/>
                      </a:cubicBezTo>
                      <a:cubicBezTo>
                        <a:pt x="115" y="290"/>
                        <a:pt x="115" y="290"/>
                        <a:pt x="115" y="290"/>
                      </a:cubicBezTo>
                      <a:cubicBezTo>
                        <a:pt x="119" y="289"/>
                        <a:pt x="117" y="288"/>
                        <a:pt x="117" y="284"/>
                      </a:cubicBezTo>
                      <a:cubicBezTo>
                        <a:pt x="128" y="288"/>
                        <a:pt x="131" y="288"/>
                        <a:pt x="143" y="280"/>
                      </a:cubicBezTo>
                      <a:cubicBezTo>
                        <a:pt x="141" y="285"/>
                        <a:pt x="142" y="288"/>
                        <a:pt x="139" y="292"/>
                      </a:cubicBezTo>
                      <a:cubicBezTo>
                        <a:pt x="139" y="292"/>
                        <a:pt x="130" y="300"/>
                        <a:pt x="129" y="302"/>
                      </a:cubicBezTo>
                      <a:cubicBezTo>
                        <a:pt x="128" y="306"/>
                        <a:pt x="130" y="310"/>
                        <a:pt x="129" y="314"/>
                      </a:cubicBezTo>
                      <a:cubicBezTo>
                        <a:pt x="121" y="326"/>
                        <a:pt x="121" y="326"/>
                        <a:pt x="121" y="326"/>
                      </a:cubicBezTo>
                      <a:cubicBezTo>
                        <a:pt x="116" y="332"/>
                        <a:pt x="104" y="337"/>
                        <a:pt x="98" y="340"/>
                      </a:cubicBezTo>
                      <a:cubicBezTo>
                        <a:pt x="98" y="342"/>
                        <a:pt x="98" y="346"/>
                        <a:pt x="98" y="348"/>
                      </a:cubicBezTo>
                      <a:cubicBezTo>
                        <a:pt x="92" y="347"/>
                        <a:pt x="93" y="349"/>
                        <a:pt x="90" y="350"/>
                      </a:cubicBezTo>
                      <a:cubicBezTo>
                        <a:pt x="95" y="350"/>
                        <a:pt x="84" y="345"/>
                        <a:pt x="78" y="348"/>
                      </a:cubicBezTo>
                      <a:cubicBezTo>
                        <a:pt x="76" y="349"/>
                        <a:pt x="68" y="364"/>
                        <a:pt x="68" y="364"/>
                      </a:cubicBezTo>
                      <a:cubicBezTo>
                        <a:pt x="66" y="365"/>
                        <a:pt x="64" y="363"/>
                        <a:pt x="62" y="364"/>
                      </a:cubicBezTo>
                      <a:cubicBezTo>
                        <a:pt x="60" y="366"/>
                        <a:pt x="60" y="366"/>
                        <a:pt x="60" y="366"/>
                      </a:cubicBezTo>
                      <a:cubicBezTo>
                        <a:pt x="60" y="370"/>
                        <a:pt x="60" y="370"/>
                        <a:pt x="60" y="370"/>
                      </a:cubicBezTo>
                      <a:cubicBezTo>
                        <a:pt x="71" y="366"/>
                        <a:pt x="72" y="368"/>
                        <a:pt x="80" y="352"/>
                      </a:cubicBezTo>
                      <a:cubicBezTo>
                        <a:pt x="81" y="352"/>
                        <a:pt x="84" y="352"/>
                        <a:pt x="86" y="352"/>
                      </a:cubicBezTo>
                      <a:cubicBezTo>
                        <a:pt x="86" y="352"/>
                        <a:pt x="82" y="357"/>
                        <a:pt x="84" y="358"/>
                      </a:cubicBezTo>
                      <a:cubicBezTo>
                        <a:pt x="93" y="360"/>
                        <a:pt x="101" y="348"/>
                        <a:pt x="107" y="348"/>
                      </a:cubicBezTo>
                      <a:cubicBezTo>
                        <a:pt x="111" y="348"/>
                        <a:pt x="108" y="351"/>
                        <a:pt x="111" y="350"/>
                      </a:cubicBezTo>
                      <a:cubicBezTo>
                        <a:pt x="113" y="344"/>
                        <a:pt x="113" y="344"/>
                        <a:pt x="113" y="344"/>
                      </a:cubicBezTo>
                      <a:cubicBezTo>
                        <a:pt x="117" y="343"/>
                        <a:pt x="115" y="348"/>
                        <a:pt x="117" y="346"/>
                      </a:cubicBezTo>
                      <a:cubicBezTo>
                        <a:pt x="118" y="345"/>
                        <a:pt x="117" y="339"/>
                        <a:pt x="117" y="338"/>
                      </a:cubicBezTo>
                      <a:cubicBezTo>
                        <a:pt x="118" y="338"/>
                        <a:pt x="125" y="337"/>
                        <a:pt x="125" y="336"/>
                      </a:cubicBezTo>
                      <a:cubicBezTo>
                        <a:pt x="125" y="335"/>
                        <a:pt x="123" y="332"/>
                        <a:pt x="123" y="332"/>
                      </a:cubicBezTo>
                      <a:cubicBezTo>
                        <a:pt x="125" y="331"/>
                        <a:pt x="127" y="333"/>
                        <a:pt x="129" y="332"/>
                      </a:cubicBezTo>
                      <a:cubicBezTo>
                        <a:pt x="133" y="331"/>
                        <a:pt x="139" y="324"/>
                        <a:pt x="143" y="322"/>
                      </a:cubicBezTo>
                      <a:cubicBezTo>
                        <a:pt x="141" y="316"/>
                        <a:pt x="141" y="316"/>
                        <a:pt x="141" y="316"/>
                      </a:cubicBezTo>
                      <a:cubicBezTo>
                        <a:pt x="143" y="314"/>
                        <a:pt x="149" y="314"/>
                        <a:pt x="151" y="312"/>
                      </a:cubicBezTo>
                      <a:cubicBezTo>
                        <a:pt x="155" y="309"/>
                        <a:pt x="159" y="301"/>
                        <a:pt x="163" y="298"/>
                      </a:cubicBezTo>
                      <a:cubicBezTo>
                        <a:pt x="166" y="296"/>
                        <a:pt x="171" y="298"/>
                        <a:pt x="173" y="296"/>
                      </a:cubicBezTo>
                      <a:cubicBezTo>
                        <a:pt x="174" y="295"/>
                        <a:pt x="173" y="291"/>
                        <a:pt x="173" y="290"/>
                      </a:cubicBezTo>
                      <a:cubicBezTo>
                        <a:pt x="174" y="287"/>
                        <a:pt x="180" y="287"/>
                        <a:pt x="183" y="284"/>
                      </a:cubicBezTo>
                      <a:cubicBezTo>
                        <a:pt x="183" y="280"/>
                        <a:pt x="183" y="280"/>
                        <a:pt x="183" y="280"/>
                      </a:cubicBezTo>
                      <a:cubicBezTo>
                        <a:pt x="181" y="279"/>
                        <a:pt x="176" y="280"/>
                        <a:pt x="173" y="280"/>
                      </a:cubicBezTo>
                      <a:cubicBezTo>
                        <a:pt x="177" y="266"/>
                        <a:pt x="178" y="265"/>
                        <a:pt x="191" y="258"/>
                      </a:cubicBezTo>
                      <a:cubicBezTo>
                        <a:pt x="190" y="257"/>
                        <a:pt x="188" y="256"/>
                        <a:pt x="189" y="253"/>
                      </a:cubicBezTo>
                      <a:cubicBezTo>
                        <a:pt x="193" y="253"/>
                        <a:pt x="192" y="254"/>
                        <a:pt x="197" y="253"/>
                      </a:cubicBezTo>
                      <a:cubicBezTo>
                        <a:pt x="198" y="248"/>
                        <a:pt x="196" y="247"/>
                        <a:pt x="199" y="245"/>
                      </a:cubicBezTo>
                      <a:cubicBezTo>
                        <a:pt x="201" y="243"/>
                        <a:pt x="205" y="244"/>
                        <a:pt x="207" y="243"/>
                      </a:cubicBezTo>
                      <a:cubicBezTo>
                        <a:pt x="209" y="241"/>
                        <a:pt x="207" y="237"/>
                        <a:pt x="209" y="235"/>
                      </a:cubicBezTo>
                      <a:cubicBezTo>
                        <a:pt x="219" y="227"/>
                        <a:pt x="219" y="227"/>
                        <a:pt x="219" y="227"/>
                      </a:cubicBezTo>
                      <a:cubicBezTo>
                        <a:pt x="224" y="225"/>
                        <a:pt x="221" y="230"/>
                        <a:pt x="225" y="231"/>
                      </a:cubicBezTo>
                      <a:cubicBezTo>
                        <a:pt x="231" y="227"/>
                        <a:pt x="231" y="227"/>
                        <a:pt x="231" y="227"/>
                      </a:cubicBezTo>
                      <a:cubicBezTo>
                        <a:pt x="237" y="226"/>
                        <a:pt x="234" y="230"/>
                        <a:pt x="231" y="231"/>
                      </a:cubicBezTo>
                      <a:cubicBezTo>
                        <a:pt x="231" y="235"/>
                        <a:pt x="231" y="235"/>
                        <a:pt x="231" y="235"/>
                      </a:cubicBezTo>
                      <a:cubicBezTo>
                        <a:pt x="237" y="234"/>
                        <a:pt x="232" y="237"/>
                        <a:pt x="235" y="239"/>
                      </a:cubicBezTo>
                      <a:cubicBezTo>
                        <a:pt x="229" y="238"/>
                        <a:pt x="226" y="235"/>
                        <a:pt x="221" y="237"/>
                      </a:cubicBezTo>
                      <a:cubicBezTo>
                        <a:pt x="220" y="237"/>
                        <a:pt x="216" y="242"/>
                        <a:pt x="215" y="243"/>
                      </a:cubicBezTo>
                      <a:cubicBezTo>
                        <a:pt x="211" y="243"/>
                        <a:pt x="211" y="243"/>
                        <a:pt x="211" y="243"/>
                      </a:cubicBezTo>
                      <a:cubicBezTo>
                        <a:pt x="210" y="244"/>
                        <a:pt x="208" y="263"/>
                        <a:pt x="207" y="266"/>
                      </a:cubicBezTo>
                      <a:cubicBezTo>
                        <a:pt x="208" y="266"/>
                        <a:pt x="211" y="266"/>
                        <a:pt x="213" y="266"/>
                      </a:cubicBezTo>
                      <a:cubicBezTo>
                        <a:pt x="213" y="270"/>
                        <a:pt x="213" y="270"/>
                        <a:pt x="213" y="270"/>
                      </a:cubicBezTo>
                      <a:cubicBezTo>
                        <a:pt x="210" y="272"/>
                        <a:pt x="207" y="273"/>
                        <a:pt x="205" y="274"/>
                      </a:cubicBezTo>
                      <a:cubicBezTo>
                        <a:pt x="205" y="274"/>
                        <a:pt x="210" y="278"/>
                        <a:pt x="209" y="278"/>
                      </a:cubicBezTo>
                      <a:cubicBezTo>
                        <a:pt x="217" y="275"/>
                        <a:pt x="216" y="275"/>
                        <a:pt x="225" y="272"/>
                      </a:cubicBezTo>
                      <a:cubicBezTo>
                        <a:pt x="225" y="268"/>
                        <a:pt x="225" y="268"/>
                        <a:pt x="225" y="268"/>
                      </a:cubicBezTo>
                      <a:cubicBezTo>
                        <a:pt x="227" y="267"/>
                        <a:pt x="231" y="268"/>
                        <a:pt x="233" y="266"/>
                      </a:cubicBezTo>
                      <a:cubicBezTo>
                        <a:pt x="235" y="264"/>
                        <a:pt x="234" y="258"/>
                        <a:pt x="239" y="256"/>
                      </a:cubicBezTo>
                      <a:cubicBezTo>
                        <a:pt x="243" y="255"/>
                        <a:pt x="248" y="261"/>
                        <a:pt x="253" y="260"/>
                      </a:cubicBezTo>
                      <a:cubicBezTo>
                        <a:pt x="253" y="260"/>
                        <a:pt x="256" y="256"/>
                        <a:pt x="258" y="255"/>
                      </a:cubicBezTo>
                      <a:cubicBezTo>
                        <a:pt x="257" y="254"/>
                        <a:pt x="256" y="241"/>
                        <a:pt x="256" y="247"/>
                      </a:cubicBezTo>
                      <a:cubicBezTo>
                        <a:pt x="254" y="246"/>
                        <a:pt x="254" y="246"/>
                        <a:pt x="251" y="245"/>
                      </a:cubicBezTo>
                      <a:cubicBezTo>
                        <a:pt x="251" y="242"/>
                        <a:pt x="252" y="237"/>
                        <a:pt x="251" y="235"/>
                      </a:cubicBezTo>
                      <a:cubicBezTo>
                        <a:pt x="260" y="236"/>
                        <a:pt x="267" y="239"/>
                        <a:pt x="272" y="235"/>
                      </a:cubicBezTo>
                      <a:cubicBezTo>
                        <a:pt x="274" y="233"/>
                        <a:pt x="269" y="231"/>
                        <a:pt x="274" y="233"/>
                      </a:cubicBezTo>
                      <a:cubicBezTo>
                        <a:pt x="275" y="233"/>
                        <a:pt x="274" y="238"/>
                        <a:pt x="274" y="239"/>
                      </a:cubicBezTo>
                      <a:cubicBezTo>
                        <a:pt x="278" y="240"/>
                        <a:pt x="281" y="241"/>
                        <a:pt x="274" y="241"/>
                      </a:cubicBezTo>
                      <a:cubicBezTo>
                        <a:pt x="277" y="241"/>
                        <a:pt x="281" y="243"/>
                        <a:pt x="284" y="245"/>
                      </a:cubicBezTo>
                      <a:cubicBezTo>
                        <a:pt x="282" y="246"/>
                        <a:pt x="283" y="252"/>
                        <a:pt x="284" y="253"/>
                      </a:cubicBezTo>
                      <a:cubicBezTo>
                        <a:pt x="289" y="255"/>
                        <a:pt x="290" y="249"/>
                        <a:pt x="294" y="251"/>
                      </a:cubicBezTo>
                      <a:cubicBezTo>
                        <a:pt x="294" y="251"/>
                        <a:pt x="296" y="256"/>
                        <a:pt x="296" y="256"/>
                      </a:cubicBezTo>
                      <a:cubicBezTo>
                        <a:pt x="300" y="259"/>
                        <a:pt x="303" y="257"/>
                        <a:pt x="306" y="258"/>
                      </a:cubicBezTo>
                      <a:cubicBezTo>
                        <a:pt x="306" y="260"/>
                        <a:pt x="306" y="260"/>
                        <a:pt x="306" y="260"/>
                      </a:cubicBezTo>
                      <a:cubicBezTo>
                        <a:pt x="316" y="262"/>
                        <a:pt x="320" y="257"/>
                        <a:pt x="330" y="258"/>
                      </a:cubicBezTo>
                      <a:cubicBezTo>
                        <a:pt x="339" y="260"/>
                        <a:pt x="357" y="274"/>
                        <a:pt x="368" y="270"/>
                      </a:cubicBezTo>
                      <a:cubicBezTo>
                        <a:pt x="369" y="270"/>
                        <a:pt x="370" y="267"/>
                        <a:pt x="372" y="266"/>
                      </a:cubicBezTo>
                      <a:cubicBezTo>
                        <a:pt x="370" y="276"/>
                        <a:pt x="370" y="276"/>
                        <a:pt x="370" y="276"/>
                      </a:cubicBezTo>
                      <a:cubicBezTo>
                        <a:pt x="371" y="278"/>
                        <a:pt x="382" y="283"/>
                        <a:pt x="384" y="282"/>
                      </a:cubicBezTo>
                      <a:cubicBezTo>
                        <a:pt x="384" y="282"/>
                        <a:pt x="384" y="277"/>
                        <a:pt x="384" y="276"/>
                      </a:cubicBezTo>
                      <a:cubicBezTo>
                        <a:pt x="385" y="276"/>
                        <a:pt x="388" y="277"/>
                        <a:pt x="390" y="276"/>
                      </a:cubicBezTo>
                      <a:cubicBezTo>
                        <a:pt x="391" y="277"/>
                        <a:pt x="386" y="284"/>
                        <a:pt x="388" y="288"/>
                      </a:cubicBezTo>
                      <a:cubicBezTo>
                        <a:pt x="392" y="288"/>
                        <a:pt x="392" y="288"/>
                        <a:pt x="392" y="288"/>
                      </a:cubicBezTo>
                      <a:cubicBezTo>
                        <a:pt x="400" y="300"/>
                        <a:pt x="400" y="300"/>
                        <a:pt x="400" y="300"/>
                      </a:cubicBezTo>
                      <a:cubicBezTo>
                        <a:pt x="401" y="300"/>
                        <a:pt x="403" y="296"/>
                        <a:pt x="405" y="298"/>
                      </a:cubicBezTo>
                      <a:cubicBezTo>
                        <a:pt x="406" y="298"/>
                        <a:pt x="405" y="304"/>
                        <a:pt x="405" y="304"/>
                      </a:cubicBezTo>
                      <a:cubicBezTo>
                        <a:pt x="409" y="305"/>
                        <a:pt x="409" y="304"/>
                        <a:pt x="411" y="306"/>
                      </a:cubicBezTo>
                      <a:cubicBezTo>
                        <a:pt x="411" y="307"/>
                        <a:pt x="409" y="309"/>
                        <a:pt x="409" y="310"/>
                      </a:cubicBezTo>
                      <a:cubicBezTo>
                        <a:pt x="410" y="311"/>
                        <a:pt x="413" y="308"/>
                        <a:pt x="413" y="308"/>
                      </a:cubicBezTo>
                      <a:cubicBezTo>
                        <a:pt x="415" y="310"/>
                        <a:pt x="412" y="314"/>
                        <a:pt x="413" y="316"/>
                      </a:cubicBezTo>
                      <a:cubicBezTo>
                        <a:pt x="413" y="316"/>
                        <a:pt x="423" y="322"/>
                        <a:pt x="423" y="322"/>
                      </a:cubicBezTo>
                      <a:cubicBezTo>
                        <a:pt x="425" y="324"/>
                        <a:pt x="422" y="326"/>
                        <a:pt x="423" y="328"/>
                      </a:cubicBezTo>
                      <a:cubicBezTo>
                        <a:pt x="425" y="331"/>
                        <a:pt x="431" y="338"/>
                        <a:pt x="433" y="342"/>
                      </a:cubicBezTo>
                      <a:cubicBezTo>
                        <a:pt x="436" y="341"/>
                        <a:pt x="436" y="346"/>
                        <a:pt x="437" y="346"/>
                      </a:cubicBezTo>
                      <a:cubicBezTo>
                        <a:pt x="441" y="346"/>
                        <a:pt x="439" y="343"/>
                        <a:pt x="439" y="340"/>
                      </a:cubicBezTo>
                      <a:cubicBezTo>
                        <a:pt x="441" y="342"/>
                        <a:pt x="442" y="342"/>
                        <a:pt x="445" y="344"/>
                      </a:cubicBezTo>
                      <a:cubicBezTo>
                        <a:pt x="445" y="344"/>
                        <a:pt x="442" y="347"/>
                        <a:pt x="443" y="348"/>
                      </a:cubicBezTo>
                      <a:cubicBezTo>
                        <a:pt x="444" y="349"/>
                        <a:pt x="448" y="349"/>
                        <a:pt x="449" y="350"/>
                      </a:cubicBezTo>
                      <a:cubicBezTo>
                        <a:pt x="449" y="350"/>
                        <a:pt x="448" y="344"/>
                        <a:pt x="447" y="342"/>
                      </a:cubicBezTo>
                      <a:cubicBezTo>
                        <a:pt x="451" y="339"/>
                        <a:pt x="448" y="343"/>
                        <a:pt x="449" y="344"/>
                      </a:cubicBezTo>
                      <a:cubicBezTo>
                        <a:pt x="453" y="344"/>
                        <a:pt x="453" y="344"/>
                        <a:pt x="453" y="344"/>
                      </a:cubicBezTo>
                      <a:cubicBezTo>
                        <a:pt x="454" y="340"/>
                        <a:pt x="453" y="336"/>
                        <a:pt x="455" y="332"/>
                      </a:cubicBezTo>
                      <a:cubicBezTo>
                        <a:pt x="451" y="332"/>
                        <a:pt x="451" y="332"/>
                        <a:pt x="451" y="332"/>
                      </a:cubicBezTo>
                      <a:cubicBezTo>
                        <a:pt x="454" y="330"/>
                        <a:pt x="445" y="330"/>
                        <a:pt x="445" y="330"/>
                      </a:cubicBezTo>
                      <a:cubicBezTo>
                        <a:pt x="445" y="338"/>
                        <a:pt x="445" y="338"/>
                        <a:pt x="445" y="338"/>
                      </a:cubicBezTo>
                      <a:cubicBezTo>
                        <a:pt x="445" y="338"/>
                        <a:pt x="438" y="336"/>
                        <a:pt x="437" y="336"/>
                      </a:cubicBezTo>
                      <a:cubicBezTo>
                        <a:pt x="436" y="335"/>
                        <a:pt x="437" y="327"/>
                        <a:pt x="435" y="326"/>
                      </a:cubicBezTo>
                      <a:cubicBezTo>
                        <a:pt x="435" y="326"/>
                        <a:pt x="429" y="324"/>
                        <a:pt x="429" y="324"/>
                      </a:cubicBezTo>
                      <a:cubicBezTo>
                        <a:pt x="430" y="324"/>
                        <a:pt x="435" y="320"/>
                        <a:pt x="435" y="320"/>
                      </a:cubicBezTo>
                      <a:cubicBezTo>
                        <a:pt x="435" y="320"/>
                        <a:pt x="433" y="314"/>
                        <a:pt x="433" y="314"/>
                      </a:cubicBezTo>
                      <a:cubicBezTo>
                        <a:pt x="429" y="314"/>
                        <a:pt x="429" y="314"/>
                        <a:pt x="429" y="314"/>
                      </a:cubicBezTo>
                      <a:cubicBezTo>
                        <a:pt x="428" y="312"/>
                        <a:pt x="433" y="310"/>
                        <a:pt x="425" y="306"/>
                      </a:cubicBezTo>
                      <a:cubicBezTo>
                        <a:pt x="421" y="304"/>
                        <a:pt x="408" y="305"/>
                        <a:pt x="415" y="304"/>
                      </a:cubicBezTo>
                      <a:cubicBezTo>
                        <a:pt x="420" y="303"/>
                        <a:pt x="423" y="302"/>
                        <a:pt x="427" y="300"/>
                      </a:cubicBezTo>
                      <a:cubicBezTo>
                        <a:pt x="428" y="303"/>
                        <a:pt x="425" y="304"/>
                        <a:pt x="429" y="304"/>
                      </a:cubicBezTo>
                      <a:cubicBezTo>
                        <a:pt x="427" y="303"/>
                        <a:pt x="427" y="291"/>
                        <a:pt x="429" y="290"/>
                      </a:cubicBezTo>
                      <a:cubicBezTo>
                        <a:pt x="431" y="294"/>
                        <a:pt x="436" y="299"/>
                        <a:pt x="437" y="302"/>
                      </a:cubicBezTo>
                      <a:cubicBezTo>
                        <a:pt x="438" y="302"/>
                        <a:pt x="442" y="302"/>
                        <a:pt x="443" y="302"/>
                      </a:cubicBezTo>
                      <a:cubicBezTo>
                        <a:pt x="443" y="306"/>
                        <a:pt x="443" y="306"/>
                        <a:pt x="443" y="306"/>
                      </a:cubicBezTo>
                      <a:cubicBezTo>
                        <a:pt x="445" y="307"/>
                        <a:pt x="448" y="305"/>
                        <a:pt x="449" y="306"/>
                      </a:cubicBezTo>
                      <a:cubicBezTo>
                        <a:pt x="452" y="308"/>
                        <a:pt x="448" y="310"/>
                        <a:pt x="447" y="310"/>
                      </a:cubicBezTo>
                      <a:cubicBezTo>
                        <a:pt x="446" y="310"/>
                        <a:pt x="449" y="314"/>
                        <a:pt x="449" y="314"/>
                      </a:cubicBezTo>
                      <a:cubicBezTo>
                        <a:pt x="455" y="319"/>
                        <a:pt x="449" y="319"/>
                        <a:pt x="453" y="328"/>
                      </a:cubicBezTo>
                      <a:cubicBezTo>
                        <a:pt x="453" y="328"/>
                        <a:pt x="459" y="328"/>
                        <a:pt x="459" y="328"/>
                      </a:cubicBezTo>
                      <a:cubicBezTo>
                        <a:pt x="460" y="333"/>
                        <a:pt x="460" y="333"/>
                        <a:pt x="461" y="336"/>
                      </a:cubicBezTo>
                      <a:cubicBezTo>
                        <a:pt x="459" y="338"/>
                        <a:pt x="458" y="338"/>
                        <a:pt x="457" y="342"/>
                      </a:cubicBezTo>
                      <a:cubicBezTo>
                        <a:pt x="458" y="341"/>
                        <a:pt x="460" y="343"/>
                        <a:pt x="461" y="344"/>
                      </a:cubicBezTo>
                      <a:cubicBezTo>
                        <a:pt x="461" y="344"/>
                        <a:pt x="461" y="338"/>
                        <a:pt x="461" y="338"/>
                      </a:cubicBezTo>
                      <a:cubicBezTo>
                        <a:pt x="464" y="340"/>
                        <a:pt x="465" y="342"/>
                        <a:pt x="469" y="342"/>
                      </a:cubicBezTo>
                      <a:cubicBezTo>
                        <a:pt x="469" y="343"/>
                        <a:pt x="466" y="345"/>
                        <a:pt x="467" y="346"/>
                      </a:cubicBezTo>
                      <a:cubicBezTo>
                        <a:pt x="468" y="347"/>
                        <a:pt x="470" y="344"/>
                        <a:pt x="471" y="344"/>
                      </a:cubicBezTo>
                      <a:cubicBezTo>
                        <a:pt x="471" y="348"/>
                        <a:pt x="471" y="353"/>
                        <a:pt x="471" y="360"/>
                      </a:cubicBezTo>
                      <a:cubicBezTo>
                        <a:pt x="475" y="359"/>
                        <a:pt x="473" y="358"/>
                        <a:pt x="475" y="354"/>
                      </a:cubicBezTo>
                      <a:cubicBezTo>
                        <a:pt x="476" y="358"/>
                        <a:pt x="478" y="362"/>
                        <a:pt x="479" y="368"/>
                      </a:cubicBezTo>
                      <a:cubicBezTo>
                        <a:pt x="483" y="368"/>
                        <a:pt x="481" y="365"/>
                        <a:pt x="485" y="368"/>
                      </a:cubicBezTo>
                      <a:cubicBezTo>
                        <a:pt x="485" y="363"/>
                        <a:pt x="485" y="362"/>
                        <a:pt x="487" y="360"/>
                      </a:cubicBezTo>
                      <a:cubicBezTo>
                        <a:pt x="487" y="362"/>
                        <a:pt x="487" y="362"/>
                        <a:pt x="487" y="362"/>
                      </a:cubicBezTo>
                      <a:cubicBezTo>
                        <a:pt x="487" y="370"/>
                        <a:pt x="488" y="366"/>
                        <a:pt x="483" y="372"/>
                      </a:cubicBezTo>
                      <a:cubicBezTo>
                        <a:pt x="485" y="374"/>
                        <a:pt x="485" y="378"/>
                        <a:pt x="485" y="378"/>
                      </a:cubicBezTo>
                      <a:cubicBezTo>
                        <a:pt x="487" y="379"/>
                        <a:pt x="490" y="379"/>
                        <a:pt x="493" y="380"/>
                      </a:cubicBezTo>
                      <a:cubicBezTo>
                        <a:pt x="492" y="378"/>
                        <a:pt x="496" y="373"/>
                        <a:pt x="499" y="372"/>
                      </a:cubicBezTo>
                      <a:cubicBezTo>
                        <a:pt x="500" y="371"/>
                        <a:pt x="501" y="371"/>
                        <a:pt x="501" y="371"/>
                      </a:cubicBezTo>
                      <a:cubicBezTo>
                        <a:pt x="503" y="369"/>
                        <a:pt x="504" y="368"/>
                        <a:pt x="504" y="367"/>
                      </a:cubicBezTo>
                      <a:cubicBezTo>
                        <a:pt x="506" y="365"/>
                        <a:pt x="506" y="364"/>
                        <a:pt x="504" y="361"/>
                      </a:cubicBezTo>
                      <a:cubicBezTo>
                        <a:pt x="503" y="359"/>
                        <a:pt x="509" y="355"/>
                        <a:pt x="506" y="355"/>
                      </a:cubicBezTo>
                      <a:cubicBezTo>
                        <a:pt x="503" y="354"/>
                        <a:pt x="506" y="348"/>
                        <a:pt x="502" y="346"/>
                      </a:cubicBezTo>
                      <a:cubicBezTo>
                        <a:pt x="499" y="344"/>
                        <a:pt x="499" y="350"/>
                        <a:pt x="498" y="345"/>
                      </a:cubicBezTo>
                      <a:cubicBezTo>
                        <a:pt x="496" y="340"/>
                        <a:pt x="494" y="342"/>
                        <a:pt x="490" y="340"/>
                      </a:cubicBezTo>
                      <a:cubicBezTo>
                        <a:pt x="486" y="337"/>
                        <a:pt x="487" y="337"/>
                        <a:pt x="481" y="335"/>
                      </a:cubicBezTo>
                      <a:cubicBezTo>
                        <a:pt x="476" y="332"/>
                        <a:pt x="480" y="323"/>
                        <a:pt x="474" y="320"/>
                      </a:cubicBezTo>
                      <a:cubicBezTo>
                        <a:pt x="469" y="317"/>
                        <a:pt x="469" y="311"/>
                        <a:pt x="465" y="306"/>
                      </a:cubicBezTo>
                      <a:cubicBezTo>
                        <a:pt x="462" y="301"/>
                        <a:pt x="451" y="292"/>
                        <a:pt x="449" y="288"/>
                      </a:cubicBezTo>
                      <a:cubicBezTo>
                        <a:pt x="446" y="284"/>
                        <a:pt x="442" y="278"/>
                        <a:pt x="437" y="277"/>
                      </a:cubicBezTo>
                      <a:cubicBezTo>
                        <a:pt x="431" y="277"/>
                        <a:pt x="431" y="274"/>
                        <a:pt x="431" y="270"/>
                      </a:cubicBezTo>
                      <a:cubicBezTo>
                        <a:pt x="431" y="266"/>
                        <a:pt x="424" y="267"/>
                        <a:pt x="422" y="263"/>
                      </a:cubicBezTo>
                      <a:cubicBezTo>
                        <a:pt x="419" y="258"/>
                        <a:pt x="413" y="263"/>
                        <a:pt x="410" y="263"/>
                      </a:cubicBezTo>
                      <a:cubicBezTo>
                        <a:pt x="406" y="263"/>
                        <a:pt x="411" y="266"/>
                        <a:pt x="410" y="270"/>
                      </a:cubicBezTo>
                      <a:cubicBezTo>
                        <a:pt x="408" y="275"/>
                        <a:pt x="402" y="274"/>
                        <a:pt x="397" y="277"/>
                      </a:cubicBezTo>
                      <a:cubicBezTo>
                        <a:pt x="390" y="284"/>
                        <a:pt x="395" y="279"/>
                        <a:pt x="392" y="274"/>
                      </a:cubicBezTo>
                      <a:cubicBezTo>
                        <a:pt x="389" y="268"/>
                        <a:pt x="379" y="265"/>
                        <a:pt x="376" y="260"/>
                      </a:cubicBezTo>
                      <a:cubicBezTo>
                        <a:pt x="373" y="255"/>
                        <a:pt x="373" y="255"/>
                        <a:pt x="372" y="251"/>
                      </a:cubicBezTo>
                      <a:cubicBezTo>
                        <a:pt x="370" y="247"/>
                        <a:pt x="374" y="237"/>
                        <a:pt x="365" y="246"/>
                      </a:cubicBezTo>
                      <a:cubicBezTo>
                        <a:pt x="363" y="248"/>
                        <a:pt x="358" y="244"/>
                        <a:pt x="356" y="243"/>
                      </a:cubicBezTo>
                      <a:cubicBezTo>
                        <a:pt x="354" y="241"/>
                        <a:pt x="344" y="246"/>
                        <a:pt x="344" y="246"/>
                      </a:cubicBezTo>
                      <a:lnTo>
                        <a:pt x="339" y="35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4" name="Freeform 688"/>
                <p:cNvSpPr>
                  <a:spLocks/>
                </p:cNvSpPr>
                <p:nvPr/>
              </p:nvSpPr>
              <p:spPr bwMode="auto">
                <a:xfrm>
                  <a:off x="5816" y="1549"/>
                  <a:ext cx="10" cy="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9" h="6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9" y="6"/>
                        <a:pt x="4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5" name="Freeform 689"/>
                <p:cNvSpPr>
                  <a:spLocks/>
                </p:cNvSpPr>
                <p:nvPr/>
              </p:nvSpPr>
              <p:spPr bwMode="auto">
                <a:xfrm>
                  <a:off x="5862" y="1542"/>
                  <a:ext cx="15" cy="7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9" y="6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13" h="6">
                      <a:moveTo>
                        <a:pt x="5" y="0"/>
                      </a:moveTo>
                      <a:cubicBezTo>
                        <a:pt x="0" y="0"/>
                        <a:pt x="9" y="6"/>
                        <a:pt x="9" y="6"/>
                      </a:cubicBezTo>
                      <a:cubicBezTo>
                        <a:pt x="8" y="6"/>
                        <a:pt x="13" y="0"/>
                        <a:pt x="5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6" name="Freeform 690"/>
                <p:cNvSpPr>
                  <a:spLocks/>
                </p:cNvSpPr>
                <p:nvPr/>
              </p:nvSpPr>
              <p:spPr bwMode="auto">
                <a:xfrm>
                  <a:off x="5793" y="1533"/>
                  <a:ext cx="7" cy="15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3" y="8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11">
                      <a:moveTo>
                        <a:pt x="3" y="2"/>
                      </a:moveTo>
                      <a:cubicBezTo>
                        <a:pt x="3" y="2"/>
                        <a:pt x="0" y="11"/>
                        <a:pt x="3" y="8"/>
                      </a:cubicBezTo>
                      <a:cubicBezTo>
                        <a:pt x="3" y="8"/>
                        <a:pt x="6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7" name="Freeform 691"/>
                <p:cNvSpPr>
                  <a:spLocks/>
                </p:cNvSpPr>
                <p:nvPr/>
              </p:nvSpPr>
              <p:spPr bwMode="auto">
                <a:xfrm>
                  <a:off x="5913" y="1531"/>
                  <a:ext cx="14" cy="11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10" y="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2" h="8">
                      <a:moveTo>
                        <a:pt x="8" y="0"/>
                      </a:moveTo>
                      <a:cubicBezTo>
                        <a:pt x="3" y="2"/>
                        <a:pt x="0" y="8"/>
                        <a:pt x="10" y="6"/>
                      </a:cubicBezTo>
                      <a:cubicBezTo>
                        <a:pt x="7" y="5"/>
                        <a:pt x="12" y="0"/>
                        <a:pt x="8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8" name="Freeform 692"/>
                <p:cNvSpPr>
                  <a:spLocks/>
                </p:cNvSpPr>
                <p:nvPr/>
              </p:nvSpPr>
              <p:spPr bwMode="auto">
                <a:xfrm>
                  <a:off x="5699" y="1511"/>
                  <a:ext cx="16" cy="1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" y="6"/>
                    </a:cxn>
                    <a:cxn ang="0">
                      <a:pos x="6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8">
                      <a:moveTo>
                        <a:pt x="0" y="0"/>
                      </a:moveTo>
                      <a:cubicBezTo>
                        <a:pt x="0" y="1"/>
                        <a:pt x="3" y="6"/>
                        <a:pt x="4" y="6"/>
                      </a:cubicBezTo>
                      <a:cubicBezTo>
                        <a:pt x="10" y="8"/>
                        <a:pt x="2" y="6"/>
                        <a:pt x="6" y="4"/>
                      </a:cubicBezTo>
                      <a:cubicBezTo>
                        <a:pt x="13" y="2"/>
                        <a:pt x="4" y="2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19" name="Freeform 693"/>
                <p:cNvSpPr>
                  <a:spLocks/>
                </p:cNvSpPr>
                <p:nvPr/>
              </p:nvSpPr>
              <p:spPr bwMode="auto">
                <a:xfrm>
                  <a:off x="6005" y="1499"/>
                  <a:ext cx="14" cy="23"/>
                </a:xfrm>
                <a:custGeom>
                  <a:avLst/>
                  <a:gdLst/>
                  <a:ahLst/>
                  <a:cxnLst>
                    <a:cxn ang="0">
                      <a:pos x="10" y="3"/>
                    </a:cxn>
                    <a:cxn ang="0">
                      <a:pos x="10" y="13"/>
                    </a:cxn>
                    <a:cxn ang="0">
                      <a:pos x="10" y="3"/>
                    </a:cxn>
                  </a:cxnLst>
                  <a:rect l="0" t="0" r="r" b="b"/>
                  <a:pathLst>
                    <a:path w="11" h="17">
                      <a:moveTo>
                        <a:pt x="10" y="3"/>
                      </a:moveTo>
                      <a:cubicBezTo>
                        <a:pt x="5" y="15"/>
                        <a:pt x="0" y="17"/>
                        <a:pt x="10" y="13"/>
                      </a:cubicBezTo>
                      <a:cubicBezTo>
                        <a:pt x="10" y="13"/>
                        <a:pt x="11" y="0"/>
                        <a:pt x="10" y="3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0" name="Freeform 694"/>
                <p:cNvSpPr>
                  <a:spLocks/>
                </p:cNvSpPr>
                <p:nvPr/>
              </p:nvSpPr>
              <p:spPr bwMode="auto">
                <a:xfrm>
                  <a:off x="5946" y="1289"/>
                  <a:ext cx="29" cy="21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2" y="5"/>
                    </a:cxn>
                    <a:cxn ang="0">
                      <a:pos x="0" y="9"/>
                    </a:cxn>
                    <a:cxn ang="0">
                      <a:pos x="6" y="15"/>
                    </a:cxn>
                    <a:cxn ang="0">
                      <a:pos x="14" y="3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3" h="15">
                      <a:moveTo>
                        <a:pt x="4" y="0"/>
                      </a:moveTo>
                      <a:cubicBezTo>
                        <a:pt x="4" y="0"/>
                        <a:pt x="2" y="5"/>
                        <a:pt x="2" y="5"/>
                      </a:cubicBezTo>
                      <a:cubicBezTo>
                        <a:pt x="0" y="2"/>
                        <a:pt x="0" y="9"/>
                        <a:pt x="0" y="9"/>
                      </a:cubicBezTo>
                      <a:cubicBezTo>
                        <a:pt x="3" y="11"/>
                        <a:pt x="4" y="12"/>
                        <a:pt x="6" y="15"/>
                      </a:cubicBezTo>
                      <a:cubicBezTo>
                        <a:pt x="12" y="12"/>
                        <a:pt x="23" y="9"/>
                        <a:pt x="14" y="3"/>
                      </a:cubicBezTo>
                      <a:cubicBezTo>
                        <a:pt x="12" y="2"/>
                        <a:pt x="7" y="0"/>
                        <a:pt x="4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1" name="Freeform 695"/>
                <p:cNvSpPr>
                  <a:spLocks/>
                </p:cNvSpPr>
                <p:nvPr/>
              </p:nvSpPr>
              <p:spPr bwMode="auto">
                <a:xfrm>
                  <a:off x="5969" y="1198"/>
                  <a:ext cx="47" cy="30"/>
                </a:xfrm>
                <a:custGeom>
                  <a:avLst/>
                  <a:gdLst/>
                  <a:ahLst/>
                  <a:cxnLst>
                    <a:cxn ang="0">
                      <a:pos x="2" y="0"/>
                    </a:cxn>
                    <a:cxn ang="0">
                      <a:pos x="0" y="12"/>
                    </a:cxn>
                    <a:cxn ang="0">
                      <a:pos x="28" y="16"/>
                    </a:cxn>
                    <a:cxn ang="0">
                      <a:pos x="34" y="22"/>
                    </a:cxn>
                    <a:cxn ang="0">
                      <a:pos x="38" y="12"/>
                    </a:cxn>
                    <a:cxn ang="0">
                      <a:pos x="28" y="10"/>
                    </a:cxn>
                    <a:cxn ang="0">
                      <a:pos x="26" y="4"/>
                    </a:cxn>
                    <a:cxn ang="0">
                      <a:pos x="20" y="0"/>
                    </a:cxn>
                    <a:cxn ang="0">
                      <a:pos x="4" y="6"/>
                    </a:cxn>
                    <a:cxn ang="0">
                      <a:pos x="2" y="0"/>
                    </a:cxn>
                  </a:cxnLst>
                  <a:rect l="0" t="0" r="r" b="b"/>
                  <a:pathLst>
                    <a:path w="38" h="22">
                      <a:moveTo>
                        <a:pt x="2" y="0"/>
                      </a:moveTo>
                      <a:cubicBezTo>
                        <a:pt x="2" y="0"/>
                        <a:pt x="0" y="10"/>
                        <a:pt x="0" y="12"/>
                      </a:cubicBezTo>
                      <a:cubicBezTo>
                        <a:pt x="17" y="7"/>
                        <a:pt x="16" y="5"/>
                        <a:pt x="28" y="16"/>
                      </a:cubicBezTo>
                      <a:cubicBezTo>
                        <a:pt x="23" y="16"/>
                        <a:pt x="34" y="22"/>
                        <a:pt x="34" y="22"/>
                      </a:cubicBezTo>
                      <a:cubicBezTo>
                        <a:pt x="36" y="17"/>
                        <a:pt x="35" y="15"/>
                        <a:pt x="38" y="12"/>
                      </a:cubicBezTo>
                      <a:cubicBezTo>
                        <a:pt x="34" y="10"/>
                        <a:pt x="31" y="12"/>
                        <a:pt x="28" y="10"/>
                      </a:cubicBezTo>
                      <a:cubicBezTo>
                        <a:pt x="26" y="8"/>
                        <a:pt x="27" y="7"/>
                        <a:pt x="26" y="4"/>
                      </a:cubicBezTo>
                      <a:cubicBezTo>
                        <a:pt x="24" y="4"/>
                        <a:pt x="21" y="0"/>
                        <a:pt x="20" y="0"/>
                      </a:cubicBezTo>
                      <a:cubicBezTo>
                        <a:pt x="17" y="0"/>
                        <a:pt x="8" y="5"/>
                        <a:pt x="4" y="6"/>
                      </a:cubicBezTo>
                      <a:cubicBezTo>
                        <a:pt x="4" y="2"/>
                        <a:pt x="6" y="1"/>
                        <a:pt x="2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2" name="Freeform 696"/>
                <p:cNvSpPr>
                  <a:spLocks/>
                </p:cNvSpPr>
                <p:nvPr/>
              </p:nvSpPr>
              <p:spPr bwMode="auto">
                <a:xfrm>
                  <a:off x="320" y="1480"/>
                  <a:ext cx="39" cy="30"/>
                </a:xfrm>
                <a:custGeom>
                  <a:avLst/>
                  <a:gdLst/>
                  <a:ahLst/>
                  <a:cxnLst>
                    <a:cxn ang="0">
                      <a:pos x="22" y="2"/>
                    </a:cxn>
                    <a:cxn ang="0">
                      <a:pos x="22" y="6"/>
                    </a:cxn>
                    <a:cxn ang="0">
                      <a:pos x="20" y="14"/>
                    </a:cxn>
                    <a:cxn ang="0">
                      <a:pos x="28" y="4"/>
                    </a:cxn>
                    <a:cxn ang="0">
                      <a:pos x="22" y="2"/>
                    </a:cxn>
                  </a:cxnLst>
                  <a:rect l="0" t="0" r="r" b="b"/>
                  <a:pathLst>
                    <a:path w="31" h="22">
                      <a:moveTo>
                        <a:pt x="22" y="2"/>
                      </a:move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2" y="6"/>
                        <a:pt x="0" y="22"/>
                        <a:pt x="20" y="14"/>
                      </a:cubicBezTo>
                      <a:cubicBezTo>
                        <a:pt x="23" y="12"/>
                        <a:pt x="31" y="5"/>
                        <a:pt x="28" y="4"/>
                      </a:cubicBezTo>
                      <a:cubicBezTo>
                        <a:pt x="27" y="3"/>
                        <a:pt x="26" y="0"/>
                        <a:pt x="22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3" name="Freeform 697"/>
                <p:cNvSpPr>
                  <a:spLocks/>
                </p:cNvSpPr>
                <p:nvPr/>
              </p:nvSpPr>
              <p:spPr bwMode="auto">
                <a:xfrm>
                  <a:off x="852" y="1387"/>
                  <a:ext cx="3" cy="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" h="4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1"/>
                        <a:pt x="4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4" name="Freeform 698"/>
                <p:cNvSpPr>
                  <a:spLocks/>
                </p:cNvSpPr>
                <p:nvPr/>
              </p:nvSpPr>
              <p:spPr bwMode="auto">
                <a:xfrm>
                  <a:off x="850" y="1373"/>
                  <a:ext cx="15" cy="8"/>
                </a:xfrm>
                <a:custGeom>
                  <a:avLst/>
                  <a:gdLst/>
                  <a:ahLst/>
                  <a:cxnLst>
                    <a:cxn ang="0">
                      <a:pos x="7" y="1"/>
                    </a:cxn>
                    <a:cxn ang="0">
                      <a:pos x="11" y="5"/>
                    </a:cxn>
                    <a:cxn ang="0">
                      <a:pos x="7" y="1"/>
                    </a:cxn>
                  </a:cxnLst>
                  <a:rect l="0" t="0" r="r" b="b"/>
                  <a:pathLst>
                    <a:path w="11" h="5">
                      <a:moveTo>
                        <a:pt x="7" y="1"/>
                      </a:moveTo>
                      <a:cubicBezTo>
                        <a:pt x="11" y="1"/>
                        <a:pt x="9" y="3"/>
                        <a:pt x="11" y="5"/>
                      </a:cubicBezTo>
                      <a:cubicBezTo>
                        <a:pt x="10" y="5"/>
                        <a:pt x="0" y="0"/>
                        <a:pt x="7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5" name="Freeform 699"/>
                <p:cNvSpPr>
                  <a:spLocks/>
                </p:cNvSpPr>
                <p:nvPr/>
              </p:nvSpPr>
              <p:spPr bwMode="auto">
                <a:xfrm>
                  <a:off x="415" y="1447"/>
                  <a:ext cx="11" cy="8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5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9" h="6">
                      <a:moveTo>
                        <a:pt x="3" y="2"/>
                      </a:moveTo>
                      <a:cubicBezTo>
                        <a:pt x="0" y="2"/>
                        <a:pt x="5" y="6"/>
                        <a:pt x="5" y="6"/>
                      </a:cubicBezTo>
                      <a:cubicBezTo>
                        <a:pt x="5" y="6"/>
                        <a:pt x="9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6" name="Freeform 700"/>
                <p:cNvSpPr>
                  <a:spLocks/>
                </p:cNvSpPr>
                <p:nvPr/>
              </p:nvSpPr>
              <p:spPr bwMode="auto">
                <a:xfrm>
                  <a:off x="374" y="1445"/>
                  <a:ext cx="40" cy="22"/>
                </a:xfrm>
                <a:custGeom>
                  <a:avLst/>
                  <a:gdLst/>
                  <a:ahLst/>
                  <a:cxnLst>
                    <a:cxn ang="0">
                      <a:pos x="19" y="1"/>
                    </a:cxn>
                    <a:cxn ang="0">
                      <a:pos x="9" y="15"/>
                    </a:cxn>
                    <a:cxn ang="0">
                      <a:pos x="11" y="11"/>
                    </a:cxn>
                    <a:cxn ang="0">
                      <a:pos x="25" y="3"/>
                    </a:cxn>
                    <a:cxn ang="0">
                      <a:pos x="19" y="1"/>
                    </a:cxn>
                  </a:cxnLst>
                  <a:rect l="0" t="0" r="r" b="b"/>
                  <a:pathLst>
                    <a:path w="33" h="16">
                      <a:moveTo>
                        <a:pt x="19" y="1"/>
                      </a:moveTo>
                      <a:cubicBezTo>
                        <a:pt x="12" y="2"/>
                        <a:pt x="0" y="16"/>
                        <a:pt x="9" y="15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4" y="9"/>
                        <a:pt x="33" y="8"/>
                        <a:pt x="25" y="3"/>
                      </a:cubicBezTo>
                      <a:cubicBezTo>
                        <a:pt x="23" y="2"/>
                        <a:pt x="23" y="0"/>
                        <a:pt x="19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7" name="Freeform 701"/>
                <p:cNvSpPr>
                  <a:spLocks/>
                </p:cNvSpPr>
                <p:nvPr/>
              </p:nvSpPr>
              <p:spPr bwMode="auto">
                <a:xfrm>
                  <a:off x="456" y="1443"/>
                  <a:ext cx="7" cy="6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5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6" h="5">
                      <a:moveTo>
                        <a:pt x="3" y="1"/>
                      </a:moveTo>
                      <a:cubicBezTo>
                        <a:pt x="0" y="1"/>
                        <a:pt x="0" y="4"/>
                        <a:pt x="5" y="5"/>
                      </a:cubicBezTo>
                      <a:cubicBezTo>
                        <a:pt x="4" y="3"/>
                        <a:pt x="6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8" name="Freeform 702"/>
                <p:cNvSpPr>
                  <a:spLocks/>
                </p:cNvSpPr>
                <p:nvPr/>
              </p:nvSpPr>
              <p:spPr bwMode="auto">
                <a:xfrm>
                  <a:off x="446" y="1436"/>
                  <a:ext cx="10" cy="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4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" h="5">
                      <a:moveTo>
                        <a:pt x="0" y="0"/>
                      </a:move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6" y="5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29" name="Freeform 703"/>
                <p:cNvSpPr>
                  <a:spLocks/>
                </p:cNvSpPr>
                <p:nvPr/>
              </p:nvSpPr>
              <p:spPr bwMode="auto">
                <a:xfrm>
                  <a:off x="888" y="1414"/>
                  <a:ext cx="37" cy="46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1" y="8"/>
                    </a:cxn>
                    <a:cxn ang="0">
                      <a:pos x="7" y="8"/>
                    </a:cxn>
                    <a:cxn ang="0">
                      <a:pos x="7" y="14"/>
                    </a:cxn>
                    <a:cxn ang="0">
                      <a:pos x="11" y="12"/>
                    </a:cxn>
                    <a:cxn ang="0">
                      <a:pos x="11" y="20"/>
                    </a:cxn>
                    <a:cxn ang="0">
                      <a:pos x="23" y="26"/>
                    </a:cxn>
                    <a:cxn ang="0">
                      <a:pos x="23" y="34"/>
                    </a:cxn>
                    <a:cxn ang="0">
                      <a:pos x="29" y="34"/>
                    </a:cxn>
                    <a:cxn ang="0">
                      <a:pos x="25" y="22"/>
                    </a:cxn>
                    <a:cxn ang="0">
                      <a:pos x="27" y="18"/>
                    </a:cxn>
                    <a:cxn ang="0">
                      <a:pos x="21" y="18"/>
                    </a:cxn>
                    <a:cxn ang="0">
                      <a:pos x="17" y="14"/>
                    </a:cxn>
                    <a:cxn ang="0">
                      <a:pos x="19" y="8"/>
                    </a:cxn>
                    <a:cxn ang="0">
                      <a:pos x="19" y="4"/>
                    </a:cxn>
                    <a:cxn ang="0">
                      <a:pos x="11" y="0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29" h="34">
                      <a:moveTo>
                        <a:pt x="1" y="0"/>
                      </a:moveTo>
                      <a:cubicBezTo>
                        <a:pt x="2" y="1"/>
                        <a:pt x="0" y="7"/>
                        <a:pt x="1" y="8"/>
                      </a:cubicBezTo>
                      <a:cubicBezTo>
                        <a:pt x="2" y="8"/>
                        <a:pt x="6" y="8"/>
                        <a:pt x="7" y="8"/>
                      </a:cubicBezTo>
                      <a:cubicBezTo>
                        <a:pt x="7" y="9"/>
                        <a:pt x="6" y="13"/>
                        <a:pt x="7" y="14"/>
                      </a:cubicBezTo>
                      <a:cubicBezTo>
                        <a:pt x="8" y="13"/>
                        <a:pt x="10" y="11"/>
                        <a:pt x="11" y="12"/>
                      </a:cubicBezTo>
                      <a:cubicBezTo>
                        <a:pt x="13" y="13"/>
                        <a:pt x="10" y="18"/>
                        <a:pt x="11" y="20"/>
                      </a:cubicBezTo>
                      <a:cubicBezTo>
                        <a:pt x="12" y="21"/>
                        <a:pt x="23" y="25"/>
                        <a:pt x="23" y="26"/>
                      </a:cubicBezTo>
                      <a:cubicBezTo>
                        <a:pt x="24" y="28"/>
                        <a:pt x="22" y="32"/>
                        <a:pt x="23" y="34"/>
                      </a:cubicBezTo>
                      <a:cubicBezTo>
                        <a:pt x="23" y="34"/>
                        <a:pt x="29" y="33"/>
                        <a:pt x="29" y="34"/>
                      </a:cubicBezTo>
                      <a:cubicBezTo>
                        <a:pt x="26" y="28"/>
                        <a:pt x="26" y="28"/>
                        <a:pt x="25" y="22"/>
                      </a:cubicBezTo>
                      <a:cubicBezTo>
                        <a:pt x="28" y="24"/>
                        <a:pt x="27" y="19"/>
                        <a:pt x="27" y="18"/>
                      </a:cubicBezTo>
                      <a:cubicBezTo>
                        <a:pt x="26" y="17"/>
                        <a:pt x="22" y="18"/>
                        <a:pt x="21" y="18"/>
                      </a:cubicBezTo>
                      <a:cubicBezTo>
                        <a:pt x="21" y="15"/>
                        <a:pt x="17" y="15"/>
                        <a:pt x="17" y="14"/>
                      </a:cubicBezTo>
                      <a:cubicBezTo>
                        <a:pt x="16" y="10"/>
                        <a:pt x="19" y="8"/>
                        <a:pt x="19" y="8"/>
                      </a:cubicBezTo>
                      <a:cubicBezTo>
                        <a:pt x="19" y="4"/>
                        <a:pt x="19" y="4"/>
                        <a:pt x="19" y="4"/>
                      </a:cubicBezTo>
                      <a:cubicBezTo>
                        <a:pt x="16" y="3"/>
                        <a:pt x="13" y="2"/>
                        <a:pt x="11" y="0"/>
                      </a:cubicBezTo>
                      <a:cubicBezTo>
                        <a:pt x="25" y="11"/>
                        <a:pt x="9" y="3"/>
                        <a:pt x="1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0" name="Freeform 704"/>
                <p:cNvSpPr>
                  <a:spLocks/>
                </p:cNvSpPr>
                <p:nvPr/>
              </p:nvSpPr>
              <p:spPr bwMode="auto">
                <a:xfrm>
                  <a:off x="543" y="1359"/>
                  <a:ext cx="41" cy="3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22" y="4"/>
                    </a:cxn>
                    <a:cxn ang="0">
                      <a:pos x="10" y="2"/>
                    </a:cxn>
                    <a:cxn ang="0">
                      <a:pos x="12" y="8"/>
                    </a:cxn>
                    <a:cxn ang="0">
                      <a:pos x="0" y="10"/>
                    </a:cxn>
                    <a:cxn ang="0">
                      <a:pos x="2" y="20"/>
                    </a:cxn>
                    <a:cxn ang="0">
                      <a:pos x="10" y="18"/>
                    </a:cxn>
                    <a:cxn ang="0">
                      <a:pos x="16" y="22"/>
                    </a:cxn>
                    <a:cxn ang="0">
                      <a:pos x="22" y="18"/>
                    </a:cxn>
                    <a:cxn ang="0">
                      <a:pos x="24" y="22"/>
                    </a:cxn>
                    <a:cxn ang="0">
                      <a:pos x="22" y="16"/>
                    </a:cxn>
                    <a:cxn ang="0">
                      <a:pos x="30" y="16"/>
                    </a:cxn>
                    <a:cxn ang="0">
                      <a:pos x="26" y="12"/>
                    </a:cxn>
                    <a:cxn ang="0">
                      <a:pos x="34" y="12"/>
                    </a:cxn>
                    <a:cxn ang="0">
                      <a:pos x="22" y="0"/>
                    </a:cxn>
                  </a:cxnLst>
                  <a:rect l="0" t="0" r="r" b="b"/>
                  <a:pathLst>
                    <a:path w="34" h="22">
                      <a:moveTo>
                        <a:pt x="22" y="0"/>
                      </a:moveTo>
                      <a:cubicBezTo>
                        <a:pt x="22" y="4"/>
                        <a:pt x="22" y="4"/>
                        <a:pt x="22" y="4"/>
                      </a:cubicBezTo>
                      <a:cubicBezTo>
                        <a:pt x="17" y="4"/>
                        <a:pt x="13" y="1"/>
                        <a:pt x="10" y="2"/>
                      </a:cubicBezTo>
                      <a:cubicBezTo>
                        <a:pt x="8" y="3"/>
                        <a:pt x="12" y="8"/>
                        <a:pt x="12" y="8"/>
                      </a:cubicBezTo>
                      <a:cubicBezTo>
                        <a:pt x="7" y="8"/>
                        <a:pt x="5" y="9"/>
                        <a:pt x="0" y="10"/>
                      </a:cubicBezTo>
                      <a:cubicBezTo>
                        <a:pt x="2" y="16"/>
                        <a:pt x="1" y="16"/>
                        <a:pt x="2" y="20"/>
                      </a:cubicBezTo>
                      <a:cubicBezTo>
                        <a:pt x="7" y="21"/>
                        <a:pt x="7" y="18"/>
                        <a:pt x="10" y="18"/>
                      </a:cubicBezTo>
                      <a:cubicBezTo>
                        <a:pt x="11" y="18"/>
                        <a:pt x="14" y="22"/>
                        <a:pt x="16" y="22"/>
                      </a:cubicBezTo>
                      <a:cubicBezTo>
                        <a:pt x="18" y="22"/>
                        <a:pt x="17" y="18"/>
                        <a:pt x="22" y="18"/>
                      </a:cubicBezTo>
                      <a:cubicBezTo>
                        <a:pt x="22" y="18"/>
                        <a:pt x="18" y="22"/>
                        <a:pt x="24" y="22"/>
                      </a:cubicBezTo>
                      <a:cubicBezTo>
                        <a:pt x="23" y="20"/>
                        <a:pt x="23" y="16"/>
                        <a:pt x="22" y="16"/>
                      </a:cubicBezTo>
                      <a:cubicBezTo>
                        <a:pt x="24" y="16"/>
                        <a:pt x="28" y="17"/>
                        <a:pt x="30" y="16"/>
                      </a:cubicBezTo>
                      <a:cubicBezTo>
                        <a:pt x="30" y="16"/>
                        <a:pt x="25" y="13"/>
                        <a:pt x="26" y="12"/>
                      </a:cubicBezTo>
                      <a:cubicBezTo>
                        <a:pt x="27" y="11"/>
                        <a:pt x="32" y="12"/>
                        <a:pt x="34" y="12"/>
                      </a:cubicBezTo>
                      <a:cubicBezTo>
                        <a:pt x="30" y="9"/>
                        <a:pt x="30" y="1"/>
                        <a:pt x="22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1" name="Freeform 705"/>
                <p:cNvSpPr>
                  <a:spLocks/>
                </p:cNvSpPr>
                <p:nvPr/>
              </p:nvSpPr>
              <p:spPr bwMode="auto">
                <a:xfrm>
                  <a:off x="868" y="1356"/>
                  <a:ext cx="18" cy="3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6" y="24"/>
                    </a:cxn>
                    <a:cxn ang="0">
                      <a:pos x="12" y="22"/>
                    </a:cxn>
                    <a:cxn ang="0">
                      <a:pos x="8" y="2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5" h="24">
                      <a:moveTo>
                        <a:pt x="0" y="0"/>
                      </a:moveTo>
                      <a:cubicBezTo>
                        <a:pt x="3" y="9"/>
                        <a:pt x="4" y="14"/>
                        <a:pt x="6" y="24"/>
                      </a:cubicBezTo>
                      <a:cubicBezTo>
                        <a:pt x="7" y="22"/>
                        <a:pt x="12" y="23"/>
                        <a:pt x="12" y="22"/>
                      </a:cubicBezTo>
                      <a:cubicBezTo>
                        <a:pt x="15" y="17"/>
                        <a:pt x="10" y="4"/>
                        <a:pt x="8" y="2"/>
                      </a:cubicBezTo>
                      <a:cubicBezTo>
                        <a:pt x="6" y="1"/>
                        <a:pt x="2" y="1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2" name="Freeform 706"/>
                <p:cNvSpPr>
                  <a:spLocks/>
                </p:cNvSpPr>
                <p:nvPr/>
              </p:nvSpPr>
              <p:spPr bwMode="auto">
                <a:xfrm>
                  <a:off x="564" y="1339"/>
                  <a:ext cx="20" cy="22"/>
                </a:xfrm>
                <a:custGeom>
                  <a:avLst/>
                  <a:gdLst/>
                  <a:ahLst/>
                  <a:cxnLst>
                    <a:cxn ang="0">
                      <a:pos x="8" y="0"/>
                    </a:cxn>
                    <a:cxn ang="0">
                      <a:pos x="6" y="8"/>
                    </a:cxn>
                    <a:cxn ang="0">
                      <a:pos x="6" y="12"/>
                    </a:cxn>
                    <a:cxn ang="0">
                      <a:pos x="16" y="6"/>
                    </a:cxn>
                    <a:cxn ang="0">
                      <a:pos x="8" y="0"/>
                    </a:cxn>
                  </a:cxnLst>
                  <a:rect l="0" t="0" r="r" b="b"/>
                  <a:pathLst>
                    <a:path w="16" h="16">
                      <a:moveTo>
                        <a:pt x="8" y="0"/>
                      </a:moveTo>
                      <a:cubicBezTo>
                        <a:pt x="6" y="4"/>
                        <a:pt x="6" y="8"/>
                        <a:pt x="6" y="8"/>
                      </a:cubicBezTo>
                      <a:cubicBezTo>
                        <a:pt x="5" y="9"/>
                        <a:pt x="0" y="16"/>
                        <a:pt x="6" y="12"/>
                      </a:cubicBezTo>
                      <a:cubicBezTo>
                        <a:pt x="12" y="9"/>
                        <a:pt x="9" y="9"/>
                        <a:pt x="16" y="6"/>
                      </a:cubicBezTo>
                      <a:lnTo>
                        <a:pt x="8" y="0"/>
                      </a:ln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3" name="Freeform 707"/>
                <p:cNvSpPr>
                  <a:spLocks/>
                </p:cNvSpPr>
                <p:nvPr/>
              </p:nvSpPr>
              <p:spPr bwMode="auto">
                <a:xfrm>
                  <a:off x="837" y="1332"/>
                  <a:ext cx="18" cy="11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" y="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4" h="8">
                      <a:moveTo>
                        <a:pt x="3" y="0"/>
                      </a:moveTo>
                      <a:cubicBezTo>
                        <a:pt x="9" y="1"/>
                        <a:pt x="14" y="7"/>
                        <a:pt x="1" y="8"/>
                      </a:cubicBezTo>
                      <a:cubicBezTo>
                        <a:pt x="2" y="6"/>
                        <a:pt x="0" y="0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4" name="Freeform 708"/>
                <p:cNvSpPr>
                  <a:spLocks/>
                </p:cNvSpPr>
                <p:nvPr/>
              </p:nvSpPr>
              <p:spPr bwMode="auto">
                <a:xfrm>
                  <a:off x="856" y="1322"/>
                  <a:ext cx="10" cy="6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1" y="5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6" h="5">
                      <a:moveTo>
                        <a:pt x="3" y="1"/>
                      </a:moveTo>
                      <a:cubicBezTo>
                        <a:pt x="6" y="3"/>
                        <a:pt x="1" y="5"/>
                        <a:pt x="1" y="5"/>
                      </a:cubicBezTo>
                      <a:cubicBezTo>
                        <a:pt x="2" y="4"/>
                        <a:pt x="0" y="0"/>
                        <a:pt x="3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5" name="Freeform 709"/>
                <p:cNvSpPr>
                  <a:spLocks/>
                </p:cNvSpPr>
                <p:nvPr/>
              </p:nvSpPr>
              <p:spPr bwMode="auto">
                <a:xfrm>
                  <a:off x="657" y="1283"/>
                  <a:ext cx="9" cy="19"/>
                </a:xfrm>
                <a:custGeom>
                  <a:avLst/>
                  <a:gdLst/>
                  <a:ahLst/>
                  <a:cxnLst>
                    <a:cxn ang="0">
                      <a:pos x="5" y="4"/>
                    </a:cxn>
                    <a:cxn ang="0">
                      <a:pos x="7" y="9"/>
                    </a:cxn>
                    <a:cxn ang="0">
                      <a:pos x="5" y="4"/>
                    </a:cxn>
                  </a:cxnLst>
                  <a:rect l="0" t="0" r="r" b="b"/>
                  <a:pathLst>
                    <a:path w="7" h="14">
                      <a:moveTo>
                        <a:pt x="5" y="4"/>
                      </a:moveTo>
                      <a:cubicBezTo>
                        <a:pt x="1" y="12"/>
                        <a:pt x="0" y="14"/>
                        <a:pt x="7" y="9"/>
                      </a:cubicBezTo>
                      <a:cubicBezTo>
                        <a:pt x="7" y="9"/>
                        <a:pt x="7" y="0"/>
                        <a:pt x="5" y="4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6" name="Freeform 710"/>
                <p:cNvSpPr>
                  <a:spLocks/>
                </p:cNvSpPr>
                <p:nvPr/>
              </p:nvSpPr>
              <p:spPr bwMode="auto">
                <a:xfrm>
                  <a:off x="346" y="1286"/>
                  <a:ext cx="34" cy="16"/>
                </a:xfrm>
                <a:custGeom>
                  <a:avLst/>
                  <a:gdLst/>
                  <a:ahLst/>
                  <a:cxnLst>
                    <a:cxn ang="0">
                      <a:pos x="14" y="0"/>
                    </a:cxn>
                    <a:cxn ang="0">
                      <a:pos x="10" y="3"/>
                    </a:cxn>
                    <a:cxn ang="0">
                      <a:pos x="4" y="2"/>
                    </a:cxn>
                    <a:cxn ang="0">
                      <a:pos x="0" y="5"/>
                    </a:cxn>
                    <a:cxn ang="0">
                      <a:pos x="12" y="11"/>
                    </a:cxn>
                    <a:cxn ang="0">
                      <a:pos x="14" y="0"/>
                    </a:cxn>
                  </a:cxnLst>
                  <a:rect l="0" t="0" r="r" b="b"/>
                  <a:pathLst>
                    <a:path w="29" h="12">
                      <a:moveTo>
                        <a:pt x="14" y="0"/>
                      </a:move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6" y="4"/>
                        <a:pt x="7" y="2"/>
                        <a:pt x="4" y="2"/>
                      </a:cubicBezTo>
                      <a:cubicBezTo>
                        <a:pt x="5" y="2"/>
                        <a:pt x="0" y="5"/>
                        <a:pt x="0" y="5"/>
                      </a:cubicBezTo>
                      <a:cubicBezTo>
                        <a:pt x="3" y="6"/>
                        <a:pt x="9" y="11"/>
                        <a:pt x="12" y="11"/>
                      </a:cubicBezTo>
                      <a:cubicBezTo>
                        <a:pt x="22" y="12"/>
                        <a:pt x="29" y="0"/>
                        <a:pt x="14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7" name="Freeform 711"/>
                <p:cNvSpPr>
                  <a:spLocks/>
                </p:cNvSpPr>
                <p:nvPr/>
              </p:nvSpPr>
              <p:spPr bwMode="auto">
                <a:xfrm>
                  <a:off x="837" y="1333"/>
                  <a:ext cx="18" cy="11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" y="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4" h="8">
                      <a:moveTo>
                        <a:pt x="3" y="0"/>
                      </a:moveTo>
                      <a:cubicBezTo>
                        <a:pt x="8" y="1"/>
                        <a:pt x="14" y="7"/>
                        <a:pt x="1" y="8"/>
                      </a:cubicBezTo>
                      <a:cubicBezTo>
                        <a:pt x="1" y="6"/>
                        <a:pt x="0" y="0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8" name="Freeform 712"/>
                <p:cNvSpPr>
                  <a:spLocks/>
                </p:cNvSpPr>
                <p:nvPr/>
              </p:nvSpPr>
              <p:spPr bwMode="auto">
                <a:xfrm>
                  <a:off x="856" y="1322"/>
                  <a:ext cx="10" cy="8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" y="6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6" h="6">
                      <a:moveTo>
                        <a:pt x="3" y="2"/>
                      </a:moveTo>
                      <a:cubicBezTo>
                        <a:pt x="6" y="4"/>
                        <a:pt x="1" y="6"/>
                        <a:pt x="1" y="6"/>
                      </a:cubicBezTo>
                      <a:cubicBezTo>
                        <a:pt x="1" y="5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639" name="Freeform 713"/>
                <p:cNvSpPr>
                  <a:spLocks/>
                </p:cNvSpPr>
                <p:nvPr/>
              </p:nvSpPr>
              <p:spPr bwMode="auto">
                <a:xfrm>
                  <a:off x="3955" y="1903"/>
                  <a:ext cx="212" cy="188"/>
                </a:xfrm>
                <a:custGeom>
                  <a:avLst/>
                  <a:gdLst/>
                  <a:ahLst/>
                  <a:cxnLst>
                    <a:cxn ang="0">
                      <a:pos x="168" y="20"/>
                    </a:cxn>
                    <a:cxn ang="0">
                      <a:pos x="148" y="12"/>
                    </a:cxn>
                    <a:cxn ang="0">
                      <a:pos x="124" y="8"/>
                    </a:cxn>
                    <a:cxn ang="0">
                      <a:pos x="106" y="0"/>
                    </a:cxn>
                    <a:cxn ang="0">
                      <a:pos x="98" y="12"/>
                    </a:cxn>
                    <a:cxn ang="0">
                      <a:pos x="94" y="38"/>
                    </a:cxn>
                    <a:cxn ang="0">
                      <a:pos x="82" y="64"/>
                    </a:cxn>
                    <a:cxn ang="0">
                      <a:pos x="50" y="72"/>
                    </a:cxn>
                    <a:cxn ang="0">
                      <a:pos x="34" y="74"/>
                    </a:cxn>
                    <a:cxn ang="0">
                      <a:pos x="26" y="94"/>
                    </a:cxn>
                    <a:cxn ang="0">
                      <a:pos x="8" y="98"/>
                    </a:cxn>
                    <a:cxn ang="0">
                      <a:pos x="0" y="130"/>
                    </a:cxn>
                    <a:cxn ang="0">
                      <a:pos x="10" y="142"/>
                    </a:cxn>
                    <a:cxn ang="0">
                      <a:pos x="2" y="160"/>
                    </a:cxn>
                    <a:cxn ang="0">
                      <a:pos x="18" y="188"/>
                    </a:cxn>
                    <a:cxn ang="0">
                      <a:pos x="20" y="208"/>
                    </a:cxn>
                    <a:cxn ang="0">
                      <a:pos x="48" y="218"/>
                    </a:cxn>
                    <a:cxn ang="0">
                      <a:pos x="20" y="258"/>
                    </a:cxn>
                    <a:cxn ang="0">
                      <a:pos x="58" y="270"/>
                    </a:cxn>
                    <a:cxn ang="0">
                      <a:pos x="90" y="270"/>
                    </a:cxn>
                    <a:cxn ang="0">
                      <a:pos x="106" y="264"/>
                    </a:cxn>
                    <a:cxn ang="0">
                      <a:pos x="124" y="248"/>
                    </a:cxn>
                    <a:cxn ang="0">
                      <a:pos x="138" y="230"/>
                    </a:cxn>
                    <a:cxn ang="0">
                      <a:pos x="164" y="210"/>
                    </a:cxn>
                    <a:cxn ang="0">
                      <a:pos x="176" y="200"/>
                    </a:cxn>
                    <a:cxn ang="0">
                      <a:pos x="180" y="182"/>
                    </a:cxn>
                    <a:cxn ang="0">
                      <a:pos x="190" y="180"/>
                    </a:cxn>
                    <a:cxn ang="0">
                      <a:pos x="212" y="180"/>
                    </a:cxn>
                    <a:cxn ang="0">
                      <a:pos x="214" y="158"/>
                    </a:cxn>
                    <a:cxn ang="0">
                      <a:pos x="226" y="134"/>
                    </a:cxn>
                    <a:cxn ang="0">
                      <a:pos x="222" y="116"/>
                    </a:cxn>
                    <a:cxn ang="0">
                      <a:pos x="246" y="116"/>
                    </a:cxn>
                    <a:cxn ang="0">
                      <a:pos x="244" y="90"/>
                    </a:cxn>
                    <a:cxn ang="0">
                      <a:pos x="252" y="68"/>
                    </a:cxn>
                    <a:cxn ang="0">
                      <a:pos x="298" y="46"/>
                    </a:cxn>
                    <a:cxn ang="0">
                      <a:pos x="332" y="40"/>
                    </a:cxn>
                    <a:cxn ang="0">
                      <a:pos x="346" y="34"/>
                    </a:cxn>
                    <a:cxn ang="0">
                      <a:pos x="328" y="28"/>
                    </a:cxn>
                    <a:cxn ang="0">
                      <a:pos x="298" y="24"/>
                    </a:cxn>
                    <a:cxn ang="0">
                      <a:pos x="272" y="36"/>
                    </a:cxn>
                    <a:cxn ang="0">
                      <a:pos x="252" y="56"/>
                    </a:cxn>
                    <a:cxn ang="0">
                      <a:pos x="228" y="48"/>
                    </a:cxn>
                    <a:cxn ang="0">
                      <a:pos x="238" y="20"/>
                    </a:cxn>
                    <a:cxn ang="0">
                      <a:pos x="226" y="2"/>
                    </a:cxn>
                    <a:cxn ang="0">
                      <a:pos x="212" y="6"/>
                    </a:cxn>
                    <a:cxn ang="0">
                      <a:pos x="194" y="16"/>
                    </a:cxn>
                    <a:cxn ang="0">
                      <a:pos x="178" y="18"/>
                    </a:cxn>
                  </a:cxnLst>
                  <a:rect l="0" t="0" r="r" b="b"/>
                  <a:pathLst>
                    <a:path w="346" h="274">
                      <a:moveTo>
                        <a:pt x="178" y="18"/>
                      </a:moveTo>
                      <a:lnTo>
                        <a:pt x="168" y="20"/>
                      </a:lnTo>
                      <a:lnTo>
                        <a:pt x="156" y="20"/>
                      </a:lnTo>
                      <a:lnTo>
                        <a:pt x="148" y="12"/>
                      </a:lnTo>
                      <a:lnTo>
                        <a:pt x="136" y="8"/>
                      </a:lnTo>
                      <a:lnTo>
                        <a:pt x="124" y="8"/>
                      </a:lnTo>
                      <a:lnTo>
                        <a:pt x="116" y="2"/>
                      </a:lnTo>
                      <a:lnTo>
                        <a:pt x="106" y="0"/>
                      </a:lnTo>
                      <a:lnTo>
                        <a:pt x="102" y="6"/>
                      </a:lnTo>
                      <a:lnTo>
                        <a:pt x="98" y="12"/>
                      </a:lnTo>
                      <a:lnTo>
                        <a:pt x="98" y="28"/>
                      </a:lnTo>
                      <a:lnTo>
                        <a:pt x="94" y="38"/>
                      </a:lnTo>
                      <a:lnTo>
                        <a:pt x="78" y="54"/>
                      </a:lnTo>
                      <a:lnTo>
                        <a:pt x="82" y="64"/>
                      </a:lnTo>
                      <a:lnTo>
                        <a:pt x="62" y="78"/>
                      </a:lnTo>
                      <a:lnTo>
                        <a:pt x="50" y="72"/>
                      </a:lnTo>
                      <a:lnTo>
                        <a:pt x="44" y="78"/>
                      </a:lnTo>
                      <a:lnTo>
                        <a:pt x="34" y="74"/>
                      </a:lnTo>
                      <a:lnTo>
                        <a:pt x="28" y="86"/>
                      </a:lnTo>
                      <a:lnTo>
                        <a:pt x="26" y="94"/>
                      </a:lnTo>
                      <a:lnTo>
                        <a:pt x="14" y="96"/>
                      </a:lnTo>
                      <a:lnTo>
                        <a:pt x="8" y="98"/>
                      </a:lnTo>
                      <a:lnTo>
                        <a:pt x="4" y="110"/>
                      </a:lnTo>
                      <a:lnTo>
                        <a:pt x="0" y="130"/>
                      </a:lnTo>
                      <a:lnTo>
                        <a:pt x="2" y="136"/>
                      </a:lnTo>
                      <a:lnTo>
                        <a:pt x="10" y="142"/>
                      </a:lnTo>
                      <a:lnTo>
                        <a:pt x="0" y="148"/>
                      </a:lnTo>
                      <a:lnTo>
                        <a:pt x="2" y="160"/>
                      </a:lnTo>
                      <a:lnTo>
                        <a:pt x="12" y="172"/>
                      </a:lnTo>
                      <a:lnTo>
                        <a:pt x="18" y="188"/>
                      </a:lnTo>
                      <a:lnTo>
                        <a:pt x="18" y="202"/>
                      </a:lnTo>
                      <a:lnTo>
                        <a:pt x="20" y="208"/>
                      </a:lnTo>
                      <a:lnTo>
                        <a:pt x="44" y="212"/>
                      </a:lnTo>
                      <a:lnTo>
                        <a:pt x="48" y="218"/>
                      </a:lnTo>
                      <a:lnTo>
                        <a:pt x="48" y="226"/>
                      </a:lnTo>
                      <a:lnTo>
                        <a:pt x="20" y="258"/>
                      </a:lnTo>
                      <a:lnTo>
                        <a:pt x="48" y="274"/>
                      </a:lnTo>
                      <a:lnTo>
                        <a:pt x="58" y="270"/>
                      </a:lnTo>
                      <a:lnTo>
                        <a:pt x="66" y="270"/>
                      </a:lnTo>
                      <a:lnTo>
                        <a:pt x="90" y="270"/>
                      </a:lnTo>
                      <a:lnTo>
                        <a:pt x="104" y="274"/>
                      </a:lnTo>
                      <a:lnTo>
                        <a:pt x="106" y="264"/>
                      </a:lnTo>
                      <a:lnTo>
                        <a:pt x="122" y="260"/>
                      </a:lnTo>
                      <a:lnTo>
                        <a:pt x="124" y="248"/>
                      </a:lnTo>
                      <a:lnTo>
                        <a:pt x="126" y="238"/>
                      </a:lnTo>
                      <a:lnTo>
                        <a:pt x="138" y="230"/>
                      </a:lnTo>
                      <a:lnTo>
                        <a:pt x="156" y="208"/>
                      </a:lnTo>
                      <a:lnTo>
                        <a:pt x="164" y="210"/>
                      </a:lnTo>
                      <a:lnTo>
                        <a:pt x="172" y="208"/>
                      </a:lnTo>
                      <a:lnTo>
                        <a:pt x="176" y="200"/>
                      </a:lnTo>
                      <a:lnTo>
                        <a:pt x="166" y="188"/>
                      </a:lnTo>
                      <a:lnTo>
                        <a:pt x="180" y="182"/>
                      </a:lnTo>
                      <a:lnTo>
                        <a:pt x="186" y="174"/>
                      </a:lnTo>
                      <a:lnTo>
                        <a:pt x="190" y="180"/>
                      </a:lnTo>
                      <a:lnTo>
                        <a:pt x="202" y="182"/>
                      </a:lnTo>
                      <a:lnTo>
                        <a:pt x="212" y="180"/>
                      </a:lnTo>
                      <a:lnTo>
                        <a:pt x="214" y="170"/>
                      </a:lnTo>
                      <a:lnTo>
                        <a:pt x="214" y="158"/>
                      </a:lnTo>
                      <a:lnTo>
                        <a:pt x="224" y="150"/>
                      </a:lnTo>
                      <a:lnTo>
                        <a:pt x="226" y="134"/>
                      </a:lnTo>
                      <a:lnTo>
                        <a:pt x="216" y="126"/>
                      </a:lnTo>
                      <a:lnTo>
                        <a:pt x="222" y="116"/>
                      </a:lnTo>
                      <a:lnTo>
                        <a:pt x="232" y="118"/>
                      </a:lnTo>
                      <a:lnTo>
                        <a:pt x="246" y="116"/>
                      </a:lnTo>
                      <a:lnTo>
                        <a:pt x="250" y="98"/>
                      </a:lnTo>
                      <a:lnTo>
                        <a:pt x="244" y="90"/>
                      </a:lnTo>
                      <a:lnTo>
                        <a:pt x="254" y="82"/>
                      </a:lnTo>
                      <a:lnTo>
                        <a:pt x="252" y="68"/>
                      </a:lnTo>
                      <a:lnTo>
                        <a:pt x="282" y="50"/>
                      </a:lnTo>
                      <a:lnTo>
                        <a:pt x="298" y="46"/>
                      </a:lnTo>
                      <a:lnTo>
                        <a:pt x="314" y="40"/>
                      </a:lnTo>
                      <a:lnTo>
                        <a:pt x="332" y="40"/>
                      </a:lnTo>
                      <a:lnTo>
                        <a:pt x="340" y="40"/>
                      </a:lnTo>
                      <a:lnTo>
                        <a:pt x="346" y="34"/>
                      </a:lnTo>
                      <a:lnTo>
                        <a:pt x="346" y="24"/>
                      </a:lnTo>
                      <a:lnTo>
                        <a:pt x="328" y="28"/>
                      </a:lnTo>
                      <a:lnTo>
                        <a:pt x="308" y="22"/>
                      </a:lnTo>
                      <a:lnTo>
                        <a:pt x="298" y="24"/>
                      </a:lnTo>
                      <a:lnTo>
                        <a:pt x="280" y="34"/>
                      </a:lnTo>
                      <a:lnTo>
                        <a:pt x="272" y="36"/>
                      </a:lnTo>
                      <a:lnTo>
                        <a:pt x="266" y="46"/>
                      </a:lnTo>
                      <a:lnTo>
                        <a:pt x="252" y="56"/>
                      </a:lnTo>
                      <a:lnTo>
                        <a:pt x="240" y="60"/>
                      </a:lnTo>
                      <a:lnTo>
                        <a:pt x="228" y="48"/>
                      </a:lnTo>
                      <a:lnTo>
                        <a:pt x="232" y="30"/>
                      </a:lnTo>
                      <a:lnTo>
                        <a:pt x="238" y="20"/>
                      </a:lnTo>
                      <a:lnTo>
                        <a:pt x="232" y="12"/>
                      </a:lnTo>
                      <a:lnTo>
                        <a:pt x="226" y="2"/>
                      </a:lnTo>
                      <a:lnTo>
                        <a:pt x="218" y="0"/>
                      </a:lnTo>
                      <a:lnTo>
                        <a:pt x="212" y="6"/>
                      </a:lnTo>
                      <a:lnTo>
                        <a:pt x="206" y="12"/>
                      </a:lnTo>
                      <a:lnTo>
                        <a:pt x="194" y="16"/>
                      </a:lnTo>
                      <a:lnTo>
                        <a:pt x="186" y="16"/>
                      </a:lnTo>
                      <a:lnTo>
                        <a:pt x="178" y="18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21993" name="Freeform 407"/>
              <p:cNvSpPr>
                <a:spLocks/>
              </p:cNvSpPr>
              <p:nvPr/>
            </p:nvSpPr>
            <p:spPr bwMode="auto">
              <a:xfrm>
                <a:off x="4439063" y="1985256"/>
                <a:ext cx="190334" cy="294862"/>
              </a:xfrm>
              <a:custGeom>
                <a:avLst/>
                <a:gdLst>
                  <a:gd name="T0" fmla="*/ 2147483647 w 118"/>
                  <a:gd name="T1" fmla="*/ 2147483647 h 151"/>
                  <a:gd name="T2" fmla="*/ 2147483647 w 118"/>
                  <a:gd name="T3" fmla="*/ 2147483647 h 151"/>
                  <a:gd name="T4" fmla="*/ 2147483647 w 118"/>
                  <a:gd name="T5" fmla="*/ 2147483647 h 151"/>
                  <a:gd name="T6" fmla="*/ 2147483647 w 118"/>
                  <a:gd name="T7" fmla="*/ 2147483647 h 151"/>
                  <a:gd name="T8" fmla="*/ 2147483647 w 118"/>
                  <a:gd name="T9" fmla="*/ 2147483647 h 151"/>
                  <a:gd name="T10" fmla="*/ 2147483647 w 118"/>
                  <a:gd name="T11" fmla="*/ 2147483647 h 151"/>
                  <a:gd name="T12" fmla="*/ 2147483647 w 118"/>
                  <a:gd name="T13" fmla="*/ 2147483647 h 151"/>
                  <a:gd name="T14" fmla="*/ 2147483647 w 118"/>
                  <a:gd name="T15" fmla="*/ 2147483647 h 151"/>
                  <a:gd name="T16" fmla="*/ 2147483647 w 118"/>
                  <a:gd name="T17" fmla="*/ 2147483647 h 151"/>
                  <a:gd name="T18" fmla="*/ 2147483647 w 118"/>
                  <a:gd name="T19" fmla="*/ 2147483647 h 151"/>
                  <a:gd name="T20" fmla="*/ 2147483647 w 118"/>
                  <a:gd name="T21" fmla="*/ 2147483647 h 151"/>
                  <a:gd name="T22" fmla="*/ 2147483647 w 118"/>
                  <a:gd name="T23" fmla="*/ 2147483647 h 151"/>
                  <a:gd name="T24" fmla="*/ 2147483647 w 118"/>
                  <a:gd name="T25" fmla="*/ 2147483647 h 151"/>
                  <a:gd name="T26" fmla="*/ 2147483647 w 118"/>
                  <a:gd name="T27" fmla="*/ 2147483647 h 151"/>
                  <a:gd name="T28" fmla="*/ 2147483647 w 118"/>
                  <a:gd name="T29" fmla="*/ 2147483647 h 151"/>
                  <a:gd name="T30" fmla="*/ 2147483647 w 118"/>
                  <a:gd name="T31" fmla="*/ 2147483647 h 151"/>
                  <a:gd name="T32" fmla="*/ 2147483647 w 118"/>
                  <a:gd name="T33" fmla="*/ 2147483647 h 151"/>
                  <a:gd name="T34" fmla="*/ 2147483647 w 118"/>
                  <a:gd name="T35" fmla="*/ 2147483647 h 151"/>
                  <a:gd name="T36" fmla="*/ 2147483647 w 118"/>
                  <a:gd name="T37" fmla="*/ 2147483647 h 151"/>
                  <a:gd name="T38" fmla="*/ 2147483647 w 118"/>
                  <a:gd name="T39" fmla="*/ 2147483647 h 151"/>
                  <a:gd name="T40" fmla="*/ 2147483647 w 118"/>
                  <a:gd name="T41" fmla="*/ 2147483647 h 151"/>
                  <a:gd name="T42" fmla="*/ 2147483647 w 118"/>
                  <a:gd name="T43" fmla="*/ 2147483647 h 151"/>
                  <a:gd name="T44" fmla="*/ 2147483647 w 118"/>
                  <a:gd name="T45" fmla="*/ 2147483647 h 151"/>
                  <a:gd name="T46" fmla="*/ 2147483647 w 118"/>
                  <a:gd name="T47" fmla="*/ 2147483647 h 151"/>
                  <a:gd name="T48" fmla="*/ 2147483647 w 118"/>
                  <a:gd name="T49" fmla="*/ 2147483647 h 151"/>
                  <a:gd name="T50" fmla="*/ 2147483647 w 118"/>
                  <a:gd name="T51" fmla="*/ 2147483647 h 151"/>
                  <a:gd name="T52" fmla="*/ 2147483647 w 118"/>
                  <a:gd name="T53" fmla="*/ 2147483647 h 151"/>
                  <a:gd name="T54" fmla="*/ 2147483647 w 118"/>
                  <a:gd name="T55" fmla="*/ 2147483647 h 151"/>
                  <a:gd name="T56" fmla="*/ 2147483647 w 118"/>
                  <a:gd name="T57" fmla="*/ 2147483647 h 151"/>
                  <a:gd name="T58" fmla="*/ 2147483647 w 118"/>
                  <a:gd name="T59" fmla="*/ 2147483647 h 151"/>
                  <a:gd name="T60" fmla="*/ 2147483647 w 118"/>
                  <a:gd name="T61" fmla="*/ 2147483647 h 151"/>
                  <a:gd name="T62" fmla="*/ 2147483647 w 118"/>
                  <a:gd name="T63" fmla="*/ 2147483647 h 151"/>
                  <a:gd name="T64" fmla="*/ 2147483647 w 118"/>
                  <a:gd name="T65" fmla="*/ 2147483647 h 151"/>
                  <a:gd name="T66" fmla="*/ 2147483647 w 118"/>
                  <a:gd name="T67" fmla="*/ 2147483647 h 151"/>
                  <a:gd name="T68" fmla="*/ 2147483647 w 118"/>
                  <a:gd name="T69" fmla="*/ 2147483647 h 151"/>
                  <a:gd name="T70" fmla="*/ 2147483647 w 118"/>
                  <a:gd name="T71" fmla="*/ 2147483647 h 151"/>
                  <a:gd name="T72" fmla="*/ 2147483647 w 118"/>
                  <a:gd name="T73" fmla="*/ 2147483647 h 15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8"/>
                  <a:gd name="T112" fmla="*/ 0 h 151"/>
                  <a:gd name="T113" fmla="*/ 118 w 118"/>
                  <a:gd name="T114" fmla="*/ 151 h 15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8" h="151">
                    <a:moveTo>
                      <a:pt x="20" y="42"/>
                    </a:moveTo>
                    <a:cubicBezTo>
                      <a:pt x="20" y="42"/>
                      <a:pt x="24" y="51"/>
                      <a:pt x="21" y="50"/>
                    </a:cubicBezTo>
                    <a:cubicBezTo>
                      <a:pt x="18" y="50"/>
                      <a:pt x="18" y="54"/>
                      <a:pt x="20" y="56"/>
                    </a:cubicBezTo>
                    <a:cubicBezTo>
                      <a:pt x="23" y="58"/>
                      <a:pt x="16" y="58"/>
                      <a:pt x="16" y="58"/>
                    </a:cubicBezTo>
                    <a:cubicBezTo>
                      <a:pt x="16" y="58"/>
                      <a:pt x="18" y="66"/>
                      <a:pt x="12" y="63"/>
                    </a:cubicBezTo>
                    <a:cubicBezTo>
                      <a:pt x="6" y="60"/>
                      <a:pt x="6" y="63"/>
                      <a:pt x="5" y="67"/>
                    </a:cubicBezTo>
                    <a:cubicBezTo>
                      <a:pt x="4" y="68"/>
                      <a:pt x="5" y="69"/>
                      <a:pt x="5" y="71"/>
                    </a:cubicBezTo>
                    <a:cubicBezTo>
                      <a:pt x="5" y="72"/>
                      <a:pt x="2" y="76"/>
                      <a:pt x="1" y="77"/>
                    </a:cubicBezTo>
                    <a:cubicBezTo>
                      <a:pt x="0" y="79"/>
                      <a:pt x="2" y="81"/>
                      <a:pt x="2" y="81"/>
                    </a:cubicBezTo>
                    <a:cubicBezTo>
                      <a:pt x="2" y="81"/>
                      <a:pt x="5" y="84"/>
                      <a:pt x="8" y="84"/>
                    </a:cubicBezTo>
                    <a:cubicBezTo>
                      <a:pt x="10" y="84"/>
                      <a:pt x="3" y="86"/>
                      <a:pt x="7" y="88"/>
                    </a:cubicBezTo>
                    <a:cubicBezTo>
                      <a:pt x="11" y="91"/>
                      <a:pt x="8" y="98"/>
                      <a:pt x="8" y="98"/>
                    </a:cubicBezTo>
                    <a:cubicBezTo>
                      <a:pt x="8" y="98"/>
                      <a:pt x="8" y="97"/>
                      <a:pt x="10" y="101"/>
                    </a:cubicBezTo>
                    <a:cubicBezTo>
                      <a:pt x="12" y="106"/>
                      <a:pt x="14" y="101"/>
                      <a:pt x="12" y="106"/>
                    </a:cubicBezTo>
                    <a:cubicBezTo>
                      <a:pt x="9" y="111"/>
                      <a:pt x="11" y="113"/>
                      <a:pt x="11" y="113"/>
                    </a:cubicBezTo>
                    <a:cubicBezTo>
                      <a:pt x="11" y="113"/>
                      <a:pt x="20" y="110"/>
                      <a:pt x="22" y="115"/>
                    </a:cubicBezTo>
                    <a:cubicBezTo>
                      <a:pt x="25" y="120"/>
                      <a:pt x="25" y="116"/>
                      <a:pt x="29" y="117"/>
                    </a:cubicBezTo>
                    <a:cubicBezTo>
                      <a:pt x="33" y="118"/>
                      <a:pt x="35" y="118"/>
                      <a:pt x="35" y="118"/>
                    </a:cubicBezTo>
                    <a:cubicBezTo>
                      <a:pt x="35" y="118"/>
                      <a:pt x="36" y="123"/>
                      <a:pt x="34" y="126"/>
                    </a:cubicBezTo>
                    <a:cubicBezTo>
                      <a:pt x="32" y="129"/>
                      <a:pt x="32" y="130"/>
                      <a:pt x="33" y="134"/>
                    </a:cubicBezTo>
                    <a:cubicBezTo>
                      <a:pt x="34" y="137"/>
                      <a:pt x="31" y="141"/>
                      <a:pt x="34" y="146"/>
                    </a:cubicBezTo>
                    <a:cubicBezTo>
                      <a:pt x="34" y="146"/>
                      <a:pt x="38" y="145"/>
                      <a:pt x="41" y="143"/>
                    </a:cubicBezTo>
                    <a:cubicBezTo>
                      <a:pt x="42" y="142"/>
                      <a:pt x="42" y="139"/>
                      <a:pt x="46" y="141"/>
                    </a:cubicBezTo>
                    <a:cubicBezTo>
                      <a:pt x="50" y="143"/>
                      <a:pt x="51" y="144"/>
                      <a:pt x="51" y="144"/>
                    </a:cubicBezTo>
                    <a:cubicBezTo>
                      <a:pt x="61" y="151"/>
                      <a:pt x="61" y="151"/>
                      <a:pt x="61" y="151"/>
                    </a:cubicBezTo>
                    <a:cubicBezTo>
                      <a:pt x="62" y="149"/>
                      <a:pt x="64" y="146"/>
                      <a:pt x="67" y="146"/>
                    </a:cubicBezTo>
                    <a:cubicBezTo>
                      <a:pt x="71" y="146"/>
                      <a:pt x="71" y="145"/>
                      <a:pt x="74" y="144"/>
                    </a:cubicBezTo>
                    <a:cubicBezTo>
                      <a:pt x="77" y="144"/>
                      <a:pt x="77" y="142"/>
                      <a:pt x="79" y="140"/>
                    </a:cubicBezTo>
                    <a:cubicBezTo>
                      <a:pt x="81" y="139"/>
                      <a:pt x="85" y="142"/>
                      <a:pt x="87" y="141"/>
                    </a:cubicBezTo>
                    <a:cubicBezTo>
                      <a:pt x="90" y="140"/>
                      <a:pt x="90" y="143"/>
                      <a:pt x="93" y="144"/>
                    </a:cubicBezTo>
                    <a:cubicBezTo>
                      <a:pt x="96" y="146"/>
                      <a:pt x="96" y="144"/>
                      <a:pt x="96" y="140"/>
                    </a:cubicBezTo>
                    <a:cubicBezTo>
                      <a:pt x="96" y="136"/>
                      <a:pt x="92" y="135"/>
                      <a:pt x="92" y="135"/>
                    </a:cubicBezTo>
                    <a:cubicBezTo>
                      <a:pt x="92" y="135"/>
                      <a:pt x="93" y="132"/>
                      <a:pt x="97" y="131"/>
                    </a:cubicBezTo>
                    <a:cubicBezTo>
                      <a:pt x="101" y="130"/>
                      <a:pt x="102" y="131"/>
                      <a:pt x="102" y="127"/>
                    </a:cubicBezTo>
                    <a:cubicBezTo>
                      <a:pt x="101" y="122"/>
                      <a:pt x="107" y="120"/>
                      <a:pt x="107" y="120"/>
                    </a:cubicBezTo>
                    <a:cubicBezTo>
                      <a:pt x="107" y="120"/>
                      <a:pt x="107" y="120"/>
                      <a:pt x="102" y="116"/>
                    </a:cubicBezTo>
                    <a:cubicBezTo>
                      <a:pt x="99" y="113"/>
                      <a:pt x="96" y="116"/>
                      <a:pt x="96" y="111"/>
                    </a:cubicBezTo>
                    <a:cubicBezTo>
                      <a:pt x="96" y="107"/>
                      <a:pt x="95" y="106"/>
                      <a:pt x="93" y="102"/>
                    </a:cubicBezTo>
                    <a:cubicBezTo>
                      <a:pt x="90" y="99"/>
                      <a:pt x="90" y="100"/>
                      <a:pt x="88" y="95"/>
                    </a:cubicBezTo>
                    <a:cubicBezTo>
                      <a:pt x="86" y="91"/>
                      <a:pt x="86" y="91"/>
                      <a:pt x="89" y="90"/>
                    </a:cubicBezTo>
                    <a:cubicBezTo>
                      <a:pt x="92" y="90"/>
                      <a:pt x="95" y="90"/>
                      <a:pt x="96" y="87"/>
                    </a:cubicBezTo>
                    <a:cubicBezTo>
                      <a:pt x="98" y="84"/>
                      <a:pt x="99" y="84"/>
                      <a:pt x="104" y="81"/>
                    </a:cubicBezTo>
                    <a:cubicBezTo>
                      <a:pt x="109" y="79"/>
                      <a:pt x="113" y="76"/>
                      <a:pt x="113" y="76"/>
                    </a:cubicBezTo>
                    <a:cubicBezTo>
                      <a:pt x="118" y="79"/>
                      <a:pt x="118" y="79"/>
                      <a:pt x="118" y="79"/>
                    </a:cubicBezTo>
                    <a:cubicBezTo>
                      <a:pt x="118" y="79"/>
                      <a:pt x="117" y="65"/>
                      <a:pt x="117" y="62"/>
                    </a:cubicBezTo>
                    <a:cubicBezTo>
                      <a:pt x="117" y="59"/>
                      <a:pt x="114" y="59"/>
                      <a:pt x="114" y="55"/>
                    </a:cubicBezTo>
                    <a:cubicBezTo>
                      <a:pt x="114" y="50"/>
                      <a:pt x="115" y="46"/>
                      <a:pt x="115" y="46"/>
                    </a:cubicBezTo>
                    <a:cubicBezTo>
                      <a:pt x="115" y="46"/>
                      <a:pt x="111" y="39"/>
                      <a:pt x="112" y="37"/>
                    </a:cubicBezTo>
                    <a:cubicBezTo>
                      <a:pt x="114" y="34"/>
                      <a:pt x="114" y="25"/>
                      <a:pt x="114" y="25"/>
                    </a:cubicBezTo>
                    <a:cubicBezTo>
                      <a:pt x="111" y="24"/>
                      <a:pt x="105" y="22"/>
                      <a:pt x="102" y="21"/>
                    </a:cubicBezTo>
                    <a:cubicBezTo>
                      <a:pt x="100" y="17"/>
                      <a:pt x="100" y="17"/>
                      <a:pt x="100" y="17"/>
                    </a:cubicBezTo>
                    <a:cubicBezTo>
                      <a:pt x="97" y="16"/>
                      <a:pt x="92" y="18"/>
                      <a:pt x="89" y="17"/>
                    </a:cubicBezTo>
                    <a:cubicBezTo>
                      <a:pt x="88" y="18"/>
                      <a:pt x="86" y="22"/>
                      <a:pt x="85" y="23"/>
                    </a:cubicBezTo>
                    <a:cubicBezTo>
                      <a:pt x="82" y="23"/>
                      <a:pt x="81" y="21"/>
                      <a:pt x="79" y="23"/>
                    </a:cubicBezTo>
                    <a:cubicBezTo>
                      <a:pt x="81" y="24"/>
                      <a:pt x="77" y="29"/>
                      <a:pt x="77" y="29"/>
                    </a:cubicBezTo>
                    <a:cubicBezTo>
                      <a:pt x="76" y="28"/>
                      <a:pt x="73" y="21"/>
                      <a:pt x="73" y="21"/>
                    </a:cubicBezTo>
                    <a:cubicBezTo>
                      <a:pt x="70" y="20"/>
                      <a:pt x="64" y="22"/>
                      <a:pt x="63" y="21"/>
                    </a:cubicBezTo>
                    <a:cubicBezTo>
                      <a:pt x="63" y="17"/>
                      <a:pt x="63" y="17"/>
                      <a:pt x="63" y="17"/>
                    </a:cubicBezTo>
                    <a:cubicBezTo>
                      <a:pt x="62" y="14"/>
                      <a:pt x="57" y="10"/>
                      <a:pt x="57" y="9"/>
                    </a:cubicBezTo>
                    <a:cubicBezTo>
                      <a:pt x="57" y="9"/>
                      <a:pt x="60" y="3"/>
                      <a:pt x="61" y="3"/>
                    </a:cubicBezTo>
                    <a:cubicBezTo>
                      <a:pt x="57" y="3"/>
                      <a:pt x="58" y="3"/>
                      <a:pt x="55" y="3"/>
                    </a:cubicBezTo>
                    <a:cubicBezTo>
                      <a:pt x="55" y="2"/>
                      <a:pt x="55" y="2"/>
                      <a:pt x="55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3" y="2"/>
                      <a:pt x="40" y="6"/>
                      <a:pt x="41" y="9"/>
                    </a:cubicBezTo>
                    <a:cubicBezTo>
                      <a:pt x="45" y="9"/>
                      <a:pt x="45" y="9"/>
                      <a:pt x="45" y="9"/>
                    </a:cubicBezTo>
                    <a:cubicBezTo>
                      <a:pt x="45" y="13"/>
                      <a:pt x="45" y="13"/>
                      <a:pt x="45" y="13"/>
                    </a:cubicBezTo>
                    <a:cubicBezTo>
                      <a:pt x="45" y="15"/>
                      <a:pt x="48" y="26"/>
                      <a:pt x="47" y="31"/>
                    </a:cubicBezTo>
                    <a:cubicBezTo>
                      <a:pt x="46" y="34"/>
                      <a:pt x="45" y="29"/>
                      <a:pt x="45" y="29"/>
                    </a:cubicBezTo>
                    <a:cubicBezTo>
                      <a:pt x="43" y="28"/>
                      <a:pt x="41" y="35"/>
                      <a:pt x="41" y="37"/>
                    </a:cubicBezTo>
                    <a:cubicBezTo>
                      <a:pt x="38" y="37"/>
                      <a:pt x="38" y="31"/>
                      <a:pt x="37" y="30"/>
                    </a:cubicBezTo>
                    <a:cubicBezTo>
                      <a:pt x="34" y="28"/>
                      <a:pt x="31" y="29"/>
                      <a:pt x="27" y="30"/>
                    </a:cubicBezTo>
                    <a:cubicBezTo>
                      <a:pt x="26" y="30"/>
                      <a:pt x="20" y="34"/>
                      <a:pt x="18" y="34"/>
                    </a:cubicBezTo>
                    <a:cubicBezTo>
                      <a:pt x="18" y="35"/>
                      <a:pt x="19" y="38"/>
                      <a:pt x="19" y="38"/>
                    </a:cubicBezTo>
                    <a:cubicBezTo>
                      <a:pt x="19" y="38"/>
                      <a:pt x="20" y="38"/>
                      <a:pt x="21" y="38"/>
                    </a:cubicBezTo>
                    <a:cubicBezTo>
                      <a:pt x="23" y="39"/>
                      <a:pt x="21" y="41"/>
                      <a:pt x="20" y="42"/>
                    </a:cubicBezTo>
                    <a:close/>
                  </a:path>
                </a:pathLst>
              </a:custGeom>
              <a:pattFill prst="divot">
                <a:fgClr>
                  <a:srgbClr val="FED208"/>
                </a:fgClr>
                <a:bgClr>
                  <a:schemeClr val="bg1"/>
                </a:bgClr>
              </a:pattFill>
              <a:ln w="9525">
                <a:solidFill>
                  <a:srgbClr val="96969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21994" name="Группа 738"/>
              <p:cNvGrpSpPr>
                <a:grpSpLocks/>
              </p:cNvGrpSpPr>
              <p:nvPr/>
            </p:nvGrpSpPr>
            <p:grpSpPr bwMode="auto">
              <a:xfrm>
                <a:off x="835621" y="1465012"/>
                <a:ext cx="2096300" cy="1268756"/>
                <a:chOff x="1056216" y="2109484"/>
                <a:chExt cx="2270992" cy="1691675"/>
              </a:xfrm>
            </p:grpSpPr>
            <p:sp>
              <p:nvSpPr>
                <p:cNvPr id="927" name="Freeform 25"/>
                <p:cNvSpPr>
                  <a:spLocks/>
                </p:cNvSpPr>
                <p:nvPr/>
              </p:nvSpPr>
              <p:spPr bwMode="auto">
                <a:xfrm>
                  <a:off x="2038843" y="3004600"/>
                  <a:ext cx="1288365" cy="796559"/>
                </a:xfrm>
                <a:custGeom>
                  <a:avLst/>
                  <a:gdLst>
                    <a:gd name="T0" fmla="*/ 1270931 w 739"/>
                    <a:gd name="T1" fmla="*/ 127820 h 430"/>
                    <a:gd name="T2" fmla="*/ 1229090 w 739"/>
                    <a:gd name="T3" fmla="*/ 90771 h 430"/>
                    <a:gd name="T4" fmla="*/ 1107053 w 739"/>
                    <a:gd name="T5" fmla="*/ 155607 h 430"/>
                    <a:gd name="T6" fmla="*/ 1018140 w 739"/>
                    <a:gd name="T7" fmla="*/ 226000 h 430"/>
                    <a:gd name="T8" fmla="*/ 929227 w 739"/>
                    <a:gd name="T9" fmla="*/ 270460 h 430"/>
                    <a:gd name="T10" fmla="*/ 932714 w 739"/>
                    <a:gd name="T11" fmla="*/ 240820 h 430"/>
                    <a:gd name="T12" fmla="*/ 932714 w 739"/>
                    <a:gd name="T13" fmla="*/ 185246 h 430"/>
                    <a:gd name="T14" fmla="*/ 890872 w 739"/>
                    <a:gd name="T15" fmla="*/ 124115 h 430"/>
                    <a:gd name="T16" fmla="*/ 859491 w 739"/>
                    <a:gd name="T17" fmla="*/ 177836 h 430"/>
                    <a:gd name="T18" fmla="*/ 824623 w 739"/>
                    <a:gd name="T19" fmla="*/ 174132 h 430"/>
                    <a:gd name="T20" fmla="*/ 824623 w 739"/>
                    <a:gd name="T21" fmla="*/ 166722 h 430"/>
                    <a:gd name="T22" fmla="*/ 883899 w 739"/>
                    <a:gd name="T23" fmla="*/ 116705 h 430"/>
                    <a:gd name="T24" fmla="*/ 908306 w 739"/>
                    <a:gd name="T25" fmla="*/ 116705 h 430"/>
                    <a:gd name="T26" fmla="*/ 824623 w 739"/>
                    <a:gd name="T27" fmla="*/ 83361 h 430"/>
                    <a:gd name="T28" fmla="*/ 768835 w 739"/>
                    <a:gd name="T29" fmla="*/ 90771 h 430"/>
                    <a:gd name="T30" fmla="*/ 782782 w 739"/>
                    <a:gd name="T31" fmla="*/ 46312 h 430"/>
                    <a:gd name="T32" fmla="*/ 730480 w 739"/>
                    <a:gd name="T33" fmla="*/ 33344 h 430"/>
                    <a:gd name="T34" fmla="*/ 665975 w 739"/>
                    <a:gd name="T35" fmla="*/ 0 h 430"/>
                    <a:gd name="T36" fmla="*/ 45328 w 739"/>
                    <a:gd name="T37" fmla="*/ 42607 h 430"/>
                    <a:gd name="T38" fmla="*/ 20921 w 739"/>
                    <a:gd name="T39" fmla="*/ 166722 h 430"/>
                    <a:gd name="T40" fmla="*/ 24407 w 739"/>
                    <a:gd name="T41" fmla="*/ 329738 h 430"/>
                    <a:gd name="T42" fmla="*/ 55788 w 739"/>
                    <a:gd name="T43" fmla="*/ 414952 h 430"/>
                    <a:gd name="T44" fmla="*/ 94143 w 739"/>
                    <a:gd name="T45" fmla="*/ 483493 h 430"/>
                    <a:gd name="T46" fmla="*/ 142958 w 739"/>
                    <a:gd name="T47" fmla="*/ 527952 h 430"/>
                    <a:gd name="T48" fmla="*/ 223154 w 739"/>
                    <a:gd name="T49" fmla="*/ 566854 h 430"/>
                    <a:gd name="T50" fmla="*/ 409697 w 739"/>
                    <a:gd name="T51" fmla="*/ 596493 h 430"/>
                    <a:gd name="T52" fmla="*/ 455025 w 739"/>
                    <a:gd name="T53" fmla="*/ 661329 h 430"/>
                    <a:gd name="T54" fmla="*/ 519530 w 739"/>
                    <a:gd name="T55" fmla="*/ 663182 h 430"/>
                    <a:gd name="T56" fmla="*/ 563115 w 739"/>
                    <a:gd name="T57" fmla="*/ 748395 h 430"/>
                    <a:gd name="T58" fmla="*/ 596239 w 739"/>
                    <a:gd name="T59" fmla="*/ 755805 h 430"/>
                    <a:gd name="T60" fmla="*/ 631107 w 739"/>
                    <a:gd name="T61" fmla="*/ 694674 h 430"/>
                    <a:gd name="T62" fmla="*/ 742684 w 739"/>
                    <a:gd name="T63" fmla="*/ 665034 h 430"/>
                    <a:gd name="T64" fmla="*/ 779295 w 739"/>
                    <a:gd name="T65" fmla="*/ 668739 h 430"/>
                    <a:gd name="T66" fmla="*/ 793242 w 739"/>
                    <a:gd name="T67" fmla="*/ 657624 h 430"/>
                    <a:gd name="T68" fmla="*/ 789755 w 739"/>
                    <a:gd name="T69" fmla="*/ 639100 h 430"/>
                    <a:gd name="T70" fmla="*/ 838570 w 739"/>
                    <a:gd name="T71" fmla="*/ 627985 h 430"/>
                    <a:gd name="T72" fmla="*/ 880412 w 739"/>
                    <a:gd name="T73" fmla="*/ 653919 h 430"/>
                    <a:gd name="T74" fmla="*/ 932714 w 739"/>
                    <a:gd name="T75" fmla="*/ 668739 h 430"/>
                    <a:gd name="T76" fmla="*/ 957121 w 739"/>
                    <a:gd name="T77" fmla="*/ 766920 h 430"/>
                    <a:gd name="T78" fmla="*/ 981529 w 739"/>
                    <a:gd name="T79" fmla="*/ 694674 h 430"/>
                    <a:gd name="T80" fmla="*/ 960608 w 739"/>
                    <a:gd name="T81" fmla="*/ 627985 h 430"/>
                    <a:gd name="T82" fmla="*/ 978042 w 739"/>
                    <a:gd name="T83" fmla="*/ 572411 h 430"/>
                    <a:gd name="T84" fmla="*/ 1042547 w 739"/>
                    <a:gd name="T85" fmla="*/ 527952 h 430"/>
                    <a:gd name="T86" fmla="*/ 1066955 w 739"/>
                    <a:gd name="T87" fmla="*/ 476083 h 430"/>
                    <a:gd name="T88" fmla="*/ 1084388 w 739"/>
                    <a:gd name="T89" fmla="*/ 450148 h 430"/>
                    <a:gd name="T90" fmla="*/ 1070441 w 739"/>
                    <a:gd name="T91" fmla="*/ 396427 h 430"/>
                    <a:gd name="T92" fmla="*/ 1084388 w 739"/>
                    <a:gd name="T93" fmla="*/ 337148 h 430"/>
                    <a:gd name="T94" fmla="*/ 1091362 w 739"/>
                    <a:gd name="T95" fmla="*/ 396427 h 430"/>
                    <a:gd name="T96" fmla="*/ 1140177 w 739"/>
                    <a:gd name="T97" fmla="*/ 314919 h 430"/>
                    <a:gd name="T98" fmla="*/ 1171558 w 739"/>
                    <a:gd name="T99" fmla="*/ 270460 h 430"/>
                    <a:gd name="T100" fmla="*/ 1216886 w 739"/>
                    <a:gd name="T101" fmla="*/ 259345 h 430"/>
                    <a:gd name="T102" fmla="*/ 1220373 w 739"/>
                    <a:gd name="T103" fmla="*/ 196361 h 430"/>
                    <a:gd name="T104" fmla="*/ 1288365 w 739"/>
                    <a:gd name="T105" fmla="*/ 170427 h 43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39"/>
                    <a:gd name="T160" fmla="*/ 0 h 430"/>
                    <a:gd name="T161" fmla="*/ 739 w 739"/>
                    <a:gd name="T162" fmla="*/ 430 h 43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39" h="430">
                      <a:moveTo>
                        <a:pt x="738" y="82"/>
                      </a:moveTo>
                      <a:cubicBezTo>
                        <a:pt x="739" y="80"/>
                        <a:pt x="739" y="80"/>
                        <a:pt x="739" y="80"/>
                      </a:cubicBezTo>
                      <a:cubicBezTo>
                        <a:pt x="739" y="80"/>
                        <a:pt x="738" y="78"/>
                        <a:pt x="736" y="78"/>
                      </a:cubicBezTo>
                      <a:cubicBezTo>
                        <a:pt x="733" y="78"/>
                        <a:pt x="734" y="74"/>
                        <a:pt x="734" y="70"/>
                      </a:cubicBezTo>
                      <a:cubicBezTo>
                        <a:pt x="734" y="67"/>
                        <a:pt x="729" y="69"/>
                        <a:pt x="729" y="69"/>
                      </a:cubicBezTo>
                      <a:cubicBezTo>
                        <a:pt x="729" y="69"/>
                        <a:pt x="729" y="58"/>
                        <a:pt x="730" y="50"/>
                      </a:cubicBezTo>
                      <a:cubicBezTo>
                        <a:pt x="731" y="43"/>
                        <a:pt x="726" y="42"/>
                        <a:pt x="721" y="40"/>
                      </a:cubicBezTo>
                      <a:cubicBezTo>
                        <a:pt x="716" y="38"/>
                        <a:pt x="715" y="49"/>
                        <a:pt x="714" y="43"/>
                      </a:cubicBezTo>
                      <a:cubicBezTo>
                        <a:pt x="713" y="37"/>
                        <a:pt x="709" y="41"/>
                        <a:pt x="709" y="41"/>
                      </a:cubicBezTo>
                      <a:cubicBezTo>
                        <a:pt x="705" y="49"/>
                        <a:pt x="705" y="49"/>
                        <a:pt x="705" y="49"/>
                      </a:cubicBezTo>
                      <a:cubicBezTo>
                        <a:pt x="705" y="49"/>
                        <a:pt x="701" y="56"/>
                        <a:pt x="702" y="59"/>
                      </a:cubicBezTo>
                      <a:cubicBezTo>
                        <a:pt x="702" y="61"/>
                        <a:pt x="693" y="70"/>
                        <a:pt x="690" y="71"/>
                      </a:cubicBezTo>
                      <a:cubicBezTo>
                        <a:pt x="688" y="72"/>
                        <a:pt x="686" y="75"/>
                        <a:pt x="686" y="75"/>
                      </a:cubicBezTo>
                      <a:cubicBezTo>
                        <a:pt x="686" y="75"/>
                        <a:pt x="652" y="81"/>
                        <a:pt x="649" y="80"/>
                      </a:cubicBezTo>
                      <a:cubicBezTo>
                        <a:pt x="645" y="79"/>
                        <a:pt x="646" y="77"/>
                        <a:pt x="635" y="84"/>
                      </a:cubicBezTo>
                      <a:cubicBezTo>
                        <a:pt x="624" y="90"/>
                        <a:pt x="623" y="93"/>
                        <a:pt x="623" y="93"/>
                      </a:cubicBezTo>
                      <a:cubicBezTo>
                        <a:pt x="621" y="96"/>
                        <a:pt x="621" y="96"/>
                        <a:pt x="621" y="96"/>
                      </a:cubicBezTo>
                      <a:cubicBezTo>
                        <a:pt x="621" y="96"/>
                        <a:pt x="625" y="93"/>
                        <a:pt x="626" y="92"/>
                      </a:cubicBezTo>
                      <a:cubicBezTo>
                        <a:pt x="619" y="119"/>
                        <a:pt x="608" y="113"/>
                        <a:pt x="582" y="114"/>
                      </a:cubicBezTo>
                      <a:cubicBezTo>
                        <a:pt x="582" y="118"/>
                        <a:pt x="583" y="119"/>
                        <a:pt x="584" y="122"/>
                      </a:cubicBezTo>
                      <a:cubicBezTo>
                        <a:pt x="579" y="127"/>
                        <a:pt x="570" y="136"/>
                        <a:pt x="563" y="138"/>
                      </a:cubicBezTo>
                      <a:cubicBezTo>
                        <a:pt x="560" y="139"/>
                        <a:pt x="555" y="137"/>
                        <a:pt x="553" y="138"/>
                      </a:cubicBezTo>
                      <a:cubicBezTo>
                        <a:pt x="553" y="142"/>
                        <a:pt x="553" y="142"/>
                        <a:pt x="553" y="142"/>
                      </a:cubicBezTo>
                      <a:cubicBezTo>
                        <a:pt x="552" y="145"/>
                        <a:pt x="540" y="151"/>
                        <a:pt x="535" y="150"/>
                      </a:cubicBezTo>
                      <a:cubicBezTo>
                        <a:pt x="533" y="146"/>
                        <a:pt x="533" y="146"/>
                        <a:pt x="533" y="146"/>
                      </a:cubicBezTo>
                      <a:cubicBezTo>
                        <a:pt x="538" y="148"/>
                        <a:pt x="533" y="142"/>
                        <a:pt x="533" y="142"/>
                      </a:cubicBezTo>
                      <a:cubicBezTo>
                        <a:pt x="531" y="141"/>
                        <a:pt x="527" y="143"/>
                        <a:pt x="525" y="142"/>
                      </a:cubicBezTo>
                      <a:cubicBezTo>
                        <a:pt x="527" y="139"/>
                        <a:pt x="528" y="136"/>
                        <a:pt x="531" y="134"/>
                      </a:cubicBezTo>
                      <a:cubicBezTo>
                        <a:pt x="532" y="134"/>
                        <a:pt x="533" y="132"/>
                        <a:pt x="534" y="132"/>
                      </a:cubicBezTo>
                      <a:cubicBezTo>
                        <a:pt x="534" y="131"/>
                        <a:pt x="534" y="130"/>
                        <a:pt x="535" y="130"/>
                      </a:cubicBezTo>
                      <a:cubicBezTo>
                        <a:pt x="535" y="128"/>
                        <a:pt x="537" y="123"/>
                        <a:pt x="539" y="122"/>
                      </a:cubicBezTo>
                      <a:cubicBezTo>
                        <a:pt x="538" y="123"/>
                        <a:pt x="538" y="126"/>
                        <a:pt x="538" y="128"/>
                      </a:cubicBezTo>
                      <a:cubicBezTo>
                        <a:pt x="539" y="127"/>
                        <a:pt x="539" y="126"/>
                        <a:pt x="539" y="125"/>
                      </a:cubicBezTo>
                      <a:cubicBezTo>
                        <a:pt x="539" y="122"/>
                        <a:pt x="540" y="119"/>
                        <a:pt x="541" y="118"/>
                      </a:cubicBezTo>
                      <a:cubicBezTo>
                        <a:pt x="539" y="112"/>
                        <a:pt x="536" y="106"/>
                        <a:pt x="535" y="100"/>
                      </a:cubicBezTo>
                      <a:cubicBezTo>
                        <a:pt x="534" y="100"/>
                        <a:pt x="529" y="101"/>
                        <a:pt x="529" y="100"/>
                      </a:cubicBezTo>
                      <a:cubicBezTo>
                        <a:pt x="526" y="102"/>
                        <a:pt x="529" y="103"/>
                        <a:pt x="523" y="106"/>
                      </a:cubicBezTo>
                      <a:cubicBezTo>
                        <a:pt x="529" y="91"/>
                        <a:pt x="529" y="88"/>
                        <a:pt x="523" y="73"/>
                      </a:cubicBezTo>
                      <a:cubicBezTo>
                        <a:pt x="521" y="73"/>
                        <a:pt x="516" y="73"/>
                        <a:pt x="515" y="73"/>
                      </a:cubicBezTo>
                      <a:cubicBezTo>
                        <a:pt x="513" y="72"/>
                        <a:pt x="514" y="68"/>
                        <a:pt x="511" y="67"/>
                      </a:cubicBezTo>
                      <a:cubicBezTo>
                        <a:pt x="508" y="69"/>
                        <a:pt x="507" y="75"/>
                        <a:pt x="503" y="77"/>
                      </a:cubicBezTo>
                      <a:cubicBezTo>
                        <a:pt x="501" y="77"/>
                        <a:pt x="501" y="77"/>
                        <a:pt x="501" y="77"/>
                      </a:cubicBezTo>
                      <a:cubicBezTo>
                        <a:pt x="501" y="77"/>
                        <a:pt x="501" y="82"/>
                        <a:pt x="501" y="83"/>
                      </a:cubicBezTo>
                      <a:cubicBezTo>
                        <a:pt x="500" y="83"/>
                        <a:pt x="494" y="82"/>
                        <a:pt x="493" y="83"/>
                      </a:cubicBezTo>
                      <a:cubicBezTo>
                        <a:pt x="491" y="86"/>
                        <a:pt x="494" y="92"/>
                        <a:pt x="493" y="96"/>
                      </a:cubicBezTo>
                      <a:cubicBezTo>
                        <a:pt x="489" y="96"/>
                        <a:pt x="489" y="96"/>
                        <a:pt x="489" y="96"/>
                      </a:cubicBezTo>
                      <a:cubicBezTo>
                        <a:pt x="490" y="107"/>
                        <a:pt x="493" y="116"/>
                        <a:pt x="491" y="126"/>
                      </a:cubicBezTo>
                      <a:cubicBezTo>
                        <a:pt x="491" y="127"/>
                        <a:pt x="482" y="139"/>
                        <a:pt x="481" y="142"/>
                      </a:cubicBezTo>
                      <a:cubicBezTo>
                        <a:pt x="480" y="142"/>
                        <a:pt x="476" y="141"/>
                        <a:pt x="475" y="142"/>
                      </a:cubicBezTo>
                      <a:cubicBezTo>
                        <a:pt x="469" y="127"/>
                        <a:pt x="468" y="112"/>
                        <a:pt x="473" y="94"/>
                      </a:cubicBezTo>
                      <a:cubicBezTo>
                        <a:pt x="477" y="94"/>
                        <a:pt x="477" y="94"/>
                        <a:pt x="477" y="94"/>
                      </a:cubicBezTo>
                      <a:cubicBezTo>
                        <a:pt x="478" y="93"/>
                        <a:pt x="479" y="88"/>
                        <a:pt x="479" y="88"/>
                      </a:cubicBezTo>
                      <a:cubicBezTo>
                        <a:pt x="479" y="81"/>
                        <a:pt x="479" y="81"/>
                        <a:pt x="479" y="81"/>
                      </a:cubicBezTo>
                      <a:cubicBezTo>
                        <a:pt x="478" y="81"/>
                        <a:pt x="475" y="85"/>
                        <a:pt x="473" y="84"/>
                      </a:cubicBezTo>
                      <a:cubicBezTo>
                        <a:pt x="473" y="85"/>
                        <a:pt x="474" y="90"/>
                        <a:pt x="473" y="90"/>
                      </a:cubicBezTo>
                      <a:cubicBezTo>
                        <a:pt x="472" y="91"/>
                        <a:pt x="468" y="89"/>
                        <a:pt x="467" y="90"/>
                      </a:cubicBezTo>
                      <a:cubicBezTo>
                        <a:pt x="471" y="86"/>
                        <a:pt x="478" y="69"/>
                        <a:pt x="481" y="67"/>
                      </a:cubicBezTo>
                      <a:cubicBezTo>
                        <a:pt x="481" y="67"/>
                        <a:pt x="492" y="67"/>
                        <a:pt x="497" y="65"/>
                      </a:cubicBezTo>
                      <a:cubicBezTo>
                        <a:pt x="497" y="65"/>
                        <a:pt x="499" y="61"/>
                        <a:pt x="499" y="61"/>
                      </a:cubicBezTo>
                      <a:cubicBezTo>
                        <a:pt x="504" y="60"/>
                        <a:pt x="502" y="63"/>
                        <a:pt x="507" y="63"/>
                      </a:cubicBezTo>
                      <a:cubicBezTo>
                        <a:pt x="504" y="63"/>
                        <a:pt x="512" y="64"/>
                        <a:pt x="513" y="65"/>
                      </a:cubicBezTo>
                      <a:cubicBezTo>
                        <a:pt x="513" y="61"/>
                        <a:pt x="513" y="61"/>
                        <a:pt x="513" y="61"/>
                      </a:cubicBezTo>
                      <a:cubicBezTo>
                        <a:pt x="515" y="61"/>
                        <a:pt x="515" y="61"/>
                        <a:pt x="515" y="61"/>
                      </a:cubicBezTo>
                      <a:cubicBezTo>
                        <a:pt x="517" y="65"/>
                        <a:pt x="517" y="65"/>
                        <a:pt x="517" y="65"/>
                      </a:cubicBezTo>
                      <a:cubicBezTo>
                        <a:pt x="517" y="65"/>
                        <a:pt x="525" y="64"/>
                        <a:pt x="521" y="63"/>
                      </a:cubicBezTo>
                      <a:cubicBezTo>
                        <a:pt x="518" y="62"/>
                        <a:pt x="518" y="59"/>
                        <a:pt x="517" y="57"/>
                      </a:cubicBezTo>
                      <a:cubicBezTo>
                        <a:pt x="514" y="57"/>
                        <a:pt x="509" y="58"/>
                        <a:pt x="507" y="57"/>
                      </a:cubicBezTo>
                      <a:cubicBezTo>
                        <a:pt x="507" y="56"/>
                        <a:pt x="507" y="47"/>
                        <a:pt x="507" y="47"/>
                      </a:cubicBezTo>
                      <a:cubicBezTo>
                        <a:pt x="502" y="45"/>
                        <a:pt x="491" y="57"/>
                        <a:pt x="481" y="55"/>
                      </a:cubicBezTo>
                      <a:cubicBezTo>
                        <a:pt x="476" y="54"/>
                        <a:pt x="473" y="45"/>
                        <a:pt x="473" y="45"/>
                      </a:cubicBezTo>
                      <a:cubicBezTo>
                        <a:pt x="468" y="43"/>
                        <a:pt x="464" y="47"/>
                        <a:pt x="461" y="47"/>
                      </a:cubicBezTo>
                      <a:cubicBezTo>
                        <a:pt x="466" y="44"/>
                        <a:pt x="454" y="43"/>
                        <a:pt x="467" y="41"/>
                      </a:cubicBezTo>
                      <a:cubicBezTo>
                        <a:pt x="466" y="40"/>
                        <a:pt x="471" y="37"/>
                        <a:pt x="471" y="37"/>
                      </a:cubicBezTo>
                      <a:cubicBezTo>
                        <a:pt x="471" y="35"/>
                        <a:pt x="469" y="35"/>
                        <a:pt x="469" y="33"/>
                      </a:cubicBezTo>
                      <a:cubicBezTo>
                        <a:pt x="459" y="39"/>
                        <a:pt x="452" y="44"/>
                        <a:pt x="441" y="49"/>
                      </a:cubicBezTo>
                      <a:cubicBezTo>
                        <a:pt x="441" y="51"/>
                        <a:pt x="441" y="51"/>
                        <a:pt x="441" y="51"/>
                      </a:cubicBezTo>
                      <a:cubicBezTo>
                        <a:pt x="434" y="51"/>
                        <a:pt x="435" y="45"/>
                        <a:pt x="432" y="45"/>
                      </a:cubicBezTo>
                      <a:cubicBezTo>
                        <a:pt x="430" y="44"/>
                        <a:pt x="422" y="46"/>
                        <a:pt x="418" y="47"/>
                      </a:cubicBezTo>
                      <a:cubicBezTo>
                        <a:pt x="419" y="46"/>
                        <a:pt x="425" y="37"/>
                        <a:pt x="426" y="37"/>
                      </a:cubicBezTo>
                      <a:cubicBezTo>
                        <a:pt x="433" y="31"/>
                        <a:pt x="442" y="31"/>
                        <a:pt x="449" y="25"/>
                      </a:cubicBezTo>
                      <a:cubicBezTo>
                        <a:pt x="449" y="24"/>
                        <a:pt x="448" y="23"/>
                        <a:pt x="448" y="23"/>
                      </a:cubicBezTo>
                      <a:cubicBezTo>
                        <a:pt x="446" y="22"/>
                        <a:pt x="444" y="22"/>
                        <a:pt x="442" y="20"/>
                      </a:cubicBezTo>
                      <a:cubicBezTo>
                        <a:pt x="440" y="17"/>
                        <a:pt x="438" y="20"/>
                        <a:pt x="435" y="19"/>
                      </a:cubicBezTo>
                      <a:cubicBezTo>
                        <a:pt x="431" y="19"/>
                        <a:pt x="430" y="18"/>
                        <a:pt x="427" y="19"/>
                      </a:cubicBezTo>
                      <a:cubicBezTo>
                        <a:pt x="424" y="19"/>
                        <a:pt x="422" y="18"/>
                        <a:pt x="419" y="18"/>
                      </a:cubicBezTo>
                      <a:cubicBezTo>
                        <a:pt x="416" y="18"/>
                        <a:pt x="412" y="14"/>
                        <a:pt x="410" y="13"/>
                      </a:cubicBezTo>
                      <a:cubicBezTo>
                        <a:pt x="408" y="11"/>
                        <a:pt x="404" y="13"/>
                        <a:pt x="403" y="16"/>
                      </a:cubicBezTo>
                      <a:cubicBezTo>
                        <a:pt x="403" y="19"/>
                        <a:pt x="398" y="14"/>
                        <a:pt x="394" y="14"/>
                      </a:cubicBezTo>
                      <a:cubicBezTo>
                        <a:pt x="390" y="14"/>
                        <a:pt x="388" y="12"/>
                        <a:pt x="388" y="12"/>
                      </a:cubicBezTo>
                      <a:cubicBezTo>
                        <a:pt x="388" y="12"/>
                        <a:pt x="385" y="0"/>
                        <a:pt x="382" y="0"/>
                      </a:cubicBezTo>
                      <a:cubicBezTo>
                        <a:pt x="379" y="0"/>
                        <a:pt x="379" y="6"/>
                        <a:pt x="379" y="6"/>
                      </a:cubicBezTo>
                      <a:cubicBezTo>
                        <a:pt x="30" y="5"/>
                        <a:pt x="30" y="5"/>
                        <a:pt x="30" y="5"/>
                      </a:cubicBezTo>
                      <a:cubicBezTo>
                        <a:pt x="32" y="9"/>
                        <a:pt x="28" y="13"/>
                        <a:pt x="29" y="16"/>
                      </a:cubicBezTo>
                      <a:cubicBezTo>
                        <a:pt x="28" y="19"/>
                        <a:pt x="28" y="19"/>
                        <a:pt x="28" y="19"/>
                      </a:cubicBezTo>
                      <a:cubicBezTo>
                        <a:pt x="28" y="19"/>
                        <a:pt x="26" y="22"/>
                        <a:pt x="26" y="23"/>
                      </a:cubicBezTo>
                      <a:cubicBezTo>
                        <a:pt x="19" y="22"/>
                        <a:pt x="11" y="21"/>
                        <a:pt x="0" y="19"/>
                      </a:cubicBezTo>
                      <a:cubicBezTo>
                        <a:pt x="1" y="21"/>
                        <a:pt x="1" y="26"/>
                        <a:pt x="2" y="29"/>
                      </a:cubicBezTo>
                      <a:cubicBezTo>
                        <a:pt x="4" y="33"/>
                        <a:pt x="14" y="41"/>
                        <a:pt x="14" y="49"/>
                      </a:cubicBezTo>
                      <a:cubicBezTo>
                        <a:pt x="15" y="54"/>
                        <a:pt x="10" y="61"/>
                        <a:pt x="10" y="65"/>
                      </a:cubicBezTo>
                      <a:cubicBezTo>
                        <a:pt x="10" y="70"/>
                        <a:pt x="13" y="82"/>
                        <a:pt x="12" y="90"/>
                      </a:cubicBezTo>
                      <a:cubicBezTo>
                        <a:pt x="11" y="103"/>
                        <a:pt x="3" y="122"/>
                        <a:pt x="8" y="136"/>
                      </a:cubicBezTo>
                      <a:cubicBezTo>
                        <a:pt x="9" y="137"/>
                        <a:pt x="14" y="139"/>
                        <a:pt x="14" y="140"/>
                      </a:cubicBezTo>
                      <a:cubicBezTo>
                        <a:pt x="14" y="140"/>
                        <a:pt x="12" y="153"/>
                        <a:pt x="14" y="154"/>
                      </a:cubicBezTo>
                      <a:cubicBezTo>
                        <a:pt x="14" y="156"/>
                        <a:pt x="8" y="172"/>
                        <a:pt x="8" y="172"/>
                      </a:cubicBezTo>
                      <a:cubicBezTo>
                        <a:pt x="8" y="173"/>
                        <a:pt x="14" y="177"/>
                        <a:pt x="14" y="178"/>
                      </a:cubicBezTo>
                      <a:cubicBezTo>
                        <a:pt x="19" y="188"/>
                        <a:pt x="15" y="189"/>
                        <a:pt x="18" y="198"/>
                      </a:cubicBezTo>
                      <a:cubicBezTo>
                        <a:pt x="19" y="200"/>
                        <a:pt x="26" y="209"/>
                        <a:pt x="28" y="214"/>
                      </a:cubicBezTo>
                      <a:cubicBezTo>
                        <a:pt x="33" y="211"/>
                        <a:pt x="30" y="208"/>
                        <a:pt x="30" y="208"/>
                      </a:cubicBezTo>
                      <a:cubicBezTo>
                        <a:pt x="34" y="208"/>
                        <a:pt x="34" y="211"/>
                        <a:pt x="36" y="210"/>
                      </a:cubicBezTo>
                      <a:cubicBezTo>
                        <a:pt x="32" y="212"/>
                        <a:pt x="36" y="220"/>
                        <a:pt x="32" y="224"/>
                      </a:cubicBezTo>
                      <a:cubicBezTo>
                        <a:pt x="42" y="228"/>
                        <a:pt x="42" y="228"/>
                        <a:pt x="42" y="228"/>
                      </a:cubicBezTo>
                      <a:cubicBezTo>
                        <a:pt x="40" y="231"/>
                        <a:pt x="37" y="234"/>
                        <a:pt x="38" y="239"/>
                      </a:cubicBezTo>
                      <a:cubicBezTo>
                        <a:pt x="39" y="244"/>
                        <a:pt x="53" y="254"/>
                        <a:pt x="54" y="255"/>
                      </a:cubicBezTo>
                      <a:cubicBezTo>
                        <a:pt x="55" y="256"/>
                        <a:pt x="50" y="259"/>
                        <a:pt x="50" y="259"/>
                      </a:cubicBezTo>
                      <a:cubicBezTo>
                        <a:pt x="54" y="261"/>
                        <a:pt x="54" y="261"/>
                        <a:pt x="54" y="261"/>
                      </a:cubicBezTo>
                      <a:cubicBezTo>
                        <a:pt x="57" y="266"/>
                        <a:pt x="55" y="270"/>
                        <a:pt x="56" y="277"/>
                      </a:cubicBezTo>
                      <a:cubicBezTo>
                        <a:pt x="61" y="278"/>
                        <a:pt x="55" y="275"/>
                        <a:pt x="60" y="275"/>
                      </a:cubicBezTo>
                      <a:cubicBezTo>
                        <a:pt x="62" y="275"/>
                        <a:pt x="72" y="280"/>
                        <a:pt x="76" y="281"/>
                      </a:cubicBezTo>
                      <a:cubicBezTo>
                        <a:pt x="76" y="281"/>
                        <a:pt x="76" y="287"/>
                        <a:pt x="76" y="287"/>
                      </a:cubicBezTo>
                      <a:cubicBezTo>
                        <a:pt x="80" y="289"/>
                        <a:pt x="80" y="284"/>
                        <a:pt x="82" y="285"/>
                      </a:cubicBezTo>
                      <a:cubicBezTo>
                        <a:pt x="84" y="287"/>
                        <a:pt x="85" y="293"/>
                        <a:pt x="88" y="295"/>
                      </a:cubicBezTo>
                      <a:cubicBezTo>
                        <a:pt x="94" y="297"/>
                        <a:pt x="94" y="297"/>
                        <a:pt x="94" y="297"/>
                      </a:cubicBezTo>
                      <a:cubicBezTo>
                        <a:pt x="95" y="299"/>
                        <a:pt x="95" y="302"/>
                        <a:pt x="95" y="304"/>
                      </a:cubicBezTo>
                      <a:cubicBezTo>
                        <a:pt x="128" y="301"/>
                        <a:pt x="128" y="301"/>
                        <a:pt x="128" y="301"/>
                      </a:cubicBezTo>
                      <a:cubicBezTo>
                        <a:pt x="128" y="306"/>
                        <a:pt x="128" y="306"/>
                        <a:pt x="128" y="306"/>
                      </a:cubicBezTo>
                      <a:cubicBezTo>
                        <a:pt x="162" y="324"/>
                        <a:pt x="162" y="324"/>
                        <a:pt x="162" y="324"/>
                      </a:cubicBezTo>
                      <a:cubicBezTo>
                        <a:pt x="204" y="326"/>
                        <a:pt x="204" y="326"/>
                        <a:pt x="204" y="326"/>
                      </a:cubicBezTo>
                      <a:cubicBezTo>
                        <a:pt x="205" y="318"/>
                        <a:pt x="205" y="318"/>
                        <a:pt x="205" y="318"/>
                      </a:cubicBezTo>
                      <a:cubicBezTo>
                        <a:pt x="230" y="318"/>
                        <a:pt x="230" y="318"/>
                        <a:pt x="230" y="318"/>
                      </a:cubicBezTo>
                      <a:cubicBezTo>
                        <a:pt x="230" y="318"/>
                        <a:pt x="233" y="320"/>
                        <a:pt x="235" y="322"/>
                      </a:cubicBezTo>
                      <a:cubicBezTo>
                        <a:pt x="237" y="324"/>
                        <a:pt x="236" y="324"/>
                        <a:pt x="238" y="327"/>
                      </a:cubicBezTo>
                      <a:cubicBezTo>
                        <a:pt x="239" y="329"/>
                        <a:pt x="240" y="331"/>
                        <a:pt x="243" y="332"/>
                      </a:cubicBezTo>
                      <a:cubicBezTo>
                        <a:pt x="247" y="333"/>
                        <a:pt x="248" y="335"/>
                        <a:pt x="252" y="339"/>
                      </a:cubicBezTo>
                      <a:cubicBezTo>
                        <a:pt x="256" y="344"/>
                        <a:pt x="254" y="343"/>
                        <a:pt x="254" y="347"/>
                      </a:cubicBezTo>
                      <a:cubicBezTo>
                        <a:pt x="254" y="351"/>
                        <a:pt x="257" y="354"/>
                        <a:pt x="261" y="357"/>
                      </a:cubicBezTo>
                      <a:cubicBezTo>
                        <a:pt x="264" y="359"/>
                        <a:pt x="269" y="361"/>
                        <a:pt x="273" y="359"/>
                      </a:cubicBezTo>
                      <a:cubicBezTo>
                        <a:pt x="276" y="358"/>
                        <a:pt x="276" y="353"/>
                        <a:pt x="278" y="351"/>
                      </a:cubicBezTo>
                      <a:cubicBezTo>
                        <a:pt x="280" y="348"/>
                        <a:pt x="281" y="349"/>
                        <a:pt x="285" y="350"/>
                      </a:cubicBezTo>
                      <a:cubicBezTo>
                        <a:pt x="289" y="351"/>
                        <a:pt x="290" y="350"/>
                        <a:pt x="293" y="352"/>
                      </a:cubicBezTo>
                      <a:cubicBezTo>
                        <a:pt x="296" y="353"/>
                        <a:pt x="296" y="354"/>
                        <a:pt x="298" y="358"/>
                      </a:cubicBezTo>
                      <a:cubicBezTo>
                        <a:pt x="301" y="362"/>
                        <a:pt x="302" y="362"/>
                        <a:pt x="305" y="365"/>
                      </a:cubicBezTo>
                      <a:cubicBezTo>
                        <a:pt x="308" y="368"/>
                        <a:pt x="306" y="370"/>
                        <a:pt x="307" y="373"/>
                      </a:cubicBezTo>
                      <a:cubicBezTo>
                        <a:pt x="307" y="376"/>
                        <a:pt x="310" y="379"/>
                        <a:pt x="314" y="382"/>
                      </a:cubicBezTo>
                      <a:cubicBezTo>
                        <a:pt x="317" y="386"/>
                        <a:pt x="315" y="387"/>
                        <a:pt x="318" y="391"/>
                      </a:cubicBezTo>
                      <a:cubicBezTo>
                        <a:pt x="321" y="396"/>
                        <a:pt x="323" y="404"/>
                        <a:pt x="323" y="404"/>
                      </a:cubicBezTo>
                      <a:cubicBezTo>
                        <a:pt x="323" y="404"/>
                        <a:pt x="324" y="409"/>
                        <a:pt x="327" y="410"/>
                      </a:cubicBezTo>
                      <a:cubicBezTo>
                        <a:pt x="329" y="412"/>
                        <a:pt x="335" y="415"/>
                        <a:pt x="339" y="415"/>
                      </a:cubicBezTo>
                      <a:cubicBezTo>
                        <a:pt x="342" y="415"/>
                        <a:pt x="345" y="420"/>
                        <a:pt x="345" y="420"/>
                      </a:cubicBezTo>
                      <a:cubicBezTo>
                        <a:pt x="348" y="419"/>
                        <a:pt x="348" y="419"/>
                        <a:pt x="348" y="419"/>
                      </a:cubicBezTo>
                      <a:cubicBezTo>
                        <a:pt x="346" y="415"/>
                        <a:pt x="343" y="411"/>
                        <a:pt x="342" y="408"/>
                      </a:cubicBezTo>
                      <a:cubicBezTo>
                        <a:pt x="345" y="407"/>
                        <a:pt x="342" y="398"/>
                        <a:pt x="342" y="396"/>
                      </a:cubicBezTo>
                      <a:cubicBezTo>
                        <a:pt x="346" y="396"/>
                        <a:pt x="346" y="396"/>
                        <a:pt x="346" y="396"/>
                      </a:cubicBezTo>
                      <a:cubicBezTo>
                        <a:pt x="347" y="394"/>
                        <a:pt x="345" y="390"/>
                        <a:pt x="346" y="389"/>
                      </a:cubicBezTo>
                      <a:cubicBezTo>
                        <a:pt x="349" y="385"/>
                        <a:pt x="357" y="386"/>
                        <a:pt x="360" y="383"/>
                      </a:cubicBezTo>
                      <a:cubicBezTo>
                        <a:pt x="362" y="380"/>
                        <a:pt x="359" y="376"/>
                        <a:pt x="362" y="375"/>
                      </a:cubicBezTo>
                      <a:cubicBezTo>
                        <a:pt x="365" y="373"/>
                        <a:pt x="369" y="375"/>
                        <a:pt x="372" y="373"/>
                      </a:cubicBezTo>
                      <a:cubicBezTo>
                        <a:pt x="373" y="372"/>
                        <a:pt x="378" y="359"/>
                        <a:pt x="378" y="359"/>
                      </a:cubicBezTo>
                      <a:cubicBezTo>
                        <a:pt x="378" y="358"/>
                        <a:pt x="383" y="361"/>
                        <a:pt x="386" y="361"/>
                      </a:cubicBezTo>
                      <a:cubicBezTo>
                        <a:pt x="390" y="360"/>
                        <a:pt x="397" y="351"/>
                        <a:pt x="400" y="351"/>
                      </a:cubicBezTo>
                      <a:cubicBezTo>
                        <a:pt x="405" y="350"/>
                        <a:pt x="424" y="357"/>
                        <a:pt x="426" y="359"/>
                      </a:cubicBezTo>
                      <a:cubicBezTo>
                        <a:pt x="427" y="360"/>
                        <a:pt x="426" y="364"/>
                        <a:pt x="428" y="365"/>
                      </a:cubicBezTo>
                      <a:cubicBezTo>
                        <a:pt x="433" y="366"/>
                        <a:pt x="432" y="362"/>
                        <a:pt x="437" y="363"/>
                      </a:cubicBezTo>
                      <a:cubicBezTo>
                        <a:pt x="437" y="361"/>
                        <a:pt x="435" y="357"/>
                        <a:pt x="435" y="357"/>
                      </a:cubicBezTo>
                      <a:cubicBezTo>
                        <a:pt x="436" y="356"/>
                        <a:pt x="441" y="354"/>
                        <a:pt x="441" y="353"/>
                      </a:cubicBezTo>
                      <a:cubicBezTo>
                        <a:pt x="447" y="361"/>
                        <a:pt x="447" y="361"/>
                        <a:pt x="447" y="361"/>
                      </a:cubicBezTo>
                      <a:cubicBezTo>
                        <a:pt x="450" y="362"/>
                        <a:pt x="453" y="360"/>
                        <a:pt x="455" y="361"/>
                      </a:cubicBezTo>
                      <a:cubicBezTo>
                        <a:pt x="455" y="365"/>
                        <a:pt x="455" y="365"/>
                        <a:pt x="455" y="365"/>
                      </a:cubicBezTo>
                      <a:cubicBezTo>
                        <a:pt x="458" y="365"/>
                        <a:pt x="462" y="362"/>
                        <a:pt x="459" y="361"/>
                      </a:cubicBezTo>
                      <a:cubicBezTo>
                        <a:pt x="453" y="359"/>
                        <a:pt x="453" y="359"/>
                        <a:pt x="453" y="359"/>
                      </a:cubicBezTo>
                      <a:cubicBezTo>
                        <a:pt x="452" y="355"/>
                        <a:pt x="455" y="356"/>
                        <a:pt x="455" y="355"/>
                      </a:cubicBezTo>
                      <a:cubicBezTo>
                        <a:pt x="454" y="354"/>
                        <a:pt x="457" y="351"/>
                        <a:pt x="457" y="351"/>
                      </a:cubicBezTo>
                      <a:cubicBezTo>
                        <a:pt x="453" y="348"/>
                        <a:pt x="451" y="348"/>
                        <a:pt x="447" y="347"/>
                      </a:cubicBezTo>
                      <a:cubicBezTo>
                        <a:pt x="445" y="347"/>
                        <a:pt x="445" y="347"/>
                        <a:pt x="445" y="347"/>
                      </a:cubicBezTo>
                      <a:cubicBezTo>
                        <a:pt x="443" y="343"/>
                        <a:pt x="443" y="343"/>
                        <a:pt x="443" y="343"/>
                      </a:cubicBezTo>
                      <a:cubicBezTo>
                        <a:pt x="446" y="342"/>
                        <a:pt x="448" y="346"/>
                        <a:pt x="453" y="345"/>
                      </a:cubicBezTo>
                      <a:cubicBezTo>
                        <a:pt x="453" y="341"/>
                        <a:pt x="453" y="341"/>
                        <a:pt x="453" y="341"/>
                      </a:cubicBezTo>
                      <a:cubicBezTo>
                        <a:pt x="462" y="342"/>
                        <a:pt x="460" y="341"/>
                        <a:pt x="469" y="343"/>
                      </a:cubicBezTo>
                      <a:cubicBezTo>
                        <a:pt x="467" y="341"/>
                        <a:pt x="471" y="339"/>
                        <a:pt x="471" y="339"/>
                      </a:cubicBezTo>
                      <a:cubicBezTo>
                        <a:pt x="474" y="341"/>
                        <a:pt x="471" y="345"/>
                        <a:pt x="477" y="345"/>
                      </a:cubicBezTo>
                      <a:cubicBezTo>
                        <a:pt x="481" y="339"/>
                        <a:pt x="481" y="339"/>
                        <a:pt x="481" y="339"/>
                      </a:cubicBezTo>
                      <a:cubicBezTo>
                        <a:pt x="481" y="339"/>
                        <a:pt x="486" y="342"/>
                        <a:pt x="487" y="343"/>
                      </a:cubicBezTo>
                      <a:cubicBezTo>
                        <a:pt x="488" y="342"/>
                        <a:pt x="488" y="338"/>
                        <a:pt x="491" y="339"/>
                      </a:cubicBezTo>
                      <a:cubicBezTo>
                        <a:pt x="495" y="340"/>
                        <a:pt x="493" y="345"/>
                        <a:pt x="493" y="345"/>
                      </a:cubicBezTo>
                      <a:cubicBezTo>
                        <a:pt x="496" y="346"/>
                        <a:pt x="499" y="345"/>
                        <a:pt x="503" y="347"/>
                      </a:cubicBezTo>
                      <a:cubicBezTo>
                        <a:pt x="505" y="348"/>
                        <a:pt x="504" y="350"/>
                        <a:pt x="505" y="353"/>
                      </a:cubicBezTo>
                      <a:cubicBezTo>
                        <a:pt x="508" y="352"/>
                        <a:pt x="511" y="354"/>
                        <a:pt x="515" y="355"/>
                      </a:cubicBezTo>
                      <a:cubicBezTo>
                        <a:pt x="515" y="354"/>
                        <a:pt x="518" y="349"/>
                        <a:pt x="519" y="349"/>
                      </a:cubicBezTo>
                      <a:cubicBezTo>
                        <a:pt x="521" y="348"/>
                        <a:pt x="523" y="350"/>
                        <a:pt x="525" y="349"/>
                      </a:cubicBezTo>
                      <a:cubicBezTo>
                        <a:pt x="526" y="351"/>
                        <a:pt x="527" y="357"/>
                        <a:pt x="529" y="359"/>
                      </a:cubicBezTo>
                      <a:cubicBezTo>
                        <a:pt x="535" y="361"/>
                        <a:pt x="535" y="361"/>
                        <a:pt x="535" y="361"/>
                      </a:cubicBezTo>
                      <a:cubicBezTo>
                        <a:pt x="537" y="368"/>
                        <a:pt x="535" y="380"/>
                        <a:pt x="535" y="389"/>
                      </a:cubicBezTo>
                      <a:cubicBezTo>
                        <a:pt x="540" y="387"/>
                        <a:pt x="538" y="386"/>
                        <a:pt x="543" y="387"/>
                      </a:cubicBezTo>
                      <a:cubicBezTo>
                        <a:pt x="542" y="391"/>
                        <a:pt x="537" y="394"/>
                        <a:pt x="539" y="400"/>
                      </a:cubicBezTo>
                      <a:cubicBezTo>
                        <a:pt x="539" y="400"/>
                        <a:pt x="546" y="404"/>
                        <a:pt x="547" y="404"/>
                      </a:cubicBezTo>
                      <a:cubicBezTo>
                        <a:pt x="549" y="408"/>
                        <a:pt x="547" y="410"/>
                        <a:pt x="549" y="414"/>
                      </a:cubicBezTo>
                      <a:cubicBezTo>
                        <a:pt x="549" y="415"/>
                        <a:pt x="554" y="420"/>
                        <a:pt x="555" y="420"/>
                      </a:cubicBezTo>
                      <a:cubicBezTo>
                        <a:pt x="555" y="422"/>
                        <a:pt x="554" y="425"/>
                        <a:pt x="555" y="426"/>
                      </a:cubicBezTo>
                      <a:cubicBezTo>
                        <a:pt x="556" y="428"/>
                        <a:pt x="562" y="428"/>
                        <a:pt x="565" y="430"/>
                      </a:cubicBezTo>
                      <a:cubicBezTo>
                        <a:pt x="566" y="419"/>
                        <a:pt x="570" y="409"/>
                        <a:pt x="569" y="396"/>
                      </a:cubicBezTo>
                      <a:cubicBezTo>
                        <a:pt x="568" y="394"/>
                        <a:pt x="564" y="379"/>
                        <a:pt x="563" y="375"/>
                      </a:cubicBezTo>
                      <a:cubicBezTo>
                        <a:pt x="559" y="373"/>
                        <a:pt x="559" y="373"/>
                        <a:pt x="559" y="373"/>
                      </a:cubicBezTo>
                      <a:cubicBezTo>
                        <a:pt x="558" y="369"/>
                        <a:pt x="562" y="372"/>
                        <a:pt x="561" y="367"/>
                      </a:cubicBezTo>
                      <a:cubicBezTo>
                        <a:pt x="560" y="365"/>
                        <a:pt x="555" y="360"/>
                        <a:pt x="555" y="359"/>
                      </a:cubicBezTo>
                      <a:cubicBezTo>
                        <a:pt x="554" y="354"/>
                        <a:pt x="556" y="349"/>
                        <a:pt x="555" y="345"/>
                      </a:cubicBezTo>
                      <a:cubicBezTo>
                        <a:pt x="555" y="345"/>
                        <a:pt x="545" y="338"/>
                        <a:pt x="551" y="339"/>
                      </a:cubicBezTo>
                      <a:cubicBezTo>
                        <a:pt x="552" y="339"/>
                        <a:pt x="553" y="339"/>
                        <a:pt x="553" y="339"/>
                      </a:cubicBezTo>
                      <a:cubicBezTo>
                        <a:pt x="553" y="339"/>
                        <a:pt x="551" y="338"/>
                        <a:pt x="553" y="337"/>
                      </a:cubicBezTo>
                      <a:cubicBezTo>
                        <a:pt x="553" y="337"/>
                        <a:pt x="561" y="335"/>
                        <a:pt x="555" y="335"/>
                      </a:cubicBezTo>
                      <a:cubicBezTo>
                        <a:pt x="550" y="335"/>
                        <a:pt x="560" y="319"/>
                        <a:pt x="561" y="317"/>
                      </a:cubicBezTo>
                      <a:cubicBezTo>
                        <a:pt x="561" y="315"/>
                        <a:pt x="559" y="311"/>
                        <a:pt x="561" y="309"/>
                      </a:cubicBezTo>
                      <a:cubicBezTo>
                        <a:pt x="561" y="308"/>
                        <a:pt x="565" y="309"/>
                        <a:pt x="567" y="309"/>
                      </a:cubicBezTo>
                      <a:cubicBezTo>
                        <a:pt x="569" y="308"/>
                        <a:pt x="567" y="304"/>
                        <a:pt x="569" y="303"/>
                      </a:cubicBezTo>
                      <a:cubicBezTo>
                        <a:pt x="572" y="301"/>
                        <a:pt x="581" y="300"/>
                        <a:pt x="582" y="297"/>
                      </a:cubicBezTo>
                      <a:cubicBezTo>
                        <a:pt x="584" y="294"/>
                        <a:pt x="582" y="291"/>
                        <a:pt x="584" y="289"/>
                      </a:cubicBezTo>
                      <a:cubicBezTo>
                        <a:pt x="589" y="286"/>
                        <a:pt x="594" y="288"/>
                        <a:pt x="598" y="285"/>
                      </a:cubicBezTo>
                      <a:cubicBezTo>
                        <a:pt x="602" y="283"/>
                        <a:pt x="601" y="276"/>
                        <a:pt x="604" y="273"/>
                      </a:cubicBezTo>
                      <a:cubicBezTo>
                        <a:pt x="605" y="273"/>
                        <a:pt x="610" y="272"/>
                        <a:pt x="610" y="271"/>
                      </a:cubicBezTo>
                      <a:cubicBezTo>
                        <a:pt x="610" y="270"/>
                        <a:pt x="606" y="263"/>
                        <a:pt x="606" y="263"/>
                      </a:cubicBezTo>
                      <a:cubicBezTo>
                        <a:pt x="610" y="262"/>
                        <a:pt x="612" y="262"/>
                        <a:pt x="614" y="261"/>
                      </a:cubicBezTo>
                      <a:cubicBezTo>
                        <a:pt x="612" y="257"/>
                        <a:pt x="612" y="257"/>
                        <a:pt x="612" y="257"/>
                      </a:cubicBezTo>
                      <a:cubicBezTo>
                        <a:pt x="609" y="257"/>
                        <a:pt x="622" y="255"/>
                        <a:pt x="626" y="255"/>
                      </a:cubicBezTo>
                      <a:cubicBezTo>
                        <a:pt x="625" y="255"/>
                        <a:pt x="623" y="250"/>
                        <a:pt x="622" y="249"/>
                      </a:cubicBezTo>
                      <a:cubicBezTo>
                        <a:pt x="621" y="249"/>
                        <a:pt x="616" y="249"/>
                        <a:pt x="614" y="249"/>
                      </a:cubicBezTo>
                      <a:cubicBezTo>
                        <a:pt x="614" y="245"/>
                        <a:pt x="614" y="245"/>
                        <a:pt x="614" y="245"/>
                      </a:cubicBezTo>
                      <a:cubicBezTo>
                        <a:pt x="617" y="245"/>
                        <a:pt x="621" y="245"/>
                        <a:pt x="622" y="243"/>
                      </a:cubicBezTo>
                      <a:cubicBezTo>
                        <a:pt x="622" y="243"/>
                        <a:pt x="622" y="237"/>
                        <a:pt x="622" y="236"/>
                      </a:cubicBezTo>
                      <a:cubicBezTo>
                        <a:pt x="620" y="234"/>
                        <a:pt x="617" y="235"/>
                        <a:pt x="614" y="234"/>
                      </a:cubicBezTo>
                      <a:cubicBezTo>
                        <a:pt x="612" y="232"/>
                        <a:pt x="613" y="229"/>
                        <a:pt x="610" y="228"/>
                      </a:cubicBezTo>
                      <a:cubicBezTo>
                        <a:pt x="610" y="228"/>
                        <a:pt x="618" y="220"/>
                        <a:pt x="616" y="220"/>
                      </a:cubicBezTo>
                      <a:cubicBezTo>
                        <a:pt x="610" y="219"/>
                        <a:pt x="615" y="215"/>
                        <a:pt x="614" y="214"/>
                      </a:cubicBezTo>
                      <a:cubicBezTo>
                        <a:pt x="613" y="211"/>
                        <a:pt x="609" y="211"/>
                        <a:pt x="606" y="210"/>
                      </a:cubicBezTo>
                      <a:cubicBezTo>
                        <a:pt x="607" y="206"/>
                        <a:pt x="607" y="209"/>
                        <a:pt x="610" y="208"/>
                      </a:cubicBezTo>
                      <a:cubicBezTo>
                        <a:pt x="611" y="205"/>
                        <a:pt x="608" y="202"/>
                        <a:pt x="608" y="202"/>
                      </a:cubicBezTo>
                      <a:cubicBezTo>
                        <a:pt x="614" y="196"/>
                        <a:pt x="612" y="193"/>
                        <a:pt x="614" y="184"/>
                      </a:cubicBezTo>
                      <a:cubicBezTo>
                        <a:pt x="618" y="184"/>
                        <a:pt x="619" y="183"/>
                        <a:pt x="622" y="182"/>
                      </a:cubicBezTo>
                      <a:cubicBezTo>
                        <a:pt x="622" y="183"/>
                        <a:pt x="625" y="185"/>
                        <a:pt x="624" y="186"/>
                      </a:cubicBezTo>
                      <a:cubicBezTo>
                        <a:pt x="617" y="190"/>
                        <a:pt x="618" y="207"/>
                        <a:pt x="616" y="208"/>
                      </a:cubicBezTo>
                      <a:cubicBezTo>
                        <a:pt x="616" y="208"/>
                        <a:pt x="619" y="211"/>
                        <a:pt x="618" y="212"/>
                      </a:cubicBezTo>
                      <a:cubicBezTo>
                        <a:pt x="620" y="212"/>
                        <a:pt x="622" y="209"/>
                        <a:pt x="626" y="210"/>
                      </a:cubicBezTo>
                      <a:cubicBezTo>
                        <a:pt x="626" y="214"/>
                        <a:pt x="626" y="214"/>
                        <a:pt x="626" y="214"/>
                      </a:cubicBezTo>
                      <a:cubicBezTo>
                        <a:pt x="627" y="214"/>
                        <a:pt x="631" y="213"/>
                        <a:pt x="632" y="214"/>
                      </a:cubicBezTo>
                      <a:cubicBezTo>
                        <a:pt x="634" y="207"/>
                        <a:pt x="634" y="203"/>
                        <a:pt x="636" y="194"/>
                      </a:cubicBezTo>
                      <a:cubicBezTo>
                        <a:pt x="634" y="193"/>
                        <a:pt x="631" y="194"/>
                        <a:pt x="630" y="192"/>
                      </a:cubicBezTo>
                      <a:cubicBezTo>
                        <a:pt x="630" y="191"/>
                        <a:pt x="631" y="187"/>
                        <a:pt x="630" y="186"/>
                      </a:cubicBezTo>
                      <a:cubicBezTo>
                        <a:pt x="651" y="187"/>
                        <a:pt x="645" y="184"/>
                        <a:pt x="654" y="170"/>
                      </a:cubicBezTo>
                      <a:cubicBezTo>
                        <a:pt x="648" y="166"/>
                        <a:pt x="648" y="166"/>
                        <a:pt x="648" y="166"/>
                      </a:cubicBezTo>
                      <a:cubicBezTo>
                        <a:pt x="646" y="160"/>
                        <a:pt x="652" y="164"/>
                        <a:pt x="650" y="160"/>
                      </a:cubicBezTo>
                      <a:cubicBezTo>
                        <a:pt x="653" y="157"/>
                        <a:pt x="658" y="151"/>
                        <a:pt x="662" y="150"/>
                      </a:cubicBezTo>
                      <a:cubicBezTo>
                        <a:pt x="664" y="149"/>
                        <a:pt x="668" y="151"/>
                        <a:pt x="670" y="150"/>
                      </a:cubicBezTo>
                      <a:cubicBezTo>
                        <a:pt x="672" y="146"/>
                        <a:pt x="672" y="146"/>
                        <a:pt x="672" y="146"/>
                      </a:cubicBezTo>
                      <a:cubicBezTo>
                        <a:pt x="678" y="145"/>
                        <a:pt x="677" y="149"/>
                        <a:pt x="682" y="148"/>
                      </a:cubicBezTo>
                      <a:cubicBezTo>
                        <a:pt x="682" y="144"/>
                        <a:pt x="682" y="143"/>
                        <a:pt x="684" y="138"/>
                      </a:cubicBezTo>
                      <a:cubicBezTo>
                        <a:pt x="688" y="140"/>
                        <a:pt x="686" y="140"/>
                        <a:pt x="688" y="144"/>
                      </a:cubicBezTo>
                      <a:cubicBezTo>
                        <a:pt x="688" y="144"/>
                        <a:pt x="695" y="144"/>
                        <a:pt x="692" y="142"/>
                      </a:cubicBezTo>
                      <a:cubicBezTo>
                        <a:pt x="695" y="141"/>
                        <a:pt x="694" y="141"/>
                        <a:pt x="698" y="140"/>
                      </a:cubicBezTo>
                      <a:cubicBezTo>
                        <a:pt x="695" y="138"/>
                        <a:pt x="692" y="136"/>
                        <a:pt x="688" y="134"/>
                      </a:cubicBezTo>
                      <a:cubicBezTo>
                        <a:pt x="689" y="131"/>
                        <a:pt x="693" y="130"/>
                        <a:pt x="694" y="128"/>
                      </a:cubicBezTo>
                      <a:cubicBezTo>
                        <a:pt x="696" y="123"/>
                        <a:pt x="691" y="126"/>
                        <a:pt x="692" y="122"/>
                      </a:cubicBezTo>
                      <a:cubicBezTo>
                        <a:pt x="696" y="120"/>
                        <a:pt x="696" y="120"/>
                        <a:pt x="696" y="120"/>
                      </a:cubicBezTo>
                      <a:cubicBezTo>
                        <a:pt x="698" y="116"/>
                        <a:pt x="698" y="111"/>
                        <a:pt x="700" y="106"/>
                      </a:cubicBezTo>
                      <a:cubicBezTo>
                        <a:pt x="712" y="106"/>
                        <a:pt x="713" y="107"/>
                        <a:pt x="720" y="94"/>
                      </a:cubicBezTo>
                      <a:cubicBezTo>
                        <a:pt x="720" y="100"/>
                        <a:pt x="720" y="100"/>
                        <a:pt x="720" y="100"/>
                      </a:cubicBezTo>
                      <a:cubicBezTo>
                        <a:pt x="726" y="96"/>
                        <a:pt x="726" y="96"/>
                        <a:pt x="726" y="96"/>
                      </a:cubicBezTo>
                      <a:cubicBezTo>
                        <a:pt x="724" y="97"/>
                        <a:pt x="730" y="100"/>
                        <a:pt x="730" y="100"/>
                      </a:cubicBezTo>
                      <a:cubicBezTo>
                        <a:pt x="732" y="98"/>
                        <a:pt x="736" y="95"/>
                        <a:pt x="739" y="92"/>
                      </a:cubicBezTo>
                      <a:cubicBezTo>
                        <a:pt x="738" y="89"/>
                        <a:pt x="736" y="85"/>
                        <a:pt x="735" y="81"/>
                      </a:cubicBezTo>
                      <a:cubicBezTo>
                        <a:pt x="737" y="81"/>
                        <a:pt x="738" y="82"/>
                        <a:pt x="738" y="82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8" name="Freeform 687"/>
                <p:cNvSpPr>
                  <a:spLocks/>
                </p:cNvSpPr>
                <p:nvPr/>
              </p:nvSpPr>
              <p:spPr bwMode="auto">
                <a:xfrm>
                  <a:off x="1056216" y="2109484"/>
                  <a:ext cx="890195" cy="704752"/>
                </a:xfrm>
                <a:custGeom>
                  <a:avLst/>
                  <a:gdLst>
                    <a:gd name="T0" fmla="*/ 524673 w 509"/>
                    <a:gd name="T1" fmla="*/ 55638 h 380"/>
                    <a:gd name="T2" fmla="*/ 435478 w 509"/>
                    <a:gd name="T3" fmla="*/ 48220 h 380"/>
                    <a:gd name="T4" fmla="*/ 302561 w 509"/>
                    <a:gd name="T5" fmla="*/ 29674 h 380"/>
                    <a:gd name="T6" fmla="*/ 201125 w 509"/>
                    <a:gd name="T7" fmla="*/ 25965 h 380"/>
                    <a:gd name="T8" fmla="*/ 174891 w 509"/>
                    <a:gd name="T9" fmla="*/ 40801 h 380"/>
                    <a:gd name="T10" fmla="*/ 69956 w 509"/>
                    <a:gd name="T11" fmla="*/ 118695 h 380"/>
                    <a:gd name="T12" fmla="*/ 62961 w 509"/>
                    <a:gd name="T13" fmla="*/ 163206 h 380"/>
                    <a:gd name="T14" fmla="*/ 132917 w 509"/>
                    <a:gd name="T15" fmla="*/ 194734 h 380"/>
                    <a:gd name="T16" fmla="*/ 139913 w 509"/>
                    <a:gd name="T17" fmla="*/ 220699 h 380"/>
                    <a:gd name="T18" fmla="*/ 132917 w 509"/>
                    <a:gd name="T19" fmla="*/ 246663 h 380"/>
                    <a:gd name="T20" fmla="*/ 24485 w 509"/>
                    <a:gd name="T21" fmla="*/ 235536 h 380"/>
                    <a:gd name="T22" fmla="*/ 34978 w 509"/>
                    <a:gd name="T23" fmla="*/ 294883 h 380"/>
                    <a:gd name="T24" fmla="*/ 160900 w 509"/>
                    <a:gd name="T25" fmla="*/ 339394 h 380"/>
                    <a:gd name="T26" fmla="*/ 94441 w 509"/>
                    <a:gd name="T27" fmla="*/ 350521 h 380"/>
                    <a:gd name="T28" fmla="*/ 69956 w 509"/>
                    <a:gd name="T29" fmla="*/ 387614 h 380"/>
                    <a:gd name="T30" fmla="*/ 87445 w 509"/>
                    <a:gd name="T31" fmla="*/ 454380 h 380"/>
                    <a:gd name="T32" fmla="*/ 87445 w 509"/>
                    <a:gd name="T33" fmla="*/ 485908 h 380"/>
                    <a:gd name="T34" fmla="*/ 132917 w 509"/>
                    <a:gd name="T35" fmla="*/ 511873 h 380"/>
                    <a:gd name="T36" fmla="*/ 190631 w 509"/>
                    <a:gd name="T37" fmla="*/ 519291 h 380"/>
                    <a:gd name="T38" fmla="*/ 225609 w 509"/>
                    <a:gd name="T39" fmla="*/ 560092 h 380"/>
                    <a:gd name="T40" fmla="*/ 157402 w 509"/>
                    <a:gd name="T41" fmla="*/ 649114 h 380"/>
                    <a:gd name="T42" fmla="*/ 104935 w 509"/>
                    <a:gd name="T43" fmla="*/ 686206 h 380"/>
                    <a:gd name="T44" fmla="*/ 194129 w 509"/>
                    <a:gd name="T45" fmla="*/ 649114 h 380"/>
                    <a:gd name="T46" fmla="*/ 215116 w 509"/>
                    <a:gd name="T47" fmla="*/ 615731 h 380"/>
                    <a:gd name="T48" fmla="*/ 285072 w 509"/>
                    <a:gd name="T49" fmla="*/ 552674 h 380"/>
                    <a:gd name="T50" fmla="*/ 302561 w 509"/>
                    <a:gd name="T51" fmla="*/ 519291 h 380"/>
                    <a:gd name="T52" fmla="*/ 362024 w 509"/>
                    <a:gd name="T53" fmla="*/ 450670 h 380"/>
                    <a:gd name="T54" fmla="*/ 403998 w 509"/>
                    <a:gd name="T55" fmla="*/ 428415 h 380"/>
                    <a:gd name="T56" fmla="*/ 369020 w 509"/>
                    <a:gd name="T57" fmla="*/ 450670 h 380"/>
                    <a:gd name="T58" fmla="*/ 365522 w 509"/>
                    <a:gd name="T59" fmla="*/ 515582 h 380"/>
                    <a:gd name="T60" fmla="*/ 442474 w 509"/>
                    <a:gd name="T61" fmla="*/ 482199 h 380"/>
                    <a:gd name="T62" fmla="*/ 475704 w 509"/>
                    <a:gd name="T63" fmla="*/ 435833 h 380"/>
                    <a:gd name="T64" fmla="*/ 496690 w 509"/>
                    <a:gd name="T65" fmla="*/ 469216 h 380"/>
                    <a:gd name="T66" fmla="*/ 577140 w 509"/>
                    <a:gd name="T67" fmla="*/ 478490 h 380"/>
                    <a:gd name="T68" fmla="*/ 671581 w 509"/>
                    <a:gd name="T69" fmla="*/ 511873 h 380"/>
                    <a:gd name="T70" fmla="*/ 708308 w 509"/>
                    <a:gd name="T71" fmla="*/ 552674 h 380"/>
                    <a:gd name="T72" fmla="*/ 722300 w 509"/>
                    <a:gd name="T73" fmla="*/ 586057 h 380"/>
                    <a:gd name="T74" fmla="*/ 767771 w 509"/>
                    <a:gd name="T75" fmla="*/ 630568 h 380"/>
                    <a:gd name="T76" fmla="*/ 785260 w 509"/>
                    <a:gd name="T77" fmla="*/ 637986 h 380"/>
                    <a:gd name="T78" fmla="*/ 778265 w 509"/>
                    <a:gd name="T79" fmla="*/ 626858 h 380"/>
                    <a:gd name="T80" fmla="*/ 757278 w 509"/>
                    <a:gd name="T81" fmla="*/ 582348 h 380"/>
                    <a:gd name="T82" fmla="*/ 750282 w 509"/>
                    <a:gd name="T83" fmla="*/ 563802 h 380"/>
                    <a:gd name="T84" fmla="*/ 785260 w 509"/>
                    <a:gd name="T85" fmla="*/ 567511 h 380"/>
                    <a:gd name="T86" fmla="*/ 806247 w 509"/>
                    <a:gd name="T87" fmla="*/ 623149 h 380"/>
                    <a:gd name="T88" fmla="*/ 816741 w 509"/>
                    <a:gd name="T89" fmla="*/ 641695 h 380"/>
                    <a:gd name="T90" fmla="*/ 848221 w 509"/>
                    <a:gd name="T91" fmla="*/ 682497 h 380"/>
                    <a:gd name="T92" fmla="*/ 862212 w 509"/>
                    <a:gd name="T93" fmla="*/ 704752 h 380"/>
                    <a:gd name="T94" fmla="*/ 884948 w 509"/>
                    <a:gd name="T95" fmla="*/ 658387 h 380"/>
                    <a:gd name="T96" fmla="*/ 828983 w 509"/>
                    <a:gd name="T97" fmla="*/ 593475 h 380"/>
                    <a:gd name="T98" fmla="*/ 738040 w 509"/>
                    <a:gd name="T99" fmla="*/ 487763 h 380"/>
                    <a:gd name="T100" fmla="*/ 657590 w 509"/>
                    <a:gd name="T101" fmla="*/ 482199 h 380"/>
                    <a:gd name="T102" fmla="*/ 592880 w 509"/>
                    <a:gd name="T103" fmla="*/ 64911 h 38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09"/>
                    <a:gd name="T157" fmla="*/ 0 h 380"/>
                    <a:gd name="T158" fmla="*/ 509 w 509"/>
                    <a:gd name="T159" fmla="*/ 380 h 38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09" h="380">
                      <a:moveTo>
                        <a:pt x="339" y="35"/>
                      </a:moveTo>
                      <a:cubicBezTo>
                        <a:pt x="332" y="31"/>
                        <a:pt x="323" y="27"/>
                        <a:pt x="314" y="28"/>
                      </a:cubicBezTo>
                      <a:cubicBezTo>
                        <a:pt x="314" y="28"/>
                        <a:pt x="314" y="34"/>
                        <a:pt x="314" y="34"/>
                      </a:cubicBezTo>
                      <a:cubicBezTo>
                        <a:pt x="309" y="34"/>
                        <a:pt x="305" y="34"/>
                        <a:pt x="302" y="34"/>
                      </a:cubicBezTo>
                      <a:cubicBezTo>
                        <a:pt x="300" y="30"/>
                        <a:pt x="300" y="30"/>
                        <a:pt x="300" y="30"/>
                      </a:cubicBezTo>
                      <a:cubicBezTo>
                        <a:pt x="295" y="30"/>
                        <a:pt x="290" y="30"/>
                        <a:pt x="284" y="30"/>
                      </a:cubicBezTo>
                      <a:cubicBezTo>
                        <a:pt x="284" y="26"/>
                        <a:pt x="284" y="26"/>
                        <a:pt x="284" y="26"/>
                      </a:cubicBezTo>
                      <a:cubicBezTo>
                        <a:pt x="276" y="25"/>
                        <a:pt x="264" y="29"/>
                        <a:pt x="256" y="28"/>
                      </a:cubicBezTo>
                      <a:cubicBezTo>
                        <a:pt x="255" y="24"/>
                        <a:pt x="255" y="24"/>
                        <a:pt x="255" y="24"/>
                      </a:cubicBezTo>
                      <a:cubicBezTo>
                        <a:pt x="251" y="23"/>
                        <a:pt x="253" y="27"/>
                        <a:pt x="249" y="26"/>
                      </a:cubicBezTo>
                      <a:cubicBezTo>
                        <a:pt x="247" y="26"/>
                        <a:pt x="240" y="20"/>
                        <a:pt x="239" y="20"/>
                      </a:cubicBezTo>
                      <a:cubicBezTo>
                        <a:pt x="229" y="19"/>
                        <a:pt x="227" y="25"/>
                        <a:pt x="217" y="24"/>
                      </a:cubicBezTo>
                      <a:cubicBezTo>
                        <a:pt x="213" y="24"/>
                        <a:pt x="200" y="20"/>
                        <a:pt x="195" y="18"/>
                      </a:cubicBezTo>
                      <a:cubicBezTo>
                        <a:pt x="193" y="14"/>
                        <a:pt x="193" y="14"/>
                        <a:pt x="193" y="14"/>
                      </a:cubicBezTo>
                      <a:cubicBezTo>
                        <a:pt x="187" y="13"/>
                        <a:pt x="176" y="17"/>
                        <a:pt x="173" y="16"/>
                      </a:cubicBezTo>
                      <a:cubicBezTo>
                        <a:pt x="170" y="15"/>
                        <a:pt x="169" y="9"/>
                        <a:pt x="167" y="8"/>
                      </a:cubicBezTo>
                      <a:cubicBezTo>
                        <a:pt x="163" y="10"/>
                        <a:pt x="159" y="14"/>
                        <a:pt x="155" y="16"/>
                      </a:cubicBezTo>
                      <a:cubicBezTo>
                        <a:pt x="152" y="13"/>
                        <a:pt x="159" y="0"/>
                        <a:pt x="139" y="4"/>
                      </a:cubicBezTo>
                      <a:cubicBezTo>
                        <a:pt x="137" y="5"/>
                        <a:pt x="130" y="13"/>
                        <a:pt x="127" y="14"/>
                      </a:cubicBezTo>
                      <a:cubicBezTo>
                        <a:pt x="124" y="15"/>
                        <a:pt x="119" y="13"/>
                        <a:pt x="115" y="14"/>
                      </a:cubicBezTo>
                      <a:cubicBezTo>
                        <a:pt x="114" y="14"/>
                        <a:pt x="114" y="19"/>
                        <a:pt x="111" y="18"/>
                      </a:cubicBezTo>
                      <a:cubicBezTo>
                        <a:pt x="110" y="18"/>
                        <a:pt x="113" y="12"/>
                        <a:pt x="107" y="14"/>
                      </a:cubicBezTo>
                      <a:cubicBezTo>
                        <a:pt x="107" y="18"/>
                        <a:pt x="107" y="18"/>
                        <a:pt x="107" y="18"/>
                      </a:cubicBezTo>
                      <a:cubicBezTo>
                        <a:pt x="106" y="19"/>
                        <a:pt x="103" y="18"/>
                        <a:pt x="102" y="18"/>
                      </a:cubicBezTo>
                      <a:cubicBezTo>
                        <a:pt x="101" y="19"/>
                        <a:pt x="100" y="22"/>
                        <a:pt x="100" y="22"/>
                      </a:cubicBezTo>
                      <a:cubicBezTo>
                        <a:pt x="95" y="23"/>
                        <a:pt x="90" y="21"/>
                        <a:pt x="86" y="22"/>
                      </a:cubicBezTo>
                      <a:cubicBezTo>
                        <a:pt x="80" y="24"/>
                        <a:pt x="78" y="33"/>
                        <a:pt x="74" y="36"/>
                      </a:cubicBezTo>
                      <a:cubicBezTo>
                        <a:pt x="72" y="37"/>
                        <a:pt x="69" y="36"/>
                        <a:pt x="68" y="38"/>
                      </a:cubicBezTo>
                      <a:cubicBezTo>
                        <a:pt x="66" y="41"/>
                        <a:pt x="64" y="60"/>
                        <a:pt x="62" y="62"/>
                      </a:cubicBezTo>
                      <a:cubicBezTo>
                        <a:pt x="57" y="65"/>
                        <a:pt x="43" y="63"/>
                        <a:pt x="40" y="64"/>
                      </a:cubicBezTo>
                      <a:cubicBezTo>
                        <a:pt x="39" y="64"/>
                        <a:pt x="36" y="68"/>
                        <a:pt x="34" y="68"/>
                      </a:cubicBezTo>
                      <a:cubicBezTo>
                        <a:pt x="34" y="68"/>
                        <a:pt x="25" y="64"/>
                        <a:pt x="22" y="66"/>
                      </a:cubicBezTo>
                      <a:cubicBezTo>
                        <a:pt x="22" y="66"/>
                        <a:pt x="22" y="79"/>
                        <a:pt x="22" y="78"/>
                      </a:cubicBezTo>
                      <a:cubicBezTo>
                        <a:pt x="23" y="78"/>
                        <a:pt x="20" y="81"/>
                        <a:pt x="20" y="82"/>
                      </a:cubicBezTo>
                      <a:cubicBezTo>
                        <a:pt x="25" y="84"/>
                        <a:pt x="31" y="85"/>
                        <a:pt x="36" y="88"/>
                      </a:cubicBezTo>
                      <a:cubicBezTo>
                        <a:pt x="39" y="89"/>
                        <a:pt x="43" y="97"/>
                        <a:pt x="46" y="98"/>
                      </a:cubicBezTo>
                      <a:cubicBezTo>
                        <a:pt x="48" y="98"/>
                        <a:pt x="52" y="96"/>
                        <a:pt x="54" y="98"/>
                      </a:cubicBezTo>
                      <a:cubicBezTo>
                        <a:pt x="56" y="99"/>
                        <a:pt x="52" y="106"/>
                        <a:pt x="56" y="107"/>
                      </a:cubicBezTo>
                      <a:cubicBezTo>
                        <a:pt x="62" y="110"/>
                        <a:pt x="62" y="103"/>
                        <a:pt x="70" y="105"/>
                      </a:cubicBezTo>
                      <a:cubicBezTo>
                        <a:pt x="70" y="105"/>
                        <a:pt x="78" y="106"/>
                        <a:pt x="76" y="105"/>
                      </a:cubicBezTo>
                      <a:cubicBezTo>
                        <a:pt x="82" y="104"/>
                        <a:pt x="79" y="112"/>
                        <a:pt x="76" y="111"/>
                      </a:cubicBezTo>
                      <a:cubicBezTo>
                        <a:pt x="80" y="113"/>
                        <a:pt x="83" y="115"/>
                        <a:pt x="88" y="117"/>
                      </a:cubicBezTo>
                      <a:cubicBezTo>
                        <a:pt x="84" y="116"/>
                        <a:pt x="94" y="115"/>
                        <a:pt x="94" y="115"/>
                      </a:cubicBezTo>
                      <a:cubicBezTo>
                        <a:pt x="94" y="116"/>
                        <a:pt x="93" y="121"/>
                        <a:pt x="94" y="121"/>
                      </a:cubicBezTo>
                      <a:cubicBezTo>
                        <a:pt x="87" y="121"/>
                        <a:pt x="85" y="120"/>
                        <a:pt x="80" y="119"/>
                      </a:cubicBezTo>
                      <a:cubicBezTo>
                        <a:pt x="81" y="119"/>
                        <a:pt x="76" y="123"/>
                        <a:pt x="76" y="123"/>
                      </a:cubicBezTo>
                      <a:cubicBezTo>
                        <a:pt x="78" y="123"/>
                        <a:pt x="81" y="124"/>
                        <a:pt x="84" y="123"/>
                      </a:cubicBezTo>
                      <a:cubicBezTo>
                        <a:pt x="86" y="131"/>
                        <a:pt x="86" y="131"/>
                        <a:pt x="86" y="131"/>
                      </a:cubicBezTo>
                      <a:cubicBezTo>
                        <a:pt x="84" y="127"/>
                        <a:pt x="84" y="127"/>
                        <a:pt x="84" y="127"/>
                      </a:cubicBezTo>
                      <a:cubicBezTo>
                        <a:pt x="76" y="133"/>
                        <a:pt x="76" y="133"/>
                        <a:pt x="76" y="133"/>
                      </a:cubicBezTo>
                      <a:cubicBezTo>
                        <a:pt x="66" y="134"/>
                        <a:pt x="56" y="129"/>
                        <a:pt x="50" y="127"/>
                      </a:cubicBezTo>
                      <a:cubicBezTo>
                        <a:pt x="54" y="126"/>
                        <a:pt x="50" y="114"/>
                        <a:pt x="50" y="113"/>
                      </a:cubicBezTo>
                      <a:cubicBezTo>
                        <a:pt x="40" y="117"/>
                        <a:pt x="35" y="118"/>
                        <a:pt x="26" y="121"/>
                      </a:cubicBezTo>
                      <a:cubicBezTo>
                        <a:pt x="26" y="122"/>
                        <a:pt x="26" y="129"/>
                        <a:pt x="26" y="129"/>
                      </a:cubicBezTo>
                      <a:cubicBezTo>
                        <a:pt x="21" y="132"/>
                        <a:pt x="19" y="126"/>
                        <a:pt x="14" y="127"/>
                      </a:cubicBezTo>
                      <a:cubicBezTo>
                        <a:pt x="10" y="128"/>
                        <a:pt x="4" y="135"/>
                        <a:pt x="0" y="137"/>
                      </a:cubicBezTo>
                      <a:cubicBezTo>
                        <a:pt x="2" y="141"/>
                        <a:pt x="2" y="141"/>
                        <a:pt x="2" y="141"/>
                      </a:cubicBezTo>
                      <a:cubicBezTo>
                        <a:pt x="8" y="141"/>
                        <a:pt x="30" y="142"/>
                        <a:pt x="12" y="147"/>
                      </a:cubicBezTo>
                      <a:cubicBezTo>
                        <a:pt x="14" y="149"/>
                        <a:pt x="14" y="153"/>
                        <a:pt x="18" y="153"/>
                      </a:cubicBezTo>
                      <a:cubicBezTo>
                        <a:pt x="19" y="156"/>
                        <a:pt x="18" y="158"/>
                        <a:pt x="20" y="159"/>
                      </a:cubicBezTo>
                      <a:cubicBezTo>
                        <a:pt x="31" y="166"/>
                        <a:pt x="50" y="160"/>
                        <a:pt x="62" y="157"/>
                      </a:cubicBezTo>
                      <a:cubicBezTo>
                        <a:pt x="63" y="159"/>
                        <a:pt x="66" y="165"/>
                        <a:pt x="68" y="165"/>
                      </a:cubicBezTo>
                      <a:cubicBezTo>
                        <a:pt x="68" y="165"/>
                        <a:pt x="71" y="159"/>
                        <a:pt x="72" y="159"/>
                      </a:cubicBezTo>
                      <a:cubicBezTo>
                        <a:pt x="80" y="156"/>
                        <a:pt x="88" y="159"/>
                        <a:pt x="94" y="159"/>
                      </a:cubicBezTo>
                      <a:cubicBezTo>
                        <a:pt x="92" y="168"/>
                        <a:pt x="90" y="170"/>
                        <a:pt x="92" y="183"/>
                      </a:cubicBezTo>
                      <a:cubicBezTo>
                        <a:pt x="89" y="184"/>
                        <a:pt x="83" y="189"/>
                        <a:pt x="80" y="189"/>
                      </a:cubicBezTo>
                      <a:cubicBezTo>
                        <a:pt x="76" y="189"/>
                        <a:pt x="79" y="186"/>
                        <a:pt x="76" y="187"/>
                      </a:cubicBezTo>
                      <a:cubicBezTo>
                        <a:pt x="74" y="187"/>
                        <a:pt x="69" y="194"/>
                        <a:pt x="68" y="195"/>
                      </a:cubicBezTo>
                      <a:cubicBezTo>
                        <a:pt x="64" y="196"/>
                        <a:pt x="61" y="194"/>
                        <a:pt x="58" y="195"/>
                      </a:cubicBezTo>
                      <a:cubicBezTo>
                        <a:pt x="57" y="194"/>
                        <a:pt x="55" y="189"/>
                        <a:pt x="54" y="189"/>
                      </a:cubicBezTo>
                      <a:cubicBezTo>
                        <a:pt x="52" y="188"/>
                        <a:pt x="50" y="190"/>
                        <a:pt x="48" y="189"/>
                      </a:cubicBezTo>
                      <a:cubicBezTo>
                        <a:pt x="43" y="197"/>
                        <a:pt x="34" y="200"/>
                        <a:pt x="48" y="199"/>
                      </a:cubicBezTo>
                      <a:cubicBezTo>
                        <a:pt x="48" y="199"/>
                        <a:pt x="48" y="205"/>
                        <a:pt x="48" y="205"/>
                      </a:cubicBezTo>
                      <a:cubicBezTo>
                        <a:pt x="48" y="205"/>
                        <a:pt x="43" y="203"/>
                        <a:pt x="42" y="203"/>
                      </a:cubicBezTo>
                      <a:cubicBezTo>
                        <a:pt x="41" y="204"/>
                        <a:pt x="41" y="208"/>
                        <a:pt x="40" y="209"/>
                      </a:cubicBezTo>
                      <a:cubicBezTo>
                        <a:pt x="37" y="211"/>
                        <a:pt x="31" y="211"/>
                        <a:pt x="30" y="215"/>
                      </a:cubicBezTo>
                      <a:cubicBezTo>
                        <a:pt x="29" y="217"/>
                        <a:pt x="31" y="219"/>
                        <a:pt x="30" y="221"/>
                      </a:cubicBezTo>
                      <a:cubicBezTo>
                        <a:pt x="29" y="222"/>
                        <a:pt x="25" y="223"/>
                        <a:pt x="24" y="225"/>
                      </a:cubicBezTo>
                      <a:cubicBezTo>
                        <a:pt x="37" y="235"/>
                        <a:pt x="35" y="236"/>
                        <a:pt x="54" y="237"/>
                      </a:cubicBezTo>
                      <a:cubicBezTo>
                        <a:pt x="50" y="245"/>
                        <a:pt x="50" y="245"/>
                        <a:pt x="50" y="245"/>
                      </a:cubicBezTo>
                      <a:cubicBezTo>
                        <a:pt x="48" y="244"/>
                        <a:pt x="46" y="239"/>
                        <a:pt x="44" y="239"/>
                      </a:cubicBezTo>
                      <a:cubicBezTo>
                        <a:pt x="40" y="238"/>
                        <a:pt x="35" y="240"/>
                        <a:pt x="40" y="243"/>
                      </a:cubicBezTo>
                      <a:cubicBezTo>
                        <a:pt x="40" y="247"/>
                        <a:pt x="40" y="247"/>
                        <a:pt x="40" y="247"/>
                      </a:cubicBezTo>
                      <a:cubicBezTo>
                        <a:pt x="54" y="247"/>
                        <a:pt x="42" y="247"/>
                        <a:pt x="44" y="255"/>
                      </a:cubicBezTo>
                      <a:cubicBezTo>
                        <a:pt x="44" y="255"/>
                        <a:pt x="49" y="260"/>
                        <a:pt x="50" y="262"/>
                      </a:cubicBezTo>
                      <a:cubicBezTo>
                        <a:pt x="57" y="262"/>
                        <a:pt x="65" y="266"/>
                        <a:pt x="68" y="256"/>
                      </a:cubicBezTo>
                      <a:cubicBezTo>
                        <a:pt x="68" y="255"/>
                        <a:pt x="67" y="252"/>
                        <a:pt x="68" y="251"/>
                      </a:cubicBezTo>
                      <a:cubicBezTo>
                        <a:pt x="68" y="251"/>
                        <a:pt x="76" y="251"/>
                        <a:pt x="72" y="255"/>
                      </a:cubicBezTo>
                      <a:cubicBezTo>
                        <a:pt x="70" y="251"/>
                        <a:pt x="70" y="263"/>
                        <a:pt x="78" y="270"/>
                      </a:cubicBezTo>
                      <a:cubicBezTo>
                        <a:pt x="78" y="271"/>
                        <a:pt x="75" y="274"/>
                        <a:pt x="76" y="276"/>
                      </a:cubicBezTo>
                      <a:cubicBezTo>
                        <a:pt x="74" y="275"/>
                        <a:pt x="74" y="277"/>
                        <a:pt x="80" y="278"/>
                      </a:cubicBezTo>
                      <a:cubicBezTo>
                        <a:pt x="79" y="280"/>
                        <a:pt x="78" y="288"/>
                        <a:pt x="78" y="288"/>
                      </a:cubicBezTo>
                      <a:cubicBezTo>
                        <a:pt x="87" y="289"/>
                        <a:pt x="89" y="277"/>
                        <a:pt x="98" y="276"/>
                      </a:cubicBezTo>
                      <a:cubicBezTo>
                        <a:pt x="101" y="276"/>
                        <a:pt x="99" y="282"/>
                        <a:pt x="102" y="282"/>
                      </a:cubicBezTo>
                      <a:cubicBezTo>
                        <a:pt x="107" y="284"/>
                        <a:pt x="104" y="278"/>
                        <a:pt x="109" y="280"/>
                      </a:cubicBezTo>
                      <a:cubicBezTo>
                        <a:pt x="115" y="290"/>
                        <a:pt x="115" y="290"/>
                        <a:pt x="115" y="290"/>
                      </a:cubicBezTo>
                      <a:cubicBezTo>
                        <a:pt x="119" y="289"/>
                        <a:pt x="117" y="288"/>
                        <a:pt x="117" y="284"/>
                      </a:cubicBezTo>
                      <a:cubicBezTo>
                        <a:pt x="128" y="288"/>
                        <a:pt x="131" y="288"/>
                        <a:pt x="143" y="280"/>
                      </a:cubicBezTo>
                      <a:cubicBezTo>
                        <a:pt x="141" y="285"/>
                        <a:pt x="142" y="288"/>
                        <a:pt x="139" y="292"/>
                      </a:cubicBezTo>
                      <a:cubicBezTo>
                        <a:pt x="139" y="292"/>
                        <a:pt x="130" y="300"/>
                        <a:pt x="129" y="302"/>
                      </a:cubicBezTo>
                      <a:cubicBezTo>
                        <a:pt x="128" y="306"/>
                        <a:pt x="130" y="310"/>
                        <a:pt x="129" y="314"/>
                      </a:cubicBezTo>
                      <a:cubicBezTo>
                        <a:pt x="121" y="326"/>
                        <a:pt x="121" y="326"/>
                        <a:pt x="121" y="326"/>
                      </a:cubicBezTo>
                      <a:cubicBezTo>
                        <a:pt x="116" y="332"/>
                        <a:pt x="104" y="337"/>
                        <a:pt x="98" y="340"/>
                      </a:cubicBezTo>
                      <a:cubicBezTo>
                        <a:pt x="98" y="342"/>
                        <a:pt x="98" y="346"/>
                        <a:pt x="98" y="348"/>
                      </a:cubicBezTo>
                      <a:cubicBezTo>
                        <a:pt x="92" y="347"/>
                        <a:pt x="93" y="349"/>
                        <a:pt x="90" y="350"/>
                      </a:cubicBezTo>
                      <a:cubicBezTo>
                        <a:pt x="95" y="350"/>
                        <a:pt x="84" y="345"/>
                        <a:pt x="78" y="348"/>
                      </a:cubicBezTo>
                      <a:cubicBezTo>
                        <a:pt x="76" y="349"/>
                        <a:pt x="68" y="364"/>
                        <a:pt x="68" y="364"/>
                      </a:cubicBezTo>
                      <a:cubicBezTo>
                        <a:pt x="66" y="365"/>
                        <a:pt x="64" y="363"/>
                        <a:pt x="62" y="364"/>
                      </a:cubicBezTo>
                      <a:cubicBezTo>
                        <a:pt x="60" y="366"/>
                        <a:pt x="60" y="366"/>
                        <a:pt x="60" y="366"/>
                      </a:cubicBezTo>
                      <a:cubicBezTo>
                        <a:pt x="60" y="370"/>
                        <a:pt x="60" y="370"/>
                        <a:pt x="60" y="370"/>
                      </a:cubicBezTo>
                      <a:cubicBezTo>
                        <a:pt x="71" y="366"/>
                        <a:pt x="72" y="368"/>
                        <a:pt x="80" y="352"/>
                      </a:cubicBezTo>
                      <a:cubicBezTo>
                        <a:pt x="81" y="352"/>
                        <a:pt x="84" y="352"/>
                        <a:pt x="86" y="352"/>
                      </a:cubicBezTo>
                      <a:cubicBezTo>
                        <a:pt x="86" y="352"/>
                        <a:pt x="82" y="357"/>
                        <a:pt x="84" y="358"/>
                      </a:cubicBezTo>
                      <a:cubicBezTo>
                        <a:pt x="93" y="360"/>
                        <a:pt x="101" y="348"/>
                        <a:pt x="107" y="348"/>
                      </a:cubicBezTo>
                      <a:cubicBezTo>
                        <a:pt x="111" y="348"/>
                        <a:pt x="108" y="351"/>
                        <a:pt x="111" y="350"/>
                      </a:cubicBezTo>
                      <a:cubicBezTo>
                        <a:pt x="113" y="344"/>
                        <a:pt x="113" y="344"/>
                        <a:pt x="113" y="344"/>
                      </a:cubicBezTo>
                      <a:cubicBezTo>
                        <a:pt x="117" y="343"/>
                        <a:pt x="115" y="348"/>
                        <a:pt x="117" y="346"/>
                      </a:cubicBezTo>
                      <a:cubicBezTo>
                        <a:pt x="118" y="345"/>
                        <a:pt x="117" y="339"/>
                        <a:pt x="117" y="338"/>
                      </a:cubicBezTo>
                      <a:cubicBezTo>
                        <a:pt x="118" y="338"/>
                        <a:pt x="125" y="337"/>
                        <a:pt x="125" y="336"/>
                      </a:cubicBezTo>
                      <a:cubicBezTo>
                        <a:pt x="125" y="335"/>
                        <a:pt x="123" y="332"/>
                        <a:pt x="123" y="332"/>
                      </a:cubicBezTo>
                      <a:cubicBezTo>
                        <a:pt x="125" y="331"/>
                        <a:pt x="127" y="333"/>
                        <a:pt x="129" y="332"/>
                      </a:cubicBezTo>
                      <a:cubicBezTo>
                        <a:pt x="133" y="331"/>
                        <a:pt x="139" y="324"/>
                        <a:pt x="143" y="322"/>
                      </a:cubicBezTo>
                      <a:cubicBezTo>
                        <a:pt x="141" y="316"/>
                        <a:pt x="141" y="316"/>
                        <a:pt x="141" y="316"/>
                      </a:cubicBezTo>
                      <a:cubicBezTo>
                        <a:pt x="143" y="314"/>
                        <a:pt x="149" y="314"/>
                        <a:pt x="151" y="312"/>
                      </a:cubicBezTo>
                      <a:cubicBezTo>
                        <a:pt x="155" y="309"/>
                        <a:pt x="159" y="301"/>
                        <a:pt x="163" y="298"/>
                      </a:cubicBezTo>
                      <a:cubicBezTo>
                        <a:pt x="166" y="296"/>
                        <a:pt x="171" y="298"/>
                        <a:pt x="173" y="296"/>
                      </a:cubicBezTo>
                      <a:cubicBezTo>
                        <a:pt x="174" y="295"/>
                        <a:pt x="173" y="291"/>
                        <a:pt x="173" y="290"/>
                      </a:cubicBezTo>
                      <a:cubicBezTo>
                        <a:pt x="174" y="287"/>
                        <a:pt x="180" y="287"/>
                        <a:pt x="183" y="284"/>
                      </a:cubicBezTo>
                      <a:cubicBezTo>
                        <a:pt x="183" y="280"/>
                        <a:pt x="183" y="280"/>
                        <a:pt x="183" y="280"/>
                      </a:cubicBezTo>
                      <a:cubicBezTo>
                        <a:pt x="181" y="279"/>
                        <a:pt x="176" y="280"/>
                        <a:pt x="173" y="280"/>
                      </a:cubicBezTo>
                      <a:cubicBezTo>
                        <a:pt x="177" y="266"/>
                        <a:pt x="178" y="265"/>
                        <a:pt x="191" y="258"/>
                      </a:cubicBezTo>
                      <a:cubicBezTo>
                        <a:pt x="190" y="257"/>
                        <a:pt x="188" y="256"/>
                        <a:pt x="189" y="253"/>
                      </a:cubicBezTo>
                      <a:cubicBezTo>
                        <a:pt x="193" y="253"/>
                        <a:pt x="192" y="254"/>
                        <a:pt x="197" y="253"/>
                      </a:cubicBezTo>
                      <a:cubicBezTo>
                        <a:pt x="198" y="248"/>
                        <a:pt x="196" y="247"/>
                        <a:pt x="199" y="245"/>
                      </a:cubicBezTo>
                      <a:cubicBezTo>
                        <a:pt x="201" y="243"/>
                        <a:pt x="205" y="244"/>
                        <a:pt x="207" y="243"/>
                      </a:cubicBezTo>
                      <a:cubicBezTo>
                        <a:pt x="209" y="241"/>
                        <a:pt x="207" y="237"/>
                        <a:pt x="209" y="235"/>
                      </a:cubicBezTo>
                      <a:cubicBezTo>
                        <a:pt x="219" y="227"/>
                        <a:pt x="219" y="227"/>
                        <a:pt x="219" y="227"/>
                      </a:cubicBezTo>
                      <a:cubicBezTo>
                        <a:pt x="224" y="225"/>
                        <a:pt x="221" y="230"/>
                        <a:pt x="225" y="231"/>
                      </a:cubicBezTo>
                      <a:cubicBezTo>
                        <a:pt x="231" y="227"/>
                        <a:pt x="231" y="227"/>
                        <a:pt x="231" y="227"/>
                      </a:cubicBezTo>
                      <a:cubicBezTo>
                        <a:pt x="237" y="226"/>
                        <a:pt x="234" y="230"/>
                        <a:pt x="231" y="231"/>
                      </a:cubicBezTo>
                      <a:cubicBezTo>
                        <a:pt x="231" y="235"/>
                        <a:pt x="231" y="235"/>
                        <a:pt x="231" y="235"/>
                      </a:cubicBezTo>
                      <a:cubicBezTo>
                        <a:pt x="237" y="234"/>
                        <a:pt x="232" y="237"/>
                        <a:pt x="235" y="239"/>
                      </a:cubicBezTo>
                      <a:cubicBezTo>
                        <a:pt x="229" y="238"/>
                        <a:pt x="226" y="235"/>
                        <a:pt x="221" y="237"/>
                      </a:cubicBezTo>
                      <a:cubicBezTo>
                        <a:pt x="220" y="237"/>
                        <a:pt x="216" y="242"/>
                        <a:pt x="215" y="243"/>
                      </a:cubicBezTo>
                      <a:cubicBezTo>
                        <a:pt x="211" y="243"/>
                        <a:pt x="211" y="243"/>
                        <a:pt x="211" y="243"/>
                      </a:cubicBezTo>
                      <a:cubicBezTo>
                        <a:pt x="210" y="244"/>
                        <a:pt x="208" y="263"/>
                        <a:pt x="207" y="266"/>
                      </a:cubicBezTo>
                      <a:cubicBezTo>
                        <a:pt x="208" y="266"/>
                        <a:pt x="211" y="266"/>
                        <a:pt x="213" y="266"/>
                      </a:cubicBezTo>
                      <a:cubicBezTo>
                        <a:pt x="213" y="270"/>
                        <a:pt x="213" y="270"/>
                        <a:pt x="213" y="270"/>
                      </a:cubicBezTo>
                      <a:cubicBezTo>
                        <a:pt x="210" y="272"/>
                        <a:pt x="207" y="273"/>
                        <a:pt x="205" y="274"/>
                      </a:cubicBezTo>
                      <a:cubicBezTo>
                        <a:pt x="205" y="274"/>
                        <a:pt x="210" y="278"/>
                        <a:pt x="209" y="278"/>
                      </a:cubicBezTo>
                      <a:cubicBezTo>
                        <a:pt x="217" y="275"/>
                        <a:pt x="216" y="275"/>
                        <a:pt x="225" y="272"/>
                      </a:cubicBezTo>
                      <a:cubicBezTo>
                        <a:pt x="225" y="268"/>
                        <a:pt x="225" y="268"/>
                        <a:pt x="225" y="268"/>
                      </a:cubicBezTo>
                      <a:cubicBezTo>
                        <a:pt x="227" y="267"/>
                        <a:pt x="231" y="268"/>
                        <a:pt x="233" y="266"/>
                      </a:cubicBezTo>
                      <a:cubicBezTo>
                        <a:pt x="235" y="264"/>
                        <a:pt x="234" y="258"/>
                        <a:pt x="239" y="256"/>
                      </a:cubicBezTo>
                      <a:cubicBezTo>
                        <a:pt x="243" y="255"/>
                        <a:pt x="248" y="261"/>
                        <a:pt x="253" y="260"/>
                      </a:cubicBezTo>
                      <a:cubicBezTo>
                        <a:pt x="253" y="260"/>
                        <a:pt x="256" y="256"/>
                        <a:pt x="258" y="255"/>
                      </a:cubicBezTo>
                      <a:cubicBezTo>
                        <a:pt x="257" y="254"/>
                        <a:pt x="256" y="241"/>
                        <a:pt x="256" y="247"/>
                      </a:cubicBezTo>
                      <a:cubicBezTo>
                        <a:pt x="254" y="246"/>
                        <a:pt x="254" y="246"/>
                        <a:pt x="251" y="245"/>
                      </a:cubicBezTo>
                      <a:cubicBezTo>
                        <a:pt x="251" y="242"/>
                        <a:pt x="252" y="237"/>
                        <a:pt x="251" y="235"/>
                      </a:cubicBezTo>
                      <a:cubicBezTo>
                        <a:pt x="260" y="236"/>
                        <a:pt x="267" y="239"/>
                        <a:pt x="272" y="235"/>
                      </a:cubicBezTo>
                      <a:cubicBezTo>
                        <a:pt x="274" y="233"/>
                        <a:pt x="269" y="231"/>
                        <a:pt x="274" y="233"/>
                      </a:cubicBezTo>
                      <a:cubicBezTo>
                        <a:pt x="275" y="233"/>
                        <a:pt x="274" y="238"/>
                        <a:pt x="274" y="239"/>
                      </a:cubicBezTo>
                      <a:cubicBezTo>
                        <a:pt x="278" y="240"/>
                        <a:pt x="281" y="241"/>
                        <a:pt x="274" y="241"/>
                      </a:cubicBezTo>
                      <a:cubicBezTo>
                        <a:pt x="277" y="241"/>
                        <a:pt x="281" y="243"/>
                        <a:pt x="284" y="245"/>
                      </a:cubicBezTo>
                      <a:cubicBezTo>
                        <a:pt x="282" y="246"/>
                        <a:pt x="283" y="252"/>
                        <a:pt x="284" y="253"/>
                      </a:cubicBezTo>
                      <a:cubicBezTo>
                        <a:pt x="289" y="255"/>
                        <a:pt x="290" y="249"/>
                        <a:pt x="294" y="251"/>
                      </a:cubicBezTo>
                      <a:cubicBezTo>
                        <a:pt x="294" y="251"/>
                        <a:pt x="296" y="256"/>
                        <a:pt x="296" y="256"/>
                      </a:cubicBezTo>
                      <a:cubicBezTo>
                        <a:pt x="300" y="259"/>
                        <a:pt x="303" y="257"/>
                        <a:pt x="306" y="258"/>
                      </a:cubicBezTo>
                      <a:cubicBezTo>
                        <a:pt x="306" y="260"/>
                        <a:pt x="306" y="260"/>
                        <a:pt x="306" y="260"/>
                      </a:cubicBezTo>
                      <a:cubicBezTo>
                        <a:pt x="316" y="262"/>
                        <a:pt x="320" y="257"/>
                        <a:pt x="330" y="258"/>
                      </a:cubicBezTo>
                      <a:cubicBezTo>
                        <a:pt x="339" y="260"/>
                        <a:pt x="357" y="274"/>
                        <a:pt x="368" y="270"/>
                      </a:cubicBezTo>
                      <a:cubicBezTo>
                        <a:pt x="369" y="270"/>
                        <a:pt x="370" y="267"/>
                        <a:pt x="372" y="266"/>
                      </a:cubicBezTo>
                      <a:cubicBezTo>
                        <a:pt x="370" y="276"/>
                        <a:pt x="370" y="276"/>
                        <a:pt x="370" y="276"/>
                      </a:cubicBezTo>
                      <a:cubicBezTo>
                        <a:pt x="371" y="278"/>
                        <a:pt x="382" y="283"/>
                        <a:pt x="384" y="282"/>
                      </a:cubicBezTo>
                      <a:cubicBezTo>
                        <a:pt x="384" y="282"/>
                        <a:pt x="384" y="277"/>
                        <a:pt x="384" y="276"/>
                      </a:cubicBezTo>
                      <a:cubicBezTo>
                        <a:pt x="385" y="276"/>
                        <a:pt x="388" y="277"/>
                        <a:pt x="390" y="276"/>
                      </a:cubicBezTo>
                      <a:cubicBezTo>
                        <a:pt x="391" y="277"/>
                        <a:pt x="386" y="284"/>
                        <a:pt x="388" y="288"/>
                      </a:cubicBezTo>
                      <a:cubicBezTo>
                        <a:pt x="392" y="288"/>
                        <a:pt x="392" y="288"/>
                        <a:pt x="392" y="288"/>
                      </a:cubicBezTo>
                      <a:cubicBezTo>
                        <a:pt x="400" y="300"/>
                        <a:pt x="400" y="300"/>
                        <a:pt x="400" y="300"/>
                      </a:cubicBezTo>
                      <a:cubicBezTo>
                        <a:pt x="401" y="300"/>
                        <a:pt x="403" y="296"/>
                        <a:pt x="405" y="298"/>
                      </a:cubicBezTo>
                      <a:cubicBezTo>
                        <a:pt x="406" y="298"/>
                        <a:pt x="405" y="304"/>
                        <a:pt x="405" y="304"/>
                      </a:cubicBezTo>
                      <a:cubicBezTo>
                        <a:pt x="409" y="305"/>
                        <a:pt x="409" y="304"/>
                        <a:pt x="411" y="306"/>
                      </a:cubicBezTo>
                      <a:cubicBezTo>
                        <a:pt x="411" y="307"/>
                        <a:pt x="409" y="309"/>
                        <a:pt x="409" y="310"/>
                      </a:cubicBezTo>
                      <a:cubicBezTo>
                        <a:pt x="410" y="311"/>
                        <a:pt x="413" y="308"/>
                        <a:pt x="413" y="308"/>
                      </a:cubicBezTo>
                      <a:cubicBezTo>
                        <a:pt x="415" y="310"/>
                        <a:pt x="412" y="314"/>
                        <a:pt x="413" y="316"/>
                      </a:cubicBezTo>
                      <a:cubicBezTo>
                        <a:pt x="413" y="316"/>
                        <a:pt x="423" y="322"/>
                        <a:pt x="423" y="322"/>
                      </a:cubicBezTo>
                      <a:cubicBezTo>
                        <a:pt x="425" y="324"/>
                        <a:pt x="422" y="326"/>
                        <a:pt x="423" y="328"/>
                      </a:cubicBezTo>
                      <a:cubicBezTo>
                        <a:pt x="425" y="331"/>
                        <a:pt x="431" y="338"/>
                        <a:pt x="433" y="342"/>
                      </a:cubicBezTo>
                      <a:cubicBezTo>
                        <a:pt x="436" y="341"/>
                        <a:pt x="436" y="346"/>
                        <a:pt x="437" y="346"/>
                      </a:cubicBezTo>
                      <a:cubicBezTo>
                        <a:pt x="441" y="346"/>
                        <a:pt x="439" y="343"/>
                        <a:pt x="439" y="340"/>
                      </a:cubicBezTo>
                      <a:cubicBezTo>
                        <a:pt x="441" y="342"/>
                        <a:pt x="442" y="342"/>
                        <a:pt x="445" y="344"/>
                      </a:cubicBezTo>
                      <a:cubicBezTo>
                        <a:pt x="445" y="344"/>
                        <a:pt x="442" y="347"/>
                        <a:pt x="443" y="348"/>
                      </a:cubicBezTo>
                      <a:cubicBezTo>
                        <a:pt x="444" y="349"/>
                        <a:pt x="448" y="349"/>
                        <a:pt x="449" y="350"/>
                      </a:cubicBezTo>
                      <a:cubicBezTo>
                        <a:pt x="449" y="350"/>
                        <a:pt x="448" y="344"/>
                        <a:pt x="447" y="342"/>
                      </a:cubicBezTo>
                      <a:cubicBezTo>
                        <a:pt x="451" y="339"/>
                        <a:pt x="448" y="343"/>
                        <a:pt x="449" y="344"/>
                      </a:cubicBezTo>
                      <a:cubicBezTo>
                        <a:pt x="453" y="344"/>
                        <a:pt x="453" y="344"/>
                        <a:pt x="453" y="344"/>
                      </a:cubicBezTo>
                      <a:cubicBezTo>
                        <a:pt x="454" y="340"/>
                        <a:pt x="453" y="336"/>
                        <a:pt x="455" y="332"/>
                      </a:cubicBezTo>
                      <a:cubicBezTo>
                        <a:pt x="451" y="332"/>
                        <a:pt x="451" y="332"/>
                        <a:pt x="451" y="332"/>
                      </a:cubicBezTo>
                      <a:cubicBezTo>
                        <a:pt x="454" y="330"/>
                        <a:pt x="445" y="330"/>
                        <a:pt x="445" y="330"/>
                      </a:cubicBezTo>
                      <a:cubicBezTo>
                        <a:pt x="445" y="338"/>
                        <a:pt x="445" y="338"/>
                        <a:pt x="445" y="338"/>
                      </a:cubicBezTo>
                      <a:cubicBezTo>
                        <a:pt x="445" y="338"/>
                        <a:pt x="438" y="336"/>
                        <a:pt x="437" y="336"/>
                      </a:cubicBezTo>
                      <a:cubicBezTo>
                        <a:pt x="436" y="335"/>
                        <a:pt x="437" y="327"/>
                        <a:pt x="435" y="326"/>
                      </a:cubicBezTo>
                      <a:cubicBezTo>
                        <a:pt x="435" y="326"/>
                        <a:pt x="429" y="324"/>
                        <a:pt x="429" y="324"/>
                      </a:cubicBezTo>
                      <a:cubicBezTo>
                        <a:pt x="430" y="324"/>
                        <a:pt x="435" y="320"/>
                        <a:pt x="435" y="320"/>
                      </a:cubicBezTo>
                      <a:cubicBezTo>
                        <a:pt x="435" y="320"/>
                        <a:pt x="433" y="314"/>
                        <a:pt x="433" y="314"/>
                      </a:cubicBezTo>
                      <a:cubicBezTo>
                        <a:pt x="429" y="314"/>
                        <a:pt x="429" y="314"/>
                        <a:pt x="429" y="314"/>
                      </a:cubicBezTo>
                      <a:cubicBezTo>
                        <a:pt x="428" y="312"/>
                        <a:pt x="433" y="310"/>
                        <a:pt x="425" y="306"/>
                      </a:cubicBezTo>
                      <a:cubicBezTo>
                        <a:pt x="421" y="304"/>
                        <a:pt x="408" y="305"/>
                        <a:pt x="415" y="304"/>
                      </a:cubicBezTo>
                      <a:cubicBezTo>
                        <a:pt x="420" y="303"/>
                        <a:pt x="423" y="302"/>
                        <a:pt x="427" y="300"/>
                      </a:cubicBezTo>
                      <a:cubicBezTo>
                        <a:pt x="428" y="303"/>
                        <a:pt x="425" y="304"/>
                        <a:pt x="429" y="304"/>
                      </a:cubicBezTo>
                      <a:cubicBezTo>
                        <a:pt x="427" y="303"/>
                        <a:pt x="427" y="291"/>
                        <a:pt x="429" y="290"/>
                      </a:cubicBezTo>
                      <a:cubicBezTo>
                        <a:pt x="431" y="294"/>
                        <a:pt x="436" y="299"/>
                        <a:pt x="437" y="302"/>
                      </a:cubicBezTo>
                      <a:cubicBezTo>
                        <a:pt x="438" y="302"/>
                        <a:pt x="442" y="302"/>
                        <a:pt x="443" y="302"/>
                      </a:cubicBezTo>
                      <a:cubicBezTo>
                        <a:pt x="443" y="306"/>
                        <a:pt x="443" y="306"/>
                        <a:pt x="443" y="306"/>
                      </a:cubicBezTo>
                      <a:cubicBezTo>
                        <a:pt x="445" y="307"/>
                        <a:pt x="448" y="305"/>
                        <a:pt x="449" y="306"/>
                      </a:cubicBezTo>
                      <a:cubicBezTo>
                        <a:pt x="452" y="308"/>
                        <a:pt x="448" y="310"/>
                        <a:pt x="447" y="310"/>
                      </a:cubicBezTo>
                      <a:cubicBezTo>
                        <a:pt x="446" y="310"/>
                        <a:pt x="449" y="314"/>
                        <a:pt x="449" y="314"/>
                      </a:cubicBezTo>
                      <a:cubicBezTo>
                        <a:pt x="455" y="319"/>
                        <a:pt x="449" y="319"/>
                        <a:pt x="453" y="328"/>
                      </a:cubicBezTo>
                      <a:cubicBezTo>
                        <a:pt x="453" y="328"/>
                        <a:pt x="459" y="328"/>
                        <a:pt x="459" y="328"/>
                      </a:cubicBezTo>
                      <a:cubicBezTo>
                        <a:pt x="460" y="333"/>
                        <a:pt x="460" y="333"/>
                        <a:pt x="461" y="336"/>
                      </a:cubicBezTo>
                      <a:cubicBezTo>
                        <a:pt x="459" y="338"/>
                        <a:pt x="458" y="338"/>
                        <a:pt x="457" y="342"/>
                      </a:cubicBezTo>
                      <a:cubicBezTo>
                        <a:pt x="458" y="341"/>
                        <a:pt x="460" y="343"/>
                        <a:pt x="461" y="344"/>
                      </a:cubicBezTo>
                      <a:cubicBezTo>
                        <a:pt x="461" y="344"/>
                        <a:pt x="461" y="338"/>
                        <a:pt x="461" y="338"/>
                      </a:cubicBezTo>
                      <a:cubicBezTo>
                        <a:pt x="464" y="340"/>
                        <a:pt x="465" y="342"/>
                        <a:pt x="469" y="342"/>
                      </a:cubicBezTo>
                      <a:cubicBezTo>
                        <a:pt x="469" y="343"/>
                        <a:pt x="466" y="345"/>
                        <a:pt x="467" y="346"/>
                      </a:cubicBezTo>
                      <a:cubicBezTo>
                        <a:pt x="468" y="347"/>
                        <a:pt x="470" y="344"/>
                        <a:pt x="471" y="344"/>
                      </a:cubicBezTo>
                      <a:cubicBezTo>
                        <a:pt x="471" y="348"/>
                        <a:pt x="471" y="353"/>
                        <a:pt x="471" y="360"/>
                      </a:cubicBezTo>
                      <a:cubicBezTo>
                        <a:pt x="475" y="359"/>
                        <a:pt x="473" y="358"/>
                        <a:pt x="475" y="354"/>
                      </a:cubicBezTo>
                      <a:cubicBezTo>
                        <a:pt x="476" y="358"/>
                        <a:pt x="478" y="362"/>
                        <a:pt x="479" y="368"/>
                      </a:cubicBezTo>
                      <a:cubicBezTo>
                        <a:pt x="483" y="368"/>
                        <a:pt x="481" y="365"/>
                        <a:pt x="485" y="368"/>
                      </a:cubicBezTo>
                      <a:cubicBezTo>
                        <a:pt x="485" y="363"/>
                        <a:pt x="485" y="362"/>
                        <a:pt x="487" y="360"/>
                      </a:cubicBezTo>
                      <a:cubicBezTo>
                        <a:pt x="487" y="362"/>
                        <a:pt x="487" y="362"/>
                        <a:pt x="487" y="362"/>
                      </a:cubicBezTo>
                      <a:cubicBezTo>
                        <a:pt x="487" y="370"/>
                        <a:pt x="488" y="366"/>
                        <a:pt x="483" y="372"/>
                      </a:cubicBezTo>
                      <a:cubicBezTo>
                        <a:pt x="485" y="374"/>
                        <a:pt x="485" y="378"/>
                        <a:pt x="485" y="378"/>
                      </a:cubicBezTo>
                      <a:cubicBezTo>
                        <a:pt x="487" y="379"/>
                        <a:pt x="490" y="379"/>
                        <a:pt x="493" y="380"/>
                      </a:cubicBezTo>
                      <a:cubicBezTo>
                        <a:pt x="492" y="378"/>
                        <a:pt x="496" y="373"/>
                        <a:pt x="499" y="372"/>
                      </a:cubicBezTo>
                      <a:cubicBezTo>
                        <a:pt x="500" y="371"/>
                        <a:pt x="501" y="371"/>
                        <a:pt x="501" y="371"/>
                      </a:cubicBezTo>
                      <a:cubicBezTo>
                        <a:pt x="503" y="369"/>
                        <a:pt x="504" y="368"/>
                        <a:pt x="504" y="367"/>
                      </a:cubicBezTo>
                      <a:cubicBezTo>
                        <a:pt x="506" y="365"/>
                        <a:pt x="506" y="364"/>
                        <a:pt x="504" y="361"/>
                      </a:cubicBezTo>
                      <a:cubicBezTo>
                        <a:pt x="503" y="359"/>
                        <a:pt x="509" y="355"/>
                        <a:pt x="506" y="355"/>
                      </a:cubicBezTo>
                      <a:cubicBezTo>
                        <a:pt x="503" y="354"/>
                        <a:pt x="506" y="348"/>
                        <a:pt x="502" y="346"/>
                      </a:cubicBezTo>
                      <a:cubicBezTo>
                        <a:pt x="499" y="344"/>
                        <a:pt x="499" y="350"/>
                        <a:pt x="498" y="345"/>
                      </a:cubicBezTo>
                      <a:cubicBezTo>
                        <a:pt x="496" y="340"/>
                        <a:pt x="494" y="342"/>
                        <a:pt x="490" y="340"/>
                      </a:cubicBezTo>
                      <a:cubicBezTo>
                        <a:pt x="486" y="337"/>
                        <a:pt x="487" y="337"/>
                        <a:pt x="481" y="335"/>
                      </a:cubicBezTo>
                      <a:cubicBezTo>
                        <a:pt x="476" y="332"/>
                        <a:pt x="480" y="323"/>
                        <a:pt x="474" y="320"/>
                      </a:cubicBezTo>
                      <a:cubicBezTo>
                        <a:pt x="469" y="317"/>
                        <a:pt x="469" y="311"/>
                        <a:pt x="465" y="306"/>
                      </a:cubicBezTo>
                      <a:cubicBezTo>
                        <a:pt x="462" y="301"/>
                        <a:pt x="451" y="292"/>
                        <a:pt x="449" y="288"/>
                      </a:cubicBezTo>
                      <a:cubicBezTo>
                        <a:pt x="446" y="284"/>
                        <a:pt x="442" y="278"/>
                        <a:pt x="437" y="277"/>
                      </a:cubicBezTo>
                      <a:cubicBezTo>
                        <a:pt x="431" y="277"/>
                        <a:pt x="431" y="274"/>
                        <a:pt x="431" y="270"/>
                      </a:cubicBezTo>
                      <a:cubicBezTo>
                        <a:pt x="431" y="266"/>
                        <a:pt x="424" y="267"/>
                        <a:pt x="422" y="263"/>
                      </a:cubicBezTo>
                      <a:cubicBezTo>
                        <a:pt x="419" y="258"/>
                        <a:pt x="413" y="263"/>
                        <a:pt x="410" y="263"/>
                      </a:cubicBezTo>
                      <a:cubicBezTo>
                        <a:pt x="406" y="263"/>
                        <a:pt x="411" y="266"/>
                        <a:pt x="410" y="270"/>
                      </a:cubicBezTo>
                      <a:cubicBezTo>
                        <a:pt x="408" y="275"/>
                        <a:pt x="402" y="274"/>
                        <a:pt x="397" y="277"/>
                      </a:cubicBezTo>
                      <a:cubicBezTo>
                        <a:pt x="390" y="284"/>
                        <a:pt x="395" y="279"/>
                        <a:pt x="392" y="274"/>
                      </a:cubicBezTo>
                      <a:cubicBezTo>
                        <a:pt x="389" y="268"/>
                        <a:pt x="379" y="265"/>
                        <a:pt x="376" y="260"/>
                      </a:cubicBezTo>
                      <a:cubicBezTo>
                        <a:pt x="373" y="255"/>
                        <a:pt x="373" y="255"/>
                        <a:pt x="372" y="251"/>
                      </a:cubicBezTo>
                      <a:cubicBezTo>
                        <a:pt x="370" y="247"/>
                        <a:pt x="374" y="237"/>
                        <a:pt x="365" y="246"/>
                      </a:cubicBezTo>
                      <a:cubicBezTo>
                        <a:pt x="363" y="248"/>
                        <a:pt x="358" y="244"/>
                        <a:pt x="356" y="243"/>
                      </a:cubicBezTo>
                      <a:cubicBezTo>
                        <a:pt x="354" y="241"/>
                        <a:pt x="344" y="246"/>
                        <a:pt x="344" y="246"/>
                      </a:cubicBezTo>
                      <a:lnTo>
                        <a:pt x="339" y="35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</p:grpSp>
          <p:grpSp>
            <p:nvGrpSpPr>
              <p:cNvPr id="121995" name="Группа 767"/>
              <p:cNvGrpSpPr>
                <a:grpSpLocks/>
              </p:cNvGrpSpPr>
              <p:nvPr/>
            </p:nvGrpSpPr>
            <p:grpSpPr bwMode="auto">
              <a:xfrm>
                <a:off x="1381492" y="1028700"/>
                <a:ext cx="1877088" cy="1299134"/>
                <a:chOff x="1650627" y="1527591"/>
                <a:chExt cx="2033512" cy="1732178"/>
              </a:xfrm>
            </p:grpSpPr>
            <p:sp>
              <p:nvSpPr>
                <p:cNvPr id="121997" name="Freeform 488"/>
                <p:cNvSpPr>
                  <a:spLocks/>
                </p:cNvSpPr>
                <p:nvPr/>
              </p:nvSpPr>
              <p:spPr bwMode="auto">
                <a:xfrm>
                  <a:off x="3446659" y="3112608"/>
                  <a:ext cx="54037" cy="37803"/>
                </a:xfrm>
                <a:custGeom>
                  <a:avLst/>
                  <a:gdLst>
                    <a:gd name="T0" fmla="*/ 2147483647 w 31"/>
                    <a:gd name="T1" fmla="*/ 0 h 20"/>
                    <a:gd name="T2" fmla="*/ 2147483647 w 31"/>
                    <a:gd name="T3" fmla="*/ 2147483647 h 20"/>
                    <a:gd name="T4" fmla="*/ 2147483647 w 31"/>
                    <a:gd name="T5" fmla="*/ 2147483647 h 20"/>
                    <a:gd name="T6" fmla="*/ 2147483647 w 31"/>
                    <a:gd name="T7" fmla="*/ 2147483647 h 20"/>
                    <a:gd name="T8" fmla="*/ 2147483647 w 31"/>
                    <a:gd name="T9" fmla="*/ 2147483647 h 20"/>
                    <a:gd name="T10" fmla="*/ 2147483647 w 31"/>
                    <a:gd name="T11" fmla="*/ 2147483647 h 20"/>
                    <a:gd name="T12" fmla="*/ 2147483647 w 31"/>
                    <a:gd name="T13" fmla="*/ 2147483647 h 20"/>
                    <a:gd name="T14" fmla="*/ 2147483647 w 31"/>
                    <a:gd name="T15" fmla="*/ 0 h 2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1"/>
                    <a:gd name="T25" fmla="*/ 0 h 20"/>
                    <a:gd name="T26" fmla="*/ 31 w 31"/>
                    <a:gd name="T27" fmla="*/ 20 h 2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1" h="20">
                      <a:moveTo>
                        <a:pt x="27" y="0"/>
                      </a:moveTo>
                      <a:cubicBezTo>
                        <a:pt x="31" y="1"/>
                        <a:pt x="31" y="5"/>
                        <a:pt x="27" y="6"/>
                      </a:cubicBezTo>
                      <a:cubicBezTo>
                        <a:pt x="29" y="3"/>
                        <a:pt x="31" y="8"/>
                        <a:pt x="31" y="8"/>
                      </a:cubicBezTo>
                      <a:cubicBezTo>
                        <a:pt x="27" y="8"/>
                        <a:pt x="27" y="8"/>
                        <a:pt x="27" y="8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5" y="14"/>
                        <a:pt x="0" y="20"/>
                        <a:pt x="17" y="12"/>
                      </a:cubicBezTo>
                      <a:cubicBezTo>
                        <a:pt x="20" y="10"/>
                        <a:pt x="18" y="8"/>
                        <a:pt x="19" y="4"/>
                      </a:cubicBezTo>
                      <a:cubicBezTo>
                        <a:pt x="22" y="3"/>
                        <a:pt x="25" y="2"/>
                        <a:pt x="27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998" name="Freeform 490"/>
                <p:cNvSpPr>
                  <a:spLocks/>
                </p:cNvSpPr>
                <p:nvPr/>
              </p:nvSpPr>
              <p:spPr bwMode="auto">
                <a:xfrm>
                  <a:off x="3458036" y="3080206"/>
                  <a:ext cx="46927" cy="62105"/>
                </a:xfrm>
                <a:custGeom>
                  <a:avLst/>
                  <a:gdLst>
                    <a:gd name="T0" fmla="*/ 2147483647 w 29"/>
                    <a:gd name="T1" fmla="*/ 2147483647 h 34"/>
                    <a:gd name="T2" fmla="*/ 2147483647 w 29"/>
                    <a:gd name="T3" fmla="*/ 2147483647 h 34"/>
                    <a:gd name="T4" fmla="*/ 2147483647 w 29"/>
                    <a:gd name="T5" fmla="*/ 2147483647 h 34"/>
                    <a:gd name="T6" fmla="*/ 0 w 29"/>
                    <a:gd name="T7" fmla="*/ 2147483647 h 34"/>
                    <a:gd name="T8" fmla="*/ 2147483647 w 29"/>
                    <a:gd name="T9" fmla="*/ 2147483647 h 34"/>
                    <a:gd name="T10" fmla="*/ 2147483647 w 29"/>
                    <a:gd name="T11" fmla="*/ 2147483647 h 34"/>
                    <a:gd name="T12" fmla="*/ 2147483647 w 29"/>
                    <a:gd name="T13" fmla="*/ 2147483647 h 34"/>
                    <a:gd name="T14" fmla="*/ 2147483647 w 29"/>
                    <a:gd name="T15" fmla="*/ 2147483647 h 34"/>
                    <a:gd name="T16" fmla="*/ 2147483647 w 29"/>
                    <a:gd name="T17" fmla="*/ 2147483647 h 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34"/>
                    <a:gd name="T29" fmla="*/ 29 w 29"/>
                    <a:gd name="T30" fmla="*/ 34 h 34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34">
                      <a:moveTo>
                        <a:pt x="22" y="2"/>
                      </a:move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3" y="7"/>
                        <a:pt x="13" y="4"/>
                        <a:pt x="10" y="4"/>
                      </a:cubicBezTo>
                      <a:cubicBezTo>
                        <a:pt x="5" y="13"/>
                        <a:pt x="3" y="18"/>
                        <a:pt x="0" y="32"/>
                      </a:cubicBezTo>
                      <a:cubicBezTo>
                        <a:pt x="8" y="34"/>
                        <a:pt x="8" y="34"/>
                        <a:pt x="8" y="34"/>
                      </a:cubicBezTo>
                      <a:cubicBezTo>
                        <a:pt x="8" y="31"/>
                        <a:pt x="4" y="28"/>
                        <a:pt x="6" y="24"/>
                      </a:cubicBezTo>
                      <a:cubicBezTo>
                        <a:pt x="6" y="23"/>
                        <a:pt x="11" y="21"/>
                        <a:pt x="12" y="20"/>
                      </a:cubicBezTo>
                      <a:cubicBezTo>
                        <a:pt x="12" y="18"/>
                        <a:pt x="9" y="14"/>
                        <a:pt x="12" y="10"/>
                      </a:cubicBezTo>
                      <a:cubicBezTo>
                        <a:pt x="12" y="10"/>
                        <a:pt x="29" y="0"/>
                        <a:pt x="22" y="2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1999" name="Freeform 492"/>
                <p:cNvSpPr>
                  <a:spLocks/>
                </p:cNvSpPr>
                <p:nvPr/>
              </p:nvSpPr>
              <p:spPr bwMode="auto">
                <a:xfrm>
                  <a:off x="3386934" y="2978948"/>
                  <a:ext cx="68258" cy="41853"/>
                </a:xfrm>
                <a:custGeom>
                  <a:avLst/>
                  <a:gdLst>
                    <a:gd name="T0" fmla="*/ 0 w 39"/>
                    <a:gd name="T1" fmla="*/ 0 h 22"/>
                    <a:gd name="T2" fmla="*/ 0 w 39"/>
                    <a:gd name="T3" fmla="*/ 2147483647 h 22"/>
                    <a:gd name="T4" fmla="*/ 2147483647 w 39"/>
                    <a:gd name="T5" fmla="*/ 2147483647 h 22"/>
                    <a:gd name="T6" fmla="*/ 2147483647 w 39"/>
                    <a:gd name="T7" fmla="*/ 2147483647 h 22"/>
                    <a:gd name="T8" fmla="*/ 0 w 39"/>
                    <a:gd name="T9" fmla="*/ 0 h 2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22"/>
                    <a:gd name="T17" fmla="*/ 39 w 39"/>
                    <a:gd name="T18" fmla="*/ 22 h 2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22">
                      <a:moveTo>
                        <a:pt x="0" y="0"/>
                      </a:move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0" y="9"/>
                        <a:pt x="16" y="16"/>
                        <a:pt x="28" y="18"/>
                      </a:cubicBezTo>
                      <a:cubicBezTo>
                        <a:pt x="28" y="18"/>
                        <a:pt x="39" y="22"/>
                        <a:pt x="32" y="16"/>
                      </a:cubicBezTo>
                      <a:cubicBezTo>
                        <a:pt x="20" y="6"/>
                        <a:pt x="19" y="5"/>
                        <a:pt x="0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00" name="Freeform 495"/>
                <p:cNvSpPr>
                  <a:spLocks/>
                </p:cNvSpPr>
                <p:nvPr/>
              </p:nvSpPr>
              <p:spPr bwMode="auto">
                <a:xfrm>
                  <a:off x="3495008" y="2911443"/>
                  <a:ext cx="189131" cy="179563"/>
                </a:xfrm>
                <a:custGeom>
                  <a:avLst/>
                  <a:gdLst>
                    <a:gd name="T0" fmla="*/ 2147483647 w 108"/>
                    <a:gd name="T1" fmla="*/ 2147483647 h 97"/>
                    <a:gd name="T2" fmla="*/ 2147483647 w 108"/>
                    <a:gd name="T3" fmla="*/ 2147483647 h 97"/>
                    <a:gd name="T4" fmla="*/ 2147483647 w 108"/>
                    <a:gd name="T5" fmla="*/ 2147483647 h 97"/>
                    <a:gd name="T6" fmla="*/ 2147483647 w 108"/>
                    <a:gd name="T7" fmla="*/ 2147483647 h 97"/>
                    <a:gd name="T8" fmla="*/ 2147483647 w 108"/>
                    <a:gd name="T9" fmla="*/ 2147483647 h 97"/>
                    <a:gd name="T10" fmla="*/ 2147483647 w 108"/>
                    <a:gd name="T11" fmla="*/ 2147483647 h 97"/>
                    <a:gd name="T12" fmla="*/ 2147483647 w 108"/>
                    <a:gd name="T13" fmla="*/ 2147483647 h 97"/>
                    <a:gd name="T14" fmla="*/ 2147483647 w 108"/>
                    <a:gd name="T15" fmla="*/ 2147483647 h 97"/>
                    <a:gd name="T16" fmla="*/ 2147483647 w 108"/>
                    <a:gd name="T17" fmla="*/ 2147483647 h 97"/>
                    <a:gd name="T18" fmla="*/ 2147483647 w 108"/>
                    <a:gd name="T19" fmla="*/ 2147483647 h 97"/>
                    <a:gd name="T20" fmla="*/ 2147483647 w 108"/>
                    <a:gd name="T21" fmla="*/ 2147483647 h 97"/>
                    <a:gd name="T22" fmla="*/ 2147483647 w 108"/>
                    <a:gd name="T23" fmla="*/ 2147483647 h 97"/>
                    <a:gd name="T24" fmla="*/ 2147483647 w 108"/>
                    <a:gd name="T25" fmla="*/ 2147483647 h 97"/>
                    <a:gd name="T26" fmla="*/ 2147483647 w 108"/>
                    <a:gd name="T27" fmla="*/ 2147483647 h 97"/>
                    <a:gd name="T28" fmla="*/ 2147483647 w 108"/>
                    <a:gd name="T29" fmla="*/ 2147483647 h 97"/>
                    <a:gd name="T30" fmla="*/ 2147483647 w 108"/>
                    <a:gd name="T31" fmla="*/ 2147483647 h 97"/>
                    <a:gd name="T32" fmla="*/ 2147483647 w 108"/>
                    <a:gd name="T33" fmla="*/ 2147483647 h 97"/>
                    <a:gd name="T34" fmla="*/ 2147483647 w 108"/>
                    <a:gd name="T35" fmla="*/ 2147483647 h 97"/>
                    <a:gd name="T36" fmla="*/ 2147483647 w 108"/>
                    <a:gd name="T37" fmla="*/ 2147483647 h 97"/>
                    <a:gd name="T38" fmla="*/ 2147483647 w 108"/>
                    <a:gd name="T39" fmla="*/ 2147483647 h 97"/>
                    <a:gd name="T40" fmla="*/ 2147483647 w 108"/>
                    <a:gd name="T41" fmla="*/ 2147483647 h 97"/>
                    <a:gd name="T42" fmla="*/ 2147483647 w 108"/>
                    <a:gd name="T43" fmla="*/ 2147483647 h 97"/>
                    <a:gd name="T44" fmla="*/ 2147483647 w 108"/>
                    <a:gd name="T45" fmla="*/ 2147483647 h 97"/>
                    <a:gd name="T46" fmla="*/ 2147483647 w 108"/>
                    <a:gd name="T47" fmla="*/ 2147483647 h 97"/>
                    <a:gd name="T48" fmla="*/ 2147483647 w 108"/>
                    <a:gd name="T49" fmla="*/ 2147483647 h 97"/>
                    <a:gd name="T50" fmla="*/ 2147483647 w 108"/>
                    <a:gd name="T51" fmla="*/ 2147483647 h 97"/>
                    <a:gd name="T52" fmla="*/ 2147483647 w 108"/>
                    <a:gd name="T53" fmla="*/ 2147483647 h 97"/>
                    <a:gd name="T54" fmla="*/ 2147483647 w 108"/>
                    <a:gd name="T55" fmla="*/ 2147483647 h 97"/>
                    <a:gd name="T56" fmla="*/ 2147483647 w 108"/>
                    <a:gd name="T57" fmla="*/ 2147483647 h 97"/>
                    <a:gd name="T58" fmla="*/ 2147483647 w 108"/>
                    <a:gd name="T59" fmla="*/ 2147483647 h 97"/>
                    <a:gd name="T60" fmla="*/ 2147483647 w 108"/>
                    <a:gd name="T61" fmla="*/ 2147483647 h 97"/>
                    <a:gd name="T62" fmla="*/ 2147483647 w 108"/>
                    <a:gd name="T63" fmla="*/ 2147483647 h 97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108"/>
                    <a:gd name="T97" fmla="*/ 0 h 97"/>
                    <a:gd name="T98" fmla="*/ 108 w 108"/>
                    <a:gd name="T99" fmla="*/ 97 h 97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108" h="97">
                      <a:moveTo>
                        <a:pt x="45" y="1"/>
                      </a:moveTo>
                      <a:cubicBezTo>
                        <a:pt x="39" y="4"/>
                        <a:pt x="38" y="13"/>
                        <a:pt x="38" y="13"/>
                      </a:cubicBezTo>
                      <a:cubicBezTo>
                        <a:pt x="37" y="14"/>
                        <a:pt x="32" y="13"/>
                        <a:pt x="32" y="13"/>
                      </a:cubicBezTo>
                      <a:cubicBezTo>
                        <a:pt x="30" y="16"/>
                        <a:pt x="32" y="20"/>
                        <a:pt x="32" y="23"/>
                      </a:cubicBezTo>
                      <a:cubicBezTo>
                        <a:pt x="30" y="33"/>
                        <a:pt x="24" y="43"/>
                        <a:pt x="22" y="49"/>
                      </a:cubicBezTo>
                      <a:cubicBezTo>
                        <a:pt x="23" y="49"/>
                        <a:pt x="26" y="49"/>
                        <a:pt x="28" y="49"/>
                      </a:cubicBezTo>
                      <a:cubicBezTo>
                        <a:pt x="27" y="50"/>
                        <a:pt x="29" y="55"/>
                        <a:pt x="26" y="53"/>
                      </a:cubicBezTo>
                      <a:cubicBezTo>
                        <a:pt x="26" y="57"/>
                        <a:pt x="26" y="57"/>
                        <a:pt x="26" y="57"/>
                      </a:cubicBezTo>
                      <a:cubicBezTo>
                        <a:pt x="22" y="57"/>
                        <a:pt x="23" y="51"/>
                        <a:pt x="18" y="53"/>
                      </a:cubicBezTo>
                      <a:cubicBezTo>
                        <a:pt x="18" y="55"/>
                        <a:pt x="18" y="55"/>
                        <a:pt x="18" y="55"/>
                      </a:cubicBezTo>
                      <a:cubicBezTo>
                        <a:pt x="17" y="60"/>
                        <a:pt x="17" y="60"/>
                        <a:pt x="17" y="60"/>
                      </a:cubicBezTo>
                      <a:cubicBezTo>
                        <a:pt x="16" y="59"/>
                        <a:pt x="14" y="59"/>
                        <a:pt x="14" y="59"/>
                      </a:cubicBezTo>
                      <a:cubicBezTo>
                        <a:pt x="14" y="59"/>
                        <a:pt x="16" y="61"/>
                        <a:pt x="12" y="61"/>
                      </a:cubicBezTo>
                      <a:cubicBezTo>
                        <a:pt x="16" y="65"/>
                        <a:pt x="16" y="65"/>
                        <a:pt x="16" y="65"/>
                      </a:cubicBezTo>
                      <a:cubicBezTo>
                        <a:pt x="12" y="69"/>
                        <a:pt x="0" y="81"/>
                        <a:pt x="10" y="83"/>
                      </a:cubicBezTo>
                      <a:cubicBezTo>
                        <a:pt x="11" y="83"/>
                        <a:pt x="15" y="79"/>
                        <a:pt x="16" y="79"/>
                      </a:cubicBezTo>
                      <a:cubicBezTo>
                        <a:pt x="23" y="77"/>
                        <a:pt x="34" y="81"/>
                        <a:pt x="38" y="81"/>
                      </a:cubicBezTo>
                      <a:cubicBezTo>
                        <a:pt x="43" y="81"/>
                        <a:pt x="41" y="77"/>
                        <a:pt x="45" y="77"/>
                      </a:cubicBezTo>
                      <a:cubicBezTo>
                        <a:pt x="46" y="79"/>
                        <a:pt x="44" y="81"/>
                        <a:pt x="47" y="81"/>
                      </a:cubicBezTo>
                      <a:cubicBezTo>
                        <a:pt x="59" y="77"/>
                        <a:pt x="59" y="77"/>
                        <a:pt x="59" y="77"/>
                      </a:cubicBezTo>
                      <a:cubicBezTo>
                        <a:pt x="69" y="77"/>
                        <a:pt x="62" y="77"/>
                        <a:pt x="63" y="83"/>
                      </a:cubicBezTo>
                      <a:cubicBezTo>
                        <a:pt x="64" y="84"/>
                        <a:pt x="71" y="84"/>
                        <a:pt x="65" y="89"/>
                      </a:cubicBezTo>
                      <a:cubicBezTo>
                        <a:pt x="63" y="90"/>
                        <a:pt x="65" y="90"/>
                        <a:pt x="61" y="91"/>
                      </a:cubicBezTo>
                      <a:cubicBezTo>
                        <a:pt x="65" y="92"/>
                        <a:pt x="62" y="97"/>
                        <a:pt x="67" y="93"/>
                      </a:cubicBezTo>
                      <a:cubicBezTo>
                        <a:pt x="71" y="90"/>
                        <a:pt x="76" y="80"/>
                        <a:pt x="79" y="77"/>
                      </a:cubicBezTo>
                      <a:cubicBezTo>
                        <a:pt x="80" y="77"/>
                        <a:pt x="84" y="81"/>
                        <a:pt x="85" y="81"/>
                      </a:cubicBezTo>
                      <a:cubicBezTo>
                        <a:pt x="85" y="81"/>
                        <a:pt x="85" y="90"/>
                        <a:pt x="83" y="87"/>
                      </a:cubicBezTo>
                      <a:cubicBezTo>
                        <a:pt x="81" y="87"/>
                        <a:pt x="85" y="95"/>
                        <a:pt x="85" y="95"/>
                      </a:cubicBezTo>
                      <a:cubicBezTo>
                        <a:pt x="87" y="94"/>
                        <a:pt x="87" y="91"/>
                        <a:pt x="87" y="89"/>
                      </a:cubicBezTo>
                      <a:cubicBezTo>
                        <a:pt x="91" y="89"/>
                        <a:pt x="91" y="89"/>
                        <a:pt x="91" y="89"/>
                      </a:cubicBezTo>
                      <a:cubicBezTo>
                        <a:pt x="91" y="89"/>
                        <a:pt x="91" y="94"/>
                        <a:pt x="91" y="95"/>
                      </a:cubicBezTo>
                      <a:cubicBezTo>
                        <a:pt x="97" y="97"/>
                        <a:pt x="97" y="97"/>
                        <a:pt x="97" y="97"/>
                      </a:cubicBezTo>
                      <a:cubicBezTo>
                        <a:pt x="98" y="94"/>
                        <a:pt x="98" y="93"/>
                        <a:pt x="99" y="89"/>
                      </a:cubicBezTo>
                      <a:cubicBezTo>
                        <a:pt x="103" y="76"/>
                        <a:pt x="100" y="77"/>
                        <a:pt x="99" y="81"/>
                      </a:cubicBezTo>
                      <a:cubicBezTo>
                        <a:pt x="99" y="85"/>
                        <a:pt x="99" y="85"/>
                        <a:pt x="99" y="85"/>
                      </a:cubicBezTo>
                      <a:cubicBezTo>
                        <a:pt x="92" y="85"/>
                        <a:pt x="97" y="79"/>
                        <a:pt x="99" y="77"/>
                      </a:cubicBezTo>
                      <a:cubicBezTo>
                        <a:pt x="108" y="71"/>
                        <a:pt x="96" y="70"/>
                        <a:pt x="93" y="77"/>
                      </a:cubicBezTo>
                      <a:cubicBezTo>
                        <a:pt x="92" y="79"/>
                        <a:pt x="94" y="81"/>
                        <a:pt x="93" y="83"/>
                      </a:cubicBezTo>
                      <a:cubicBezTo>
                        <a:pt x="83" y="81"/>
                        <a:pt x="85" y="80"/>
                        <a:pt x="91" y="77"/>
                      </a:cubicBezTo>
                      <a:cubicBezTo>
                        <a:pt x="91" y="77"/>
                        <a:pt x="87" y="71"/>
                        <a:pt x="87" y="71"/>
                      </a:cubicBezTo>
                      <a:cubicBezTo>
                        <a:pt x="89" y="68"/>
                        <a:pt x="91" y="67"/>
                        <a:pt x="93" y="63"/>
                      </a:cubicBezTo>
                      <a:cubicBezTo>
                        <a:pt x="90" y="64"/>
                        <a:pt x="90" y="64"/>
                        <a:pt x="85" y="65"/>
                      </a:cubicBezTo>
                      <a:cubicBezTo>
                        <a:pt x="83" y="66"/>
                        <a:pt x="79" y="67"/>
                        <a:pt x="79" y="67"/>
                      </a:cubicBezTo>
                      <a:cubicBezTo>
                        <a:pt x="81" y="61"/>
                        <a:pt x="81" y="61"/>
                        <a:pt x="81" y="61"/>
                      </a:cubicBezTo>
                      <a:cubicBezTo>
                        <a:pt x="80" y="60"/>
                        <a:pt x="78" y="62"/>
                        <a:pt x="77" y="63"/>
                      </a:cubicBezTo>
                      <a:cubicBezTo>
                        <a:pt x="80" y="62"/>
                        <a:pt x="73" y="57"/>
                        <a:pt x="73" y="57"/>
                      </a:cubicBezTo>
                      <a:cubicBezTo>
                        <a:pt x="77" y="57"/>
                        <a:pt x="77" y="57"/>
                        <a:pt x="77" y="57"/>
                      </a:cubicBezTo>
                      <a:cubicBezTo>
                        <a:pt x="77" y="51"/>
                        <a:pt x="81" y="47"/>
                        <a:pt x="75" y="45"/>
                      </a:cubicBezTo>
                      <a:cubicBezTo>
                        <a:pt x="72" y="44"/>
                        <a:pt x="74" y="47"/>
                        <a:pt x="73" y="49"/>
                      </a:cubicBezTo>
                      <a:cubicBezTo>
                        <a:pt x="67" y="48"/>
                        <a:pt x="69" y="45"/>
                        <a:pt x="65" y="45"/>
                      </a:cubicBezTo>
                      <a:cubicBezTo>
                        <a:pt x="56" y="44"/>
                        <a:pt x="67" y="51"/>
                        <a:pt x="59" y="51"/>
                      </a:cubicBezTo>
                      <a:cubicBezTo>
                        <a:pt x="56" y="51"/>
                        <a:pt x="50" y="48"/>
                        <a:pt x="45" y="47"/>
                      </a:cubicBezTo>
                      <a:cubicBezTo>
                        <a:pt x="51" y="42"/>
                        <a:pt x="57" y="40"/>
                        <a:pt x="45" y="37"/>
                      </a:cubicBezTo>
                      <a:cubicBezTo>
                        <a:pt x="45" y="33"/>
                        <a:pt x="45" y="33"/>
                        <a:pt x="45" y="33"/>
                      </a:cubicBezTo>
                      <a:cubicBezTo>
                        <a:pt x="44" y="36"/>
                        <a:pt x="39" y="40"/>
                        <a:pt x="38" y="43"/>
                      </a:cubicBezTo>
                      <a:cubicBezTo>
                        <a:pt x="38" y="38"/>
                        <a:pt x="36" y="33"/>
                        <a:pt x="40" y="27"/>
                      </a:cubicBezTo>
                      <a:cubicBezTo>
                        <a:pt x="40" y="26"/>
                        <a:pt x="45" y="24"/>
                        <a:pt x="45" y="23"/>
                      </a:cubicBezTo>
                      <a:cubicBezTo>
                        <a:pt x="46" y="21"/>
                        <a:pt x="43" y="15"/>
                        <a:pt x="43" y="15"/>
                      </a:cubicBezTo>
                      <a:cubicBezTo>
                        <a:pt x="46" y="14"/>
                        <a:pt x="49" y="15"/>
                        <a:pt x="51" y="13"/>
                      </a:cubicBezTo>
                      <a:cubicBezTo>
                        <a:pt x="47" y="7"/>
                        <a:pt x="47" y="7"/>
                        <a:pt x="47" y="7"/>
                      </a:cubicBezTo>
                      <a:cubicBezTo>
                        <a:pt x="51" y="7"/>
                        <a:pt x="51" y="7"/>
                        <a:pt x="51" y="7"/>
                      </a:cubicBezTo>
                      <a:cubicBezTo>
                        <a:pt x="52" y="7"/>
                        <a:pt x="53" y="4"/>
                        <a:pt x="53" y="3"/>
                      </a:cubicBezTo>
                      <a:cubicBezTo>
                        <a:pt x="60" y="4"/>
                        <a:pt x="49" y="3"/>
                        <a:pt x="49" y="3"/>
                      </a:cubicBezTo>
                      <a:cubicBezTo>
                        <a:pt x="46" y="4"/>
                        <a:pt x="49" y="0"/>
                        <a:pt x="45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4" name="Freeform 513"/>
                <p:cNvSpPr>
                  <a:spLocks/>
                </p:cNvSpPr>
                <p:nvPr/>
              </p:nvSpPr>
              <p:spPr bwMode="auto">
                <a:xfrm>
                  <a:off x="1650627" y="1974474"/>
                  <a:ext cx="1935392" cy="1285295"/>
                </a:xfrm>
                <a:custGeom>
                  <a:avLst/>
                  <a:gdLst>
                    <a:gd name="T0" fmla="*/ 1271082 w 1110"/>
                    <a:gd name="T1" fmla="*/ 1090553 h 693"/>
                    <a:gd name="T2" fmla="*/ 1396621 w 1110"/>
                    <a:gd name="T3" fmla="*/ 1188852 h 693"/>
                    <a:gd name="T4" fmla="*/ 1337338 w 1110"/>
                    <a:gd name="T5" fmla="*/ 1274167 h 693"/>
                    <a:gd name="T6" fmla="*/ 1436723 w 1110"/>
                    <a:gd name="T7" fmla="*/ 1214817 h 693"/>
                    <a:gd name="T8" fmla="*/ 1616314 w 1110"/>
                    <a:gd name="T9" fmla="*/ 1120228 h 693"/>
                    <a:gd name="T10" fmla="*/ 1700006 w 1110"/>
                    <a:gd name="T11" fmla="*/ 1183287 h 693"/>
                    <a:gd name="T12" fmla="*/ 1748827 w 1110"/>
                    <a:gd name="T13" fmla="*/ 1185142 h 693"/>
                    <a:gd name="T14" fmla="*/ 1755801 w 1110"/>
                    <a:gd name="T15" fmla="*/ 1211108 h 693"/>
                    <a:gd name="T16" fmla="*/ 1748827 w 1110"/>
                    <a:gd name="T17" fmla="*/ 1161031 h 693"/>
                    <a:gd name="T18" fmla="*/ 1731391 w 1110"/>
                    <a:gd name="T19" fmla="*/ 1094263 h 693"/>
                    <a:gd name="T20" fmla="*/ 1745340 w 1110"/>
                    <a:gd name="T21" fmla="*/ 1038622 h 693"/>
                    <a:gd name="T22" fmla="*/ 1635493 w 1110"/>
                    <a:gd name="T23" fmla="*/ 1042332 h 693"/>
                    <a:gd name="T24" fmla="*/ 1797648 w 1110"/>
                    <a:gd name="T25" fmla="*/ 982982 h 693"/>
                    <a:gd name="T26" fmla="*/ 1902264 w 1110"/>
                    <a:gd name="T27" fmla="*/ 931051 h 693"/>
                    <a:gd name="T28" fmla="*/ 1829033 w 1110"/>
                    <a:gd name="T29" fmla="*/ 877265 h 693"/>
                    <a:gd name="T30" fmla="*/ 1829033 w 1110"/>
                    <a:gd name="T31" fmla="*/ 817915 h 693"/>
                    <a:gd name="T32" fmla="*/ 1811597 w 1110"/>
                    <a:gd name="T33" fmla="*/ 743728 h 693"/>
                    <a:gd name="T34" fmla="*/ 1745340 w 1110"/>
                    <a:gd name="T35" fmla="*/ 650994 h 693"/>
                    <a:gd name="T36" fmla="*/ 1693032 w 1110"/>
                    <a:gd name="T37" fmla="*/ 654703 h 693"/>
                    <a:gd name="T38" fmla="*/ 1614570 w 1110"/>
                    <a:gd name="T39" fmla="*/ 600917 h 693"/>
                    <a:gd name="T40" fmla="*/ 1530877 w 1110"/>
                    <a:gd name="T41" fmla="*/ 515602 h 693"/>
                    <a:gd name="T42" fmla="*/ 1433236 w 1110"/>
                    <a:gd name="T43" fmla="*/ 556405 h 693"/>
                    <a:gd name="T44" fmla="*/ 1433236 w 1110"/>
                    <a:gd name="T45" fmla="*/ 647284 h 693"/>
                    <a:gd name="T46" fmla="*/ 1443698 w 1110"/>
                    <a:gd name="T47" fmla="*/ 799368 h 693"/>
                    <a:gd name="T48" fmla="*/ 1333851 w 1110"/>
                    <a:gd name="T49" fmla="*/ 862427 h 693"/>
                    <a:gd name="T50" fmla="*/ 1159492 w 1110"/>
                    <a:gd name="T51" fmla="*/ 740018 h 693"/>
                    <a:gd name="T52" fmla="*/ 1063594 w 1110"/>
                    <a:gd name="T53" fmla="*/ 574952 h 693"/>
                    <a:gd name="T54" fmla="*/ 1133338 w 1110"/>
                    <a:gd name="T55" fmla="*/ 519311 h 693"/>
                    <a:gd name="T56" fmla="*/ 1218774 w 1110"/>
                    <a:gd name="T57" fmla="*/ 445124 h 693"/>
                    <a:gd name="T58" fmla="*/ 1236210 w 1110"/>
                    <a:gd name="T59" fmla="*/ 370936 h 693"/>
                    <a:gd name="T60" fmla="*/ 1333851 w 1110"/>
                    <a:gd name="T61" fmla="*/ 348680 h 693"/>
                    <a:gd name="T62" fmla="*/ 1326877 w 1110"/>
                    <a:gd name="T63" fmla="*/ 209579 h 693"/>
                    <a:gd name="T64" fmla="*/ 1201338 w 1110"/>
                    <a:gd name="T65" fmla="*/ 309732 h 693"/>
                    <a:gd name="T66" fmla="*/ 1159492 w 1110"/>
                    <a:gd name="T67" fmla="*/ 276348 h 693"/>
                    <a:gd name="T68" fmla="*/ 1140312 w 1110"/>
                    <a:gd name="T69" fmla="*/ 172485 h 693"/>
                    <a:gd name="T70" fmla="*/ 1063594 w 1110"/>
                    <a:gd name="T71" fmla="*/ 98298 h 693"/>
                    <a:gd name="T72" fmla="*/ 1070568 w 1110"/>
                    <a:gd name="T73" fmla="*/ 3709 h 693"/>
                    <a:gd name="T74" fmla="*/ 1035696 w 1110"/>
                    <a:gd name="T75" fmla="*/ 131682 h 693"/>
                    <a:gd name="T76" fmla="*/ 1039183 w 1110"/>
                    <a:gd name="T77" fmla="*/ 202160 h 693"/>
                    <a:gd name="T78" fmla="*/ 1077543 w 1110"/>
                    <a:gd name="T79" fmla="*/ 261510 h 693"/>
                    <a:gd name="T80" fmla="*/ 972927 w 1110"/>
                    <a:gd name="T81" fmla="*/ 268929 h 693"/>
                    <a:gd name="T82" fmla="*/ 838670 w 1110"/>
                    <a:gd name="T83" fmla="*/ 294895 h 693"/>
                    <a:gd name="T84" fmla="*/ 758464 w 1110"/>
                    <a:gd name="T85" fmla="*/ 283766 h 693"/>
                    <a:gd name="T86" fmla="*/ 723592 w 1110"/>
                    <a:gd name="T87" fmla="*/ 324569 h 693"/>
                    <a:gd name="T88" fmla="*/ 620720 w 1110"/>
                    <a:gd name="T89" fmla="*/ 283766 h 693"/>
                    <a:gd name="T90" fmla="*/ 404514 w 1110"/>
                    <a:gd name="T91" fmla="*/ 231835 h 693"/>
                    <a:gd name="T92" fmla="*/ 294668 w 1110"/>
                    <a:gd name="T93" fmla="*/ 172485 h 693"/>
                    <a:gd name="T94" fmla="*/ 204001 w 1110"/>
                    <a:gd name="T95" fmla="*/ 261510 h 693"/>
                    <a:gd name="T96" fmla="*/ 172616 w 1110"/>
                    <a:gd name="T97" fmla="*/ 228126 h 693"/>
                    <a:gd name="T98" fmla="*/ 127283 w 1110"/>
                    <a:gd name="T99" fmla="*/ 257801 h 693"/>
                    <a:gd name="T100" fmla="*/ 43590 w 1110"/>
                    <a:gd name="T101" fmla="*/ 591644 h 693"/>
                    <a:gd name="T102" fmla="*/ 190052 w 1110"/>
                    <a:gd name="T103" fmla="*/ 669540 h 693"/>
                    <a:gd name="T104" fmla="*/ 280719 w 1110"/>
                    <a:gd name="T105" fmla="*/ 823479 h 693"/>
                    <a:gd name="T106" fmla="*/ 284206 w 1110"/>
                    <a:gd name="T107" fmla="*/ 895812 h 693"/>
                    <a:gd name="T108" fmla="*/ 308617 w 1110"/>
                    <a:gd name="T109" fmla="*/ 979272 h 693"/>
                    <a:gd name="T110" fmla="*/ 434155 w 1110"/>
                    <a:gd name="T111" fmla="*/ 1060878 h 693"/>
                    <a:gd name="T112" fmla="*/ 408001 w 1110"/>
                    <a:gd name="T113" fmla="*/ 1016366 h 693"/>
                    <a:gd name="T114" fmla="*/ 1117645 w 1110"/>
                    <a:gd name="T115" fmla="*/ 1062733 h 693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1110"/>
                    <a:gd name="T175" fmla="*/ 0 h 693"/>
                    <a:gd name="T176" fmla="*/ 1110 w 1110"/>
                    <a:gd name="T177" fmla="*/ 693 h 693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1110" h="693">
                      <a:moveTo>
                        <a:pt x="672" y="579"/>
                      </a:moveTo>
                      <a:cubicBezTo>
                        <a:pt x="673" y="576"/>
                        <a:pt x="674" y="571"/>
                        <a:pt x="675" y="570"/>
                      </a:cubicBezTo>
                      <a:cubicBezTo>
                        <a:pt x="678" y="567"/>
                        <a:pt x="684" y="570"/>
                        <a:pt x="685" y="566"/>
                      </a:cubicBezTo>
                      <a:cubicBezTo>
                        <a:pt x="685" y="562"/>
                        <a:pt x="685" y="562"/>
                        <a:pt x="685" y="562"/>
                      </a:cubicBezTo>
                      <a:cubicBezTo>
                        <a:pt x="685" y="562"/>
                        <a:pt x="688" y="568"/>
                        <a:pt x="689" y="568"/>
                      </a:cubicBezTo>
                      <a:cubicBezTo>
                        <a:pt x="690" y="564"/>
                        <a:pt x="688" y="561"/>
                        <a:pt x="691" y="560"/>
                      </a:cubicBezTo>
                      <a:cubicBezTo>
                        <a:pt x="696" y="559"/>
                        <a:pt x="701" y="562"/>
                        <a:pt x="709" y="562"/>
                      </a:cubicBezTo>
                      <a:cubicBezTo>
                        <a:pt x="711" y="568"/>
                        <a:pt x="713" y="578"/>
                        <a:pt x="719" y="580"/>
                      </a:cubicBezTo>
                      <a:cubicBezTo>
                        <a:pt x="722" y="581"/>
                        <a:pt x="726" y="579"/>
                        <a:pt x="729" y="580"/>
                      </a:cubicBezTo>
                      <a:cubicBezTo>
                        <a:pt x="729" y="582"/>
                        <a:pt x="728" y="586"/>
                        <a:pt x="729" y="588"/>
                      </a:cubicBezTo>
                      <a:cubicBezTo>
                        <a:pt x="729" y="589"/>
                        <a:pt x="735" y="590"/>
                        <a:pt x="735" y="590"/>
                      </a:cubicBezTo>
                      <a:cubicBezTo>
                        <a:pt x="737" y="595"/>
                        <a:pt x="731" y="602"/>
                        <a:pt x="737" y="608"/>
                      </a:cubicBezTo>
                      <a:cubicBezTo>
                        <a:pt x="738" y="609"/>
                        <a:pt x="741" y="607"/>
                        <a:pt x="743" y="608"/>
                      </a:cubicBezTo>
                      <a:cubicBezTo>
                        <a:pt x="743" y="612"/>
                        <a:pt x="743" y="612"/>
                        <a:pt x="743" y="612"/>
                      </a:cubicBezTo>
                      <a:cubicBezTo>
                        <a:pt x="756" y="613"/>
                        <a:pt x="767" y="616"/>
                        <a:pt x="779" y="620"/>
                      </a:cubicBezTo>
                      <a:cubicBezTo>
                        <a:pt x="775" y="618"/>
                        <a:pt x="785" y="618"/>
                        <a:pt x="785" y="618"/>
                      </a:cubicBezTo>
                      <a:cubicBezTo>
                        <a:pt x="786" y="619"/>
                        <a:pt x="787" y="622"/>
                        <a:pt x="789" y="624"/>
                      </a:cubicBezTo>
                      <a:cubicBezTo>
                        <a:pt x="795" y="626"/>
                        <a:pt x="795" y="626"/>
                        <a:pt x="795" y="626"/>
                      </a:cubicBezTo>
                      <a:cubicBezTo>
                        <a:pt x="796" y="628"/>
                        <a:pt x="793" y="633"/>
                        <a:pt x="795" y="636"/>
                      </a:cubicBezTo>
                      <a:cubicBezTo>
                        <a:pt x="795" y="636"/>
                        <a:pt x="799" y="639"/>
                        <a:pt x="801" y="641"/>
                      </a:cubicBezTo>
                      <a:cubicBezTo>
                        <a:pt x="795" y="641"/>
                        <a:pt x="795" y="641"/>
                        <a:pt x="795" y="641"/>
                      </a:cubicBezTo>
                      <a:cubicBezTo>
                        <a:pt x="794" y="642"/>
                        <a:pt x="795" y="648"/>
                        <a:pt x="795" y="649"/>
                      </a:cubicBezTo>
                      <a:cubicBezTo>
                        <a:pt x="794" y="649"/>
                        <a:pt x="786" y="646"/>
                        <a:pt x="789" y="645"/>
                      </a:cubicBezTo>
                      <a:cubicBezTo>
                        <a:pt x="784" y="643"/>
                        <a:pt x="782" y="644"/>
                        <a:pt x="779" y="641"/>
                      </a:cubicBezTo>
                      <a:cubicBezTo>
                        <a:pt x="771" y="651"/>
                        <a:pt x="771" y="652"/>
                        <a:pt x="771" y="669"/>
                      </a:cubicBezTo>
                      <a:cubicBezTo>
                        <a:pt x="768" y="671"/>
                        <a:pt x="764" y="671"/>
                        <a:pt x="763" y="673"/>
                      </a:cubicBezTo>
                      <a:cubicBezTo>
                        <a:pt x="762" y="674"/>
                        <a:pt x="761" y="677"/>
                        <a:pt x="761" y="680"/>
                      </a:cubicBezTo>
                      <a:cubicBezTo>
                        <a:pt x="761" y="682"/>
                        <a:pt x="759" y="684"/>
                        <a:pt x="757" y="685"/>
                      </a:cubicBezTo>
                      <a:cubicBezTo>
                        <a:pt x="760" y="687"/>
                        <a:pt x="754" y="693"/>
                        <a:pt x="763" y="691"/>
                      </a:cubicBezTo>
                      <a:cubicBezTo>
                        <a:pt x="763" y="691"/>
                        <a:pt x="769" y="687"/>
                        <a:pt x="767" y="687"/>
                      </a:cubicBezTo>
                      <a:cubicBezTo>
                        <a:pt x="768" y="686"/>
                        <a:pt x="780" y="677"/>
                        <a:pt x="781" y="677"/>
                      </a:cubicBezTo>
                      <a:cubicBezTo>
                        <a:pt x="783" y="677"/>
                        <a:pt x="786" y="678"/>
                        <a:pt x="789" y="677"/>
                      </a:cubicBezTo>
                      <a:cubicBezTo>
                        <a:pt x="791" y="673"/>
                        <a:pt x="791" y="673"/>
                        <a:pt x="791" y="673"/>
                      </a:cubicBezTo>
                      <a:cubicBezTo>
                        <a:pt x="794" y="672"/>
                        <a:pt x="799" y="674"/>
                        <a:pt x="803" y="673"/>
                      </a:cubicBezTo>
                      <a:cubicBezTo>
                        <a:pt x="803" y="669"/>
                        <a:pt x="803" y="669"/>
                        <a:pt x="803" y="669"/>
                      </a:cubicBezTo>
                      <a:cubicBezTo>
                        <a:pt x="790" y="668"/>
                        <a:pt x="797" y="668"/>
                        <a:pt x="801" y="665"/>
                      </a:cubicBezTo>
                      <a:cubicBezTo>
                        <a:pt x="802" y="664"/>
                        <a:pt x="804" y="660"/>
                        <a:pt x="806" y="659"/>
                      </a:cubicBezTo>
                      <a:cubicBezTo>
                        <a:pt x="815" y="657"/>
                        <a:pt x="824" y="661"/>
                        <a:pt x="830" y="661"/>
                      </a:cubicBezTo>
                      <a:cubicBezTo>
                        <a:pt x="829" y="661"/>
                        <a:pt x="834" y="657"/>
                        <a:pt x="834" y="657"/>
                      </a:cubicBezTo>
                      <a:cubicBezTo>
                        <a:pt x="831" y="656"/>
                        <a:pt x="828" y="656"/>
                        <a:pt x="824" y="655"/>
                      </a:cubicBezTo>
                      <a:cubicBezTo>
                        <a:pt x="825" y="655"/>
                        <a:pt x="823" y="652"/>
                        <a:pt x="822" y="651"/>
                      </a:cubicBezTo>
                      <a:cubicBezTo>
                        <a:pt x="829" y="652"/>
                        <a:pt x="834" y="655"/>
                        <a:pt x="840" y="653"/>
                      </a:cubicBezTo>
                      <a:cubicBezTo>
                        <a:pt x="841" y="653"/>
                        <a:pt x="842" y="653"/>
                        <a:pt x="843" y="652"/>
                      </a:cubicBezTo>
                      <a:cubicBezTo>
                        <a:pt x="845" y="648"/>
                        <a:pt x="845" y="648"/>
                        <a:pt x="845" y="648"/>
                      </a:cubicBezTo>
                      <a:cubicBezTo>
                        <a:pt x="845" y="648"/>
                        <a:pt x="846" y="645"/>
                        <a:pt x="857" y="639"/>
                      </a:cubicBezTo>
                      <a:cubicBezTo>
                        <a:pt x="868" y="632"/>
                        <a:pt x="867" y="634"/>
                        <a:pt x="871" y="635"/>
                      </a:cubicBezTo>
                      <a:cubicBezTo>
                        <a:pt x="874" y="636"/>
                        <a:pt x="908" y="630"/>
                        <a:pt x="908" y="630"/>
                      </a:cubicBezTo>
                      <a:cubicBezTo>
                        <a:pt x="908" y="630"/>
                        <a:pt x="910" y="627"/>
                        <a:pt x="912" y="626"/>
                      </a:cubicBezTo>
                      <a:cubicBezTo>
                        <a:pt x="915" y="625"/>
                        <a:pt x="924" y="616"/>
                        <a:pt x="924" y="614"/>
                      </a:cubicBezTo>
                      <a:cubicBezTo>
                        <a:pt x="923" y="611"/>
                        <a:pt x="927" y="604"/>
                        <a:pt x="927" y="604"/>
                      </a:cubicBezTo>
                      <a:cubicBezTo>
                        <a:pt x="931" y="596"/>
                        <a:pt x="931" y="596"/>
                        <a:pt x="931" y="596"/>
                      </a:cubicBezTo>
                      <a:cubicBezTo>
                        <a:pt x="931" y="596"/>
                        <a:pt x="935" y="592"/>
                        <a:pt x="936" y="598"/>
                      </a:cubicBezTo>
                      <a:cubicBezTo>
                        <a:pt x="937" y="604"/>
                        <a:pt x="938" y="593"/>
                        <a:pt x="943" y="595"/>
                      </a:cubicBezTo>
                      <a:cubicBezTo>
                        <a:pt x="948" y="597"/>
                        <a:pt x="953" y="598"/>
                        <a:pt x="952" y="605"/>
                      </a:cubicBezTo>
                      <a:cubicBezTo>
                        <a:pt x="951" y="613"/>
                        <a:pt x="951" y="624"/>
                        <a:pt x="951" y="624"/>
                      </a:cubicBezTo>
                      <a:cubicBezTo>
                        <a:pt x="951" y="624"/>
                        <a:pt x="956" y="622"/>
                        <a:pt x="956" y="625"/>
                      </a:cubicBezTo>
                      <a:cubicBezTo>
                        <a:pt x="956" y="629"/>
                        <a:pt x="955" y="633"/>
                        <a:pt x="958" y="633"/>
                      </a:cubicBezTo>
                      <a:cubicBezTo>
                        <a:pt x="960" y="633"/>
                        <a:pt x="957" y="636"/>
                        <a:pt x="957" y="636"/>
                      </a:cubicBezTo>
                      <a:cubicBezTo>
                        <a:pt x="959" y="636"/>
                        <a:pt x="963" y="639"/>
                        <a:pt x="963" y="639"/>
                      </a:cubicBezTo>
                      <a:cubicBezTo>
                        <a:pt x="969" y="641"/>
                        <a:pt x="973" y="637"/>
                        <a:pt x="975" y="638"/>
                      </a:cubicBezTo>
                      <a:cubicBezTo>
                        <a:pt x="975" y="637"/>
                        <a:pt x="971" y="632"/>
                        <a:pt x="973" y="632"/>
                      </a:cubicBezTo>
                      <a:cubicBezTo>
                        <a:pt x="976" y="630"/>
                        <a:pt x="976" y="635"/>
                        <a:pt x="977" y="636"/>
                      </a:cubicBezTo>
                      <a:cubicBezTo>
                        <a:pt x="983" y="631"/>
                        <a:pt x="988" y="627"/>
                        <a:pt x="991" y="620"/>
                      </a:cubicBezTo>
                      <a:cubicBezTo>
                        <a:pt x="991" y="622"/>
                        <a:pt x="991" y="622"/>
                        <a:pt x="991" y="622"/>
                      </a:cubicBezTo>
                      <a:cubicBezTo>
                        <a:pt x="992" y="619"/>
                        <a:pt x="995" y="624"/>
                        <a:pt x="995" y="624"/>
                      </a:cubicBezTo>
                      <a:cubicBezTo>
                        <a:pt x="991" y="624"/>
                        <a:pt x="991" y="624"/>
                        <a:pt x="991" y="624"/>
                      </a:cubicBezTo>
                      <a:cubicBezTo>
                        <a:pt x="990" y="629"/>
                        <a:pt x="991" y="629"/>
                        <a:pt x="989" y="634"/>
                      </a:cubicBezTo>
                      <a:cubicBezTo>
                        <a:pt x="992" y="633"/>
                        <a:pt x="1003" y="630"/>
                        <a:pt x="1005" y="630"/>
                      </a:cubicBezTo>
                      <a:cubicBezTo>
                        <a:pt x="1005" y="630"/>
                        <a:pt x="1010" y="633"/>
                        <a:pt x="1007" y="634"/>
                      </a:cubicBezTo>
                      <a:cubicBezTo>
                        <a:pt x="1003" y="634"/>
                        <a:pt x="1005" y="636"/>
                        <a:pt x="1003" y="639"/>
                      </a:cubicBezTo>
                      <a:cubicBezTo>
                        <a:pt x="990" y="636"/>
                        <a:pt x="995" y="637"/>
                        <a:pt x="983" y="641"/>
                      </a:cubicBezTo>
                      <a:cubicBezTo>
                        <a:pt x="983" y="645"/>
                        <a:pt x="983" y="645"/>
                        <a:pt x="983" y="645"/>
                      </a:cubicBezTo>
                      <a:cubicBezTo>
                        <a:pt x="983" y="646"/>
                        <a:pt x="978" y="645"/>
                        <a:pt x="977" y="645"/>
                      </a:cubicBezTo>
                      <a:cubicBezTo>
                        <a:pt x="973" y="654"/>
                        <a:pt x="964" y="657"/>
                        <a:pt x="979" y="663"/>
                      </a:cubicBezTo>
                      <a:cubicBezTo>
                        <a:pt x="981" y="667"/>
                        <a:pt x="981" y="667"/>
                        <a:pt x="981" y="667"/>
                      </a:cubicBezTo>
                      <a:cubicBezTo>
                        <a:pt x="986" y="668"/>
                        <a:pt x="984" y="664"/>
                        <a:pt x="987" y="665"/>
                      </a:cubicBezTo>
                      <a:cubicBezTo>
                        <a:pt x="988" y="666"/>
                        <a:pt x="987" y="668"/>
                        <a:pt x="989" y="669"/>
                      </a:cubicBezTo>
                      <a:cubicBezTo>
                        <a:pt x="997" y="663"/>
                        <a:pt x="997" y="663"/>
                        <a:pt x="997" y="663"/>
                      </a:cubicBezTo>
                      <a:cubicBezTo>
                        <a:pt x="999" y="660"/>
                        <a:pt x="997" y="656"/>
                        <a:pt x="999" y="653"/>
                      </a:cubicBezTo>
                      <a:cubicBezTo>
                        <a:pt x="1006" y="647"/>
                        <a:pt x="1001" y="655"/>
                        <a:pt x="1007" y="653"/>
                      </a:cubicBezTo>
                      <a:cubicBezTo>
                        <a:pt x="1007" y="653"/>
                        <a:pt x="1008" y="648"/>
                        <a:pt x="1009" y="647"/>
                      </a:cubicBezTo>
                      <a:cubicBezTo>
                        <a:pt x="1012" y="646"/>
                        <a:pt x="1016" y="648"/>
                        <a:pt x="1019" y="647"/>
                      </a:cubicBezTo>
                      <a:cubicBezTo>
                        <a:pt x="1019" y="645"/>
                        <a:pt x="1019" y="645"/>
                        <a:pt x="1019" y="645"/>
                      </a:cubicBezTo>
                      <a:cubicBezTo>
                        <a:pt x="1023" y="644"/>
                        <a:pt x="1030" y="641"/>
                        <a:pt x="1031" y="638"/>
                      </a:cubicBezTo>
                      <a:cubicBezTo>
                        <a:pt x="1031" y="634"/>
                        <a:pt x="1031" y="634"/>
                        <a:pt x="1031" y="634"/>
                      </a:cubicBezTo>
                      <a:cubicBezTo>
                        <a:pt x="1035" y="634"/>
                        <a:pt x="1035" y="634"/>
                        <a:pt x="1035" y="634"/>
                      </a:cubicBezTo>
                      <a:cubicBezTo>
                        <a:pt x="1033" y="629"/>
                        <a:pt x="1033" y="628"/>
                        <a:pt x="1031" y="622"/>
                      </a:cubicBezTo>
                      <a:cubicBezTo>
                        <a:pt x="1026" y="626"/>
                        <a:pt x="1021" y="631"/>
                        <a:pt x="1013" y="628"/>
                      </a:cubicBezTo>
                      <a:cubicBezTo>
                        <a:pt x="1009" y="624"/>
                        <a:pt x="1009" y="624"/>
                        <a:pt x="1009" y="624"/>
                      </a:cubicBezTo>
                      <a:cubicBezTo>
                        <a:pt x="1005" y="623"/>
                        <a:pt x="1006" y="626"/>
                        <a:pt x="1003" y="626"/>
                      </a:cubicBezTo>
                      <a:cubicBezTo>
                        <a:pt x="1004" y="625"/>
                        <a:pt x="1001" y="622"/>
                        <a:pt x="1001" y="622"/>
                      </a:cubicBezTo>
                      <a:cubicBezTo>
                        <a:pt x="1005" y="622"/>
                        <a:pt x="1005" y="622"/>
                        <a:pt x="1005" y="622"/>
                      </a:cubicBezTo>
                      <a:cubicBezTo>
                        <a:pt x="1004" y="621"/>
                        <a:pt x="1007" y="618"/>
                        <a:pt x="1007" y="618"/>
                      </a:cubicBezTo>
                      <a:cubicBezTo>
                        <a:pt x="1001" y="615"/>
                        <a:pt x="998" y="616"/>
                        <a:pt x="993" y="614"/>
                      </a:cubicBezTo>
                      <a:cubicBezTo>
                        <a:pt x="993" y="612"/>
                        <a:pt x="995" y="604"/>
                        <a:pt x="993" y="604"/>
                      </a:cubicBezTo>
                      <a:cubicBezTo>
                        <a:pt x="997" y="604"/>
                        <a:pt x="995" y="602"/>
                        <a:pt x="995" y="600"/>
                      </a:cubicBezTo>
                      <a:cubicBezTo>
                        <a:pt x="995" y="600"/>
                        <a:pt x="988" y="601"/>
                        <a:pt x="991" y="602"/>
                      </a:cubicBezTo>
                      <a:cubicBezTo>
                        <a:pt x="989" y="602"/>
                        <a:pt x="989" y="602"/>
                        <a:pt x="989" y="602"/>
                      </a:cubicBezTo>
                      <a:cubicBezTo>
                        <a:pt x="991" y="598"/>
                        <a:pt x="993" y="593"/>
                        <a:pt x="991" y="594"/>
                      </a:cubicBezTo>
                      <a:cubicBezTo>
                        <a:pt x="993" y="590"/>
                        <a:pt x="993" y="590"/>
                        <a:pt x="993" y="590"/>
                      </a:cubicBezTo>
                      <a:cubicBezTo>
                        <a:pt x="993" y="590"/>
                        <a:pt x="996" y="584"/>
                        <a:pt x="993" y="584"/>
                      </a:cubicBezTo>
                      <a:cubicBezTo>
                        <a:pt x="992" y="584"/>
                        <a:pt x="969" y="588"/>
                        <a:pt x="977" y="586"/>
                      </a:cubicBezTo>
                      <a:cubicBezTo>
                        <a:pt x="976" y="583"/>
                        <a:pt x="974" y="580"/>
                        <a:pt x="973" y="578"/>
                      </a:cubicBezTo>
                      <a:cubicBezTo>
                        <a:pt x="978" y="580"/>
                        <a:pt x="976" y="575"/>
                        <a:pt x="979" y="576"/>
                      </a:cubicBezTo>
                      <a:cubicBezTo>
                        <a:pt x="983" y="582"/>
                        <a:pt x="983" y="582"/>
                        <a:pt x="983" y="582"/>
                      </a:cubicBezTo>
                      <a:cubicBezTo>
                        <a:pt x="985" y="580"/>
                        <a:pt x="985" y="581"/>
                        <a:pt x="989" y="580"/>
                      </a:cubicBezTo>
                      <a:cubicBezTo>
                        <a:pt x="990" y="578"/>
                        <a:pt x="990" y="572"/>
                        <a:pt x="991" y="572"/>
                      </a:cubicBezTo>
                      <a:cubicBezTo>
                        <a:pt x="992" y="572"/>
                        <a:pt x="997" y="572"/>
                        <a:pt x="997" y="572"/>
                      </a:cubicBezTo>
                      <a:cubicBezTo>
                        <a:pt x="999" y="569"/>
                        <a:pt x="996" y="565"/>
                        <a:pt x="997" y="562"/>
                      </a:cubicBezTo>
                      <a:cubicBezTo>
                        <a:pt x="999" y="565"/>
                        <a:pt x="1001" y="560"/>
                        <a:pt x="1001" y="560"/>
                      </a:cubicBezTo>
                      <a:cubicBezTo>
                        <a:pt x="999" y="559"/>
                        <a:pt x="995" y="557"/>
                        <a:pt x="995" y="554"/>
                      </a:cubicBezTo>
                      <a:cubicBezTo>
                        <a:pt x="995" y="552"/>
                        <a:pt x="995" y="552"/>
                        <a:pt x="995" y="552"/>
                      </a:cubicBezTo>
                      <a:cubicBezTo>
                        <a:pt x="985" y="548"/>
                        <a:pt x="977" y="552"/>
                        <a:pt x="969" y="554"/>
                      </a:cubicBezTo>
                      <a:cubicBezTo>
                        <a:pt x="969" y="554"/>
                        <a:pt x="962" y="558"/>
                        <a:pt x="961" y="558"/>
                      </a:cubicBezTo>
                      <a:cubicBezTo>
                        <a:pt x="943" y="566"/>
                        <a:pt x="929" y="582"/>
                        <a:pt x="918" y="598"/>
                      </a:cubicBezTo>
                      <a:cubicBezTo>
                        <a:pt x="919" y="595"/>
                        <a:pt x="923" y="589"/>
                        <a:pt x="924" y="588"/>
                      </a:cubicBezTo>
                      <a:cubicBezTo>
                        <a:pt x="925" y="583"/>
                        <a:pt x="926" y="582"/>
                        <a:pt x="928" y="578"/>
                      </a:cubicBezTo>
                      <a:cubicBezTo>
                        <a:pt x="926" y="577"/>
                        <a:pt x="922" y="579"/>
                        <a:pt x="924" y="576"/>
                      </a:cubicBezTo>
                      <a:cubicBezTo>
                        <a:pt x="925" y="574"/>
                        <a:pt x="928" y="575"/>
                        <a:pt x="930" y="574"/>
                      </a:cubicBezTo>
                      <a:cubicBezTo>
                        <a:pt x="933" y="571"/>
                        <a:pt x="934" y="565"/>
                        <a:pt x="938" y="562"/>
                      </a:cubicBezTo>
                      <a:cubicBezTo>
                        <a:pt x="939" y="561"/>
                        <a:pt x="942" y="563"/>
                        <a:pt x="944" y="562"/>
                      </a:cubicBezTo>
                      <a:cubicBezTo>
                        <a:pt x="945" y="561"/>
                        <a:pt x="942" y="557"/>
                        <a:pt x="944" y="556"/>
                      </a:cubicBezTo>
                      <a:cubicBezTo>
                        <a:pt x="946" y="555"/>
                        <a:pt x="947" y="557"/>
                        <a:pt x="950" y="556"/>
                      </a:cubicBezTo>
                      <a:cubicBezTo>
                        <a:pt x="959" y="544"/>
                        <a:pt x="959" y="544"/>
                        <a:pt x="959" y="544"/>
                      </a:cubicBezTo>
                      <a:cubicBezTo>
                        <a:pt x="962" y="542"/>
                        <a:pt x="961" y="542"/>
                        <a:pt x="963" y="540"/>
                      </a:cubicBezTo>
                      <a:cubicBezTo>
                        <a:pt x="965" y="539"/>
                        <a:pt x="968" y="535"/>
                        <a:pt x="969" y="534"/>
                      </a:cubicBezTo>
                      <a:cubicBezTo>
                        <a:pt x="985" y="530"/>
                        <a:pt x="1004" y="536"/>
                        <a:pt x="1013" y="534"/>
                      </a:cubicBezTo>
                      <a:cubicBezTo>
                        <a:pt x="1015" y="534"/>
                        <a:pt x="1015" y="529"/>
                        <a:pt x="1021" y="530"/>
                      </a:cubicBezTo>
                      <a:cubicBezTo>
                        <a:pt x="1023" y="531"/>
                        <a:pt x="1022" y="535"/>
                        <a:pt x="1027" y="534"/>
                      </a:cubicBezTo>
                      <a:cubicBezTo>
                        <a:pt x="1028" y="534"/>
                        <a:pt x="1028" y="530"/>
                        <a:pt x="1031" y="530"/>
                      </a:cubicBezTo>
                      <a:cubicBezTo>
                        <a:pt x="1032" y="530"/>
                        <a:pt x="1034" y="535"/>
                        <a:pt x="1035" y="536"/>
                      </a:cubicBezTo>
                      <a:cubicBezTo>
                        <a:pt x="1036" y="536"/>
                        <a:pt x="1040" y="536"/>
                        <a:pt x="1041" y="536"/>
                      </a:cubicBezTo>
                      <a:cubicBezTo>
                        <a:pt x="1041" y="532"/>
                        <a:pt x="1041" y="532"/>
                        <a:pt x="1041" y="532"/>
                      </a:cubicBezTo>
                      <a:cubicBezTo>
                        <a:pt x="1046" y="531"/>
                        <a:pt x="1045" y="536"/>
                        <a:pt x="1051" y="534"/>
                      </a:cubicBezTo>
                      <a:cubicBezTo>
                        <a:pt x="1051" y="530"/>
                        <a:pt x="1051" y="530"/>
                        <a:pt x="1051" y="530"/>
                      </a:cubicBezTo>
                      <a:cubicBezTo>
                        <a:pt x="1053" y="529"/>
                        <a:pt x="1057" y="531"/>
                        <a:pt x="1059" y="530"/>
                      </a:cubicBezTo>
                      <a:cubicBezTo>
                        <a:pt x="1061" y="529"/>
                        <a:pt x="1059" y="525"/>
                        <a:pt x="1061" y="524"/>
                      </a:cubicBezTo>
                      <a:cubicBezTo>
                        <a:pt x="1063" y="522"/>
                        <a:pt x="1069" y="523"/>
                        <a:pt x="1071" y="520"/>
                      </a:cubicBezTo>
                      <a:cubicBezTo>
                        <a:pt x="1071" y="519"/>
                        <a:pt x="1069" y="511"/>
                        <a:pt x="1073" y="508"/>
                      </a:cubicBezTo>
                      <a:cubicBezTo>
                        <a:pt x="1075" y="506"/>
                        <a:pt x="1087" y="504"/>
                        <a:pt x="1091" y="502"/>
                      </a:cubicBezTo>
                      <a:cubicBezTo>
                        <a:pt x="1087" y="504"/>
                        <a:pt x="1094" y="504"/>
                        <a:pt x="1095" y="504"/>
                      </a:cubicBezTo>
                      <a:cubicBezTo>
                        <a:pt x="1096" y="504"/>
                        <a:pt x="1110" y="492"/>
                        <a:pt x="1110" y="490"/>
                      </a:cubicBezTo>
                      <a:cubicBezTo>
                        <a:pt x="1108" y="471"/>
                        <a:pt x="1108" y="471"/>
                        <a:pt x="1108" y="471"/>
                      </a:cubicBezTo>
                      <a:cubicBezTo>
                        <a:pt x="1107" y="469"/>
                        <a:pt x="1106" y="473"/>
                        <a:pt x="1102" y="473"/>
                      </a:cubicBezTo>
                      <a:cubicBezTo>
                        <a:pt x="1096" y="471"/>
                        <a:pt x="1097" y="460"/>
                        <a:pt x="1081" y="463"/>
                      </a:cubicBezTo>
                      <a:cubicBezTo>
                        <a:pt x="1080" y="463"/>
                        <a:pt x="1082" y="466"/>
                        <a:pt x="1083" y="467"/>
                      </a:cubicBezTo>
                      <a:cubicBezTo>
                        <a:pt x="1078" y="467"/>
                        <a:pt x="1075" y="467"/>
                        <a:pt x="1073" y="469"/>
                      </a:cubicBezTo>
                      <a:cubicBezTo>
                        <a:pt x="1067" y="472"/>
                        <a:pt x="1062" y="474"/>
                        <a:pt x="1055" y="477"/>
                      </a:cubicBezTo>
                      <a:cubicBezTo>
                        <a:pt x="1055" y="481"/>
                        <a:pt x="1055" y="481"/>
                        <a:pt x="1055" y="481"/>
                      </a:cubicBezTo>
                      <a:cubicBezTo>
                        <a:pt x="1047" y="482"/>
                        <a:pt x="1052" y="475"/>
                        <a:pt x="1049" y="473"/>
                      </a:cubicBezTo>
                      <a:cubicBezTo>
                        <a:pt x="1053" y="472"/>
                        <a:pt x="1057" y="474"/>
                        <a:pt x="1061" y="473"/>
                      </a:cubicBezTo>
                      <a:cubicBezTo>
                        <a:pt x="1064" y="472"/>
                        <a:pt x="1070" y="464"/>
                        <a:pt x="1073" y="463"/>
                      </a:cubicBezTo>
                      <a:cubicBezTo>
                        <a:pt x="1077" y="461"/>
                        <a:pt x="1081" y="463"/>
                        <a:pt x="1085" y="461"/>
                      </a:cubicBezTo>
                      <a:cubicBezTo>
                        <a:pt x="1087" y="460"/>
                        <a:pt x="1089" y="454"/>
                        <a:pt x="1091" y="453"/>
                      </a:cubicBezTo>
                      <a:cubicBezTo>
                        <a:pt x="1090" y="452"/>
                        <a:pt x="1086" y="454"/>
                        <a:pt x="1085" y="455"/>
                      </a:cubicBezTo>
                      <a:cubicBezTo>
                        <a:pt x="1083" y="451"/>
                        <a:pt x="1083" y="451"/>
                        <a:pt x="1083" y="451"/>
                      </a:cubicBezTo>
                      <a:cubicBezTo>
                        <a:pt x="1087" y="449"/>
                        <a:pt x="1082" y="448"/>
                        <a:pt x="1081" y="447"/>
                      </a:cubicBezTo>
                      <a:cubicBezTo>
                        <a:pt x="1081" y="447"/>
                        <a:pt x="1082" y="452"/>
                        <a:pt x="1077" y="451"/>
                      </a:cubicBezTo>
                      <a:cubicBezTo>
                        <a:pt x="1069" y="449"/>
                        <a:pt x="1074" y="446"/>
                        <a:pt x="1071" y="441"/>
                      </a:cubicBezTo>
                      <a:cubicBezTo>
                        <a:pt x="1060" y="444"/>
                        <a:pt x="1063" y="443"/>
                        <a:pt x="1049" y="441"/>
                      </a:cubicBezTo>
                      <a:cubicBezTo>
                        <a:pt x="1048" y="438"/>
                        <a:pt x="1052" y="436"/>
                        <a:pt x="1049" y="431"/>
                      </a:cubicBezTo>
                      <a:cubicBezTo>
                        <a:pt x="1047" y="431"/>
                        <a:pt x="1047" y="431"/>
                        <a:pt x="1047" y="431"/>
                      </a:cubicBezTo>
                      <a:cubicBezTo>
                        <a:pt x="1045" y="430"/>
                        <a:pt x="1043" y="425"/>
                        <a:pt x="1041" y="425"/>
                      </a:cubicBezTo>
                      <a:cubicBezTo>
                        <a:pt x="1040" y="425"/>
                        <a:pt x="1036" y="425"/>
                        <a:pt x="1035" y="425"/>
                      </a:cubicBezTo>
                      <a:cubicBezTo>
                        <a:pt x="1031" y="415"/>
                        <a:pt x="1031" y="415"/>
                        <a:pt x="1031" y="415"/>
                      </a:cubicBezTo>
                      <a:cubicBezTo>
                        <a:pt x="1030" y="415"/>
                        <a:pt x="1028" y="418"/>
                        <a:pt x="1027" y="417"/>
                      </a:cubicBezTo>
                      <a:cubicBezTo>
                        <a:pt x="1027" y="415"/>
                        <a:pt x="1029" y="409"/>
                        <a:pt x="1029" y="409"/>
                      </a:cubicBezTo>
                      <a:cubicBezTo>
                        <a:pt x="1026" y="410"/>
                        <a:pt x="1026" y="407"/>
                        <a:pt x="1025" y="407"/>
                      </a:cubicBezTo>
                      <a:cubicBezTo>
                        <a:pt x="1032" y="407"/>
                        <a:pt x="1036" y="407"/>
                        <a:pt x="1039" y="407"/>
                      </a:cubicBezTo>
                      <a:cubicBezTo>
                        <a:pt x="1039" y="407"/>
                        <a:pt x="1039" y="401"/>
                        <a:pt x="1039" y="401"/>
                      </a:cubicBezTo>
                      <a:cubicBezTo>
                        <a:pt x="1036" y="399"/>
                        <a:pt x="1032" y="398"/>
                        <a:pt x="1029" y="397"/>
                      </a:cubicBezTo>
                      <a:cubicBezTo>
                        <a:pt x="1029" y="397"/>
                        <a:pt x="1030" y="389"/>
                        <a:pt x="1029" y="387"/>
                      </a:cubicBezTo>
                      <a:cubicBezTo>
                        <a:pt x="1027" y="387"/>
                        <a:pt x="1027" y="387"/>
                        <a:pt x="1027" y="387"/>
                      </a:cubicBezTo>
                      <a:cubicBezTo>
                        <a:pt x="1024" y="387"/>
                        <a:pt x="1021" y="381"/>
                        <a:pt x="1019" y="379"/>
                      </a:cubicBezTo>
                      <a:cubicBezTo>
                        <a:pt x="1020" y="377"/>
                        <a:pt x="1021" y="374"/>
                        <a:pt x="1021" y="373"/>
                      </a:cubicBezTo>
                      <a:cubicBezTo>
                        <a:pt x="1017" y="373"/>
                        <a:pt x="1011" y="374"/>
                        <a:pt x="1007" y="373"/>
                      </a:cubicBezTo>
                      <a:cubicBezTo>
                        <a:pt x="1010" y="371"/>
                        <a:pt x="1013" y="369"/>
                        <a:pt x="1017" y="367"/>
                      </a:cubicBezTo>
                      <a:cubicBezTo>
                        <a:pt x="1015" y="364"/>
                        <a:pt x="1013" y="359"/>
                        <a:pt x="1011" y="355"/>
                      </a:cubicBezTo>
                      <a:cubicBezTo>
                        <a:pt x="1009" y="355"/>
                        <a:pt x="1005" y="356"/>
                        <a:pt x="1003" y="355"/>
                      </a:cubicBezTo>
                      <a:cubicBezTo>
                        <a:pt x="1001" y="354"/>
                        <a:pt x="1005" y="353"/>
                        <a:pt x="1001" y="351"/>
                      </a:cubicBezTo>
                      <a:cubicBezTo>
                        <a:pt x="1001" y="345"/>
                        <a:pt x="1001" y="345"/>
                        <a:pt x="1001" y="345"/>
                      </a:cubicBezTo>
                      <a:cubicBezTo>
                        <a:pt x="1000" y="342"/>
                        <a:pt x="1000" y="341"/>
                        <a:pt x="1001" y="335"/>
                      </a:cubicBezTo>
                      <a:cubicBezTo>
                        <a:pt x="997" y="333"/>
                        <a:pt x="997" y="333"/>
                        <a:pt x="997" y="333"/>
                      </a:cubicBezTo>
                      <a:cubicBezTo>
                        <a:pt x="996" y="329"/>
                        <a:pt x="1000" y="328"/>
                        <a:pt x="999" y="326"/>
                      </a:cubicBezTo>
                      <a:cubicBezTo>
                        <a:pt x="999" y="326"/>
                        <a:pt x="994" y="326"/>
                        <a:pt x="993" y="326"/>
                      </a:cubicBezTo>
                      <a:cubicBezTo>
                        <a:pt x="988" y="337"/>
                        <a:pt x="985" y="341"/>
                        <a:pt x="983" y="351"/>
                      </a:cubicBezTo>
                      <a:cubicBezTo>
                        <a:pt x="980" y="352"/>
                        <a:pt x="982" y="348"/>
                        <a:pt x="981" y="345"/>
                      </a:cubicBezTo>
                      <a:cubicBezTo>
                        <a:pt x="981" y="347"/>
                        <a:pt x="976" y="348"/>
                        <a:pt x="975" y="349"/>
                      </a:cubicBezTo>
                      <a:cubicBezTo>
                        <a:pt x="975" y="351"/>
                        <a:pt x="976" y="354"/>
                        <a:pt x="975" y="355"/>
                      </a:cubicBezTo>
                      <a:cubicBezTo>
                        <a:pt x="975" y="355"/>
                        <a:pt x="972" y="352"/>
                        <a:pt x="971" y="353"/>
                      </a:cubicBezTo>
                      <a:cubicBezTo>
                        <a:pt x="969" y="356"/>
                        <a:pt x="971" y="358"/>
                        <a:pt x="969" y="361"/>
                      </a:cubicBezTo>
                      <a:cubicBezTo>
                        <a:pt x="968" y="363"/>
                        <a:pt x="961" y="366"/>
                        <a:pt x="959" y="367"/>
                      </a:cubicBezTo>
                      <a:cubicBezTo>
                        <a:pt x="956" y="365"/>
                        <a:pt x="954" y="362"/>
                        <a:pt x="952" y="359"/>
                      </a:cubicBezTo>
                      <a:cubicBezTo>
                        <a:pt x="950" y="360"/>
                        <a:pt x="949" y="365"/>
                        <a:pt x="946" y="363"/>
                      </a:cubicBezTo>
                      <a:cubicBezTo>
                        <a:pt x="945" y="363"/>
                        <a:pt x="944" y="354"/>
                        <a:pt x="944" y="353"/>
                      </a:cubicBezTo>
                      <a:cubicBezTo>
                        <a:pt x="938" y="353"/>
                        <a:pt x="936" y="353"/>
                        <a:pt x="934" y="353"/>
                      </a:cubicBezTo>
                      <a:cubicBezTo>
                        <a:pt x="932" y="352"/>
                        <a:pt x="931" y="352"/>
                        <a:pt x="926" y="349"/>
                      </a:cubicBezTo>
                      <a:cubicBezTo>
                        <a:pt x="926" y="339"/>
                        <a:pt x="927" y="337"/>
                        <a:pt x="924" y="328"/>
                      </a:cubicBezTo>
                      <a:cubicBezTo>
                        <a:pt x="926" y="327"/>
                        <a:pt x="929" y="327"/>
                        <a:pt x="930" y="326"/>
                      </a:cubicBezTo>
                      <a:cubicBezTo>
                        <a:pt x="931" y="322"/>
                        <a:pt x="928" y="324"/>
                        <a:pt x="926" y="324"/>
                      </a:cubicBezTo>
                      <a:cubicBezTo>
                        <a:pt x="929" y="318"/>
                        <a:pt x="930" y="315"/>
                        <a:pt x="934" y="310"/>
                      </a:cubicBezTo>
                      <a:cubicBezTo>
                        <a:pt x="930" y="310"/>
                        <a:pt x="929" y="313"/>
                        <a:pt x="928" y="314"/>
                      </a:cubicBezTo>
                      <a:cubicBezTo>
                        <a:pt x="926" y="314"/>
                        <a:pt x="922" y="311"/>
                        <a:pt x="918" y="312"/>
                      </a:cubicBezTo>
                      <a:cubicBezTo>
                        <a:pt x="918" y="310"/>
                        <a:pt x="916" y="306"/>
                        <a:pt x="920" y="308"/>
                      </a:cubicBezTo>
                      <a:cubicBezTo>
                        <a:pt x="920" y="307"/>
                        <a:pt x="922" y="304"/>
                        <a:pt x="922" y="304"/>
                      </a:cubicBezTo>
                      <a:cubicBezTo>
                        <a:pt x="916" y="302"/>
                        <a:pt x="907" y="306"/>
                        <a:pt x="902" y="304"/>
                      </a:cubicBezTo>
                      <a:cubicBezTo>
                        <a:pt x="901" y="303"/>
                        <a:pt x="902" y="298"/>
                        <a:pt x="902" y="298"/>
                      </a:cubicBezTo>
                      <a:cubicBezTo>
                        <a:pt x="898" y="298"/>
                        <a:pt x="898" y="298"/>
                        <a:pt x="898" y="298"/>
                      </a:cubicBezTo>
                      <a:cubicBezTo>
                        <a:pt x="898" y="294"/>
                        <a:pt x="898" y="294"/>
                        <a:pt x="898" y="294"/>
                      </a:cubicBezTo>
                      <a:cubicBezTo>
                        <a:pt x="896" y="289"/>
                        <a:pt x="883" y="281"/>
                        <a:pt x="878" y="278"/>
                      </a:cubicBezTo>
                      <a:cubicBezTo>
                        <a:pt x="876" y="279"/>
                        <a:pt x="872" y="279"/>
                        <a:pt x="870" y="280"/>
                      </a:cubicBezTo>
                      <a:cubicBezTo>
                        <a:pt x="869" y="281"/>
                        <a:pt x="867" y="285"/>
                        <a:pt x="866" y="286"/>
                      </a:cubicBezTo>
                      <a:cubicBezTo>
                        <a:pt x="863" y="287"/>
                        <a:pt x="860" y="285"/>
                        <a:pt x="856" y="286"/>
                      </a:cubicBezTo>
                      <a:cubicBezTo>
                        <a:pt x="856" y="290"/>
                        <a:pt x="856" y="290"/>
                        <a:pt x="856" y="290"/>
                      </a:cubicBezTo>
                      <a:cubicBezTo>
                        <a:pt x="850" y="291"/>
                        <a:pt x="841" y="286"/>
                        <a:pt x="834" y="286"/>
                      </a:cubicBezTo>
                      <a:cubicBezTo>
                        <a:pt x="828" y="285"/>
                        <a:pt x="825" y="288"/>
                        <a:pt x="820" y="288"/>
                      </a:cubicBezTo>
                      <a:cubicBezTo>
                        <a:pt x="818" y="294"/>
                        <a:pt x="818" y="294"/>
                        <a:pt x="818" y="294"/>
                      </a:cubicBezTo>
                      <a:cubicBezTo>
                        <a:pt x="821" y="295"/>
                        <a:pt x="822" y="295"/>
                        <a:pt x="826" y="296"/>
                      </a:cubicBezTo>
                      <a:cubicBezTo>
                        <a:pt x="826" y="300"/>
                        <a:pt x="826" y="300"/>
                        <a:pt x="826" y="300"/>
                      </a:cubicBezTo>
                      <a:cubicBezTo>
                        <a:pt x="822" y="300"/>
                        <a:pt x="822" y="300"/>
                        <a:pt x="822" y="300"/>
                      </a:cubicBezTo>
                      <a:cubicBezTo>
                        <a:pt x="821" y="303"/>
                        <a:pt x="826" y="301"/>
                        <a:pt x="824" y="306"/>
                      </a:cubicBezTo>
                      <a:cubicBezTo>
                        <a:pt x="824" y="306"/>
                        <a:pt x="820" y="311"/>
                        <a:pt x="818" y="314"/>
                      </a:cubicBezTo>
                      <a:cubicBezTo>
                        <a:pt x="815" y="311"/>
                        <a:pt x="818" y="318"/>
                        <a:pt x="818" y="318"/>
                      </a:cubicBezTo>
                      <a:cubicBezTo>
                        <a:pt x="820" y="318"/>
                        <a:pt x="823" y="317"/>
                        <a:pt x="824" y="318"/>
                      </a:cubicBezTo>
                      <a:cubicBezTo>
                        <a:pt x="825" y="326"/>
                        <a:pt x="819" y="327"/>
                        <a:pt x="828" y="333"/>
                      </a:cubicBezTo>
                      <a:cubicBezTo>
                        <a:pt x="830" y="334"/>
                        <a:pt x="827" y="340"/>
                        <a:pt x="826" y="337"/>
                      </a:cubicBezTo>
                      <a:cubicBezTo>
                        <a:pt x="826" y="337"/>
                        <a:pt x="825" y="341"/>
                        <a:pt x="824" y="341"/>
                      </a:cubicBezTo>
                      <a:cubicBezTo>
                        <a:pt x="822" y="341"/>
                        <a:pt x="820" y="339"/>
                        <a:pt x="818" y="339"/>
                      </a:cubicBezTo>
                      <a:cubicBezTo>
                        <a:pt x="820" y="343"/>
                        <a:pt x="820" y="343"/>
                        <a:pt x="820" y="343"/>
                      </a:cubicBezTo>
                      <a:cubicBezTo>
                        <a:pt x="824" y="341"/>
                        <a:pt x="822" y="348"/>
                        <a:pt x="822" y="349"/>
                      </a:cubicBezTo>
                      <a:cubicBezTo>
                        <a:pt x="817" y="350"/>
                        <a:pt x="815" y="349"/>
                        <a:pt x="810" y="351"/>
                      </a:cubicBezTo>
                      <a:cubicBezTo>
                        <a:pt x="811" y="352"/>
                        <a:pt x="810" y="363"/>
                        <a:pt x="810" y="363"/>
                      </a:cubicBezTo>
                      <a:cubicBezTo>
                        <a:pt x="814" y="365"/>
                        <a:pt x="819" y="365"/>
                        <a:pt x="822" y="367"/>
                      </a:cubicBezTo>
                      <a:cubicBezTo>
                        <a:pt x="828" y="372"/>
                        <a:pt x="826" y="383"/>
                        <a:pt x="830" y="389"/>
                      </a:cubicBezTo>
                      <a:cubicBezTo>
                        <a:pt x="832" y="391"/>
                        <a:pt x="838" y="393"/>
                        <a:pt x="838" y="395"/>
                      </a:cubicBezTo>
                      <a:cubicBezTo>
                        <a:pt x="839" y="397"/>
                        <a:pt x="836" y="407"/>
                        <a:pt x="834" y="415"/>
                      </a:cubicBezTo>
                      <a:cubicBezTo>
                        <a:pt x="834" y="415"/>
                        <a:pt x="837" y="410"/>
                        <a:pt x="838" y="411"/>
                      </a:cubicBezTo>
                      <a:cubicBezTo>
                        <a:pt x="840" y="411"/>
                        <a:pt x="840" y="419"/>
                        <a:pt x="840" y="419"/>
                      </a:cubicBezTo>
                      <a:cubicBezTo>
                        <a:pt x="839" y="420"/>
                        <a:pt x="836" y="418"/>
                        <a:pt x="834" y="419"/>
                      </a:cubicBezTo>
                      <a:cubicBezTo>
                        <a:pt x="834" y="419"/>
                        <a:pt x="829" y="430"/>
                        <a:pt x="828" y="431"/>
                      </a:cubicBezTo>
                      <a:cubicBezTo>
                        <a:pt x="822" y="439"/>
                        <a:pt x="812" y="444"/>
                        <a:pt x="803" y="449"/>
                      </a:cubicBezTo>
                      <a:cubicBezTo>
                        <a:pt x="806" y="473"/>
                        <a:pt x="814" y="488"/>
                        <a:pt x="806" y="510"/>
                      </a:cubicBezTo>
                      <a:cubicBezTo>
                        <a:pt x="805" y="510"/>
                        <a:pt x="801" y="510"/>
                        <a:pt x="801" y="510"/>
                      </a:cubicBezTo>
                      <a:cubicBezTo>
                        <a:pt x="795" y="514"/>
                        <a:pt x="799" y="520"/>
                        <a:pt x="787" y="514"/>
                      </a:cubicBezTo>
                      <a:cubicBezTo>
                        <a:pt x="785" y="514"/>
                        <a:pt x="773" y="502"/>
                        <a:pt x="773" y="500"/>
                      </a:cubicBezTo>
                      <a:cubicBezTo>
                        <a:pt x="772" y="498"/>
                        <a:pt x="775" y="495"/>
                        <a:pt x="773" y="490"/>
                      </a:cubicBezTo>
                      <a:cubicBezTo>
                        <a:pt x="772" y="489"/>
                        <a:pt x="765" y="487"/>
                        <a:pt x="765" y="486"/>
                      </a:cubicBezTo>
                      <a:cubicBezTo>
                        <a:pt x="763" y="483"/>
                        <a:pt x="766" y="480"/>
                        <a:pt x="765" y="477"/>
                      </a:cubicBezTo>
                      <a:cubicBezTo>
                        <a:pt x="759" y="477"/>
                        <a:pt x="765" y="470"/>
                        <a:pt x="765" y="471"/>
                      </a:cubicBezTo>
                      <a:cubicBezTo>
                        <a:pt x="763" y="469"/>
                        <a:pt x="761" y="465"/>
                        <a:pt x="765" y="465"/>
                      </a:cubicBezTo>
                      <a:cubicBezTo>
                        <a:pt x="765" y="462"/>
                        <a:pt x="767" y="453"/>
                        <a:pt x="767" y="453"/>
                      </a:cubicBezTo>
                      <a:cubicBezTo>
                        <a:pt x="767" y="453"/>
                        <a:pt x="762" y="448"/>
                        <a:pt x="765" y="447"/>
                      </a:cubicBezTo>
                      <a:cubicBezTo>
                        <a:pt x="768" y="449"/>
                        <a:pt x="766" y="441"/>
                        <a:pt x="765" y="441"/>
                      </a:cubicBezTo>
                      <a:cubicBezTo>
                        <a:pt x="756" y="434"/>
                        <a:pt x="742" y="440"/>
                        <a:pt x="733" y="439"/>
                      </a:cubicBezTo>
                      <a:cubicBezTo>
                        <a:pt x="729" y="438"/>
                        <a:pt x="722" y="430"/>
                        <a:pt x="719" y="429"/>
                      </a:cubicBezTo>
                      <a:cubicBezTo>
                        <a:pt x="716" y="427"/>
                        <a:pt x="698" y="424"/>
                        <a:pt x="697" y="423"/>
                      </a:cubicBezTo>
                      <a:cubicBezTo>
                        <a:pt x="694" y="420"/>
                        <a:pt x="697" y="412"/>
                        <a:pt x="693" y="409"/>
                      </a:cubicBezTo>
                      <a:cubicBezTo>
                        <a:pt x="690" y="406"/>
                        <a:pt x="688" y="409"/>
                        <a:pt x="683" y="407"/>
                      </a:cubicBezTo>
                      <a:cubicBezTo>
                        <a:pt x="681" y="406"/>
                        <a:pt x="675" y="400"/>
                        <a:pt x="673" y="399"/>
                      </a:cubicBezTo>
                      <a:cubicBezTo>
                        <a:pt x="671" y="398"/>
                        <a:pt x="668" y="399"/>
                        <a:pt x="665" y="399"/>
                      </a:cubicBezTo>
                      <a:cubicBezTo>
                        <a:pt x="663" y="399"/>
                        <a:pt x="659" y="394"/>
                        <a:pt x="657" y="393"/>
                      </a:cubicBezTo>
                      <a:cubicBezTo>
                        <a:pt x="649" y="390"/>
                        <a:pt x="643" y="394"/>
                        <a:pt x="636" y="397"/>
                      </a:cubicBezTo>
                      <a:cubicBezTo>
                        <a:pt x="634" y="386"/>
                        <a:pt x="627" y="372"/>
                        <a:pt x="622" y="359"/>
                      </a:cubicBezTo>
                      <a:cubicBezTo>
                        <a:pt x="607" y="359"/>
                        <a:pt x="608" y="367"/>
                        <a:pt x="602" y="351"/>
                      </a:cubicBezTo>
                      <a:cubicBezTo>
                        <a:pt x="598" y="347"/>
                        <a:pt x="598" y="347"/>
                        <a:pt x="598" y="347"/>
                      </a:cubicBezTo>
                      <a:cubicBezTo>
                        <a:pt x="598" y="346"/>
                        <a:pt x="599" y="335"/>
                        <a:pt x="600" y="331"/>
                      </a:cubicBezTo>
                      <a:cubicBezTo>
                        <a:pt x="600" y="331"/>
                        <a:pt x="605" y="328"/>
                        <a:pt x="606" y="328"/>
                      </a:cubicBezTo>
                      <a:cubicBezTo>
                        <a:pt x="607" y="324"/>
                        <a:pt x="601" y="322"/>
                        <a:pt x="604" y="320"/>
                      </a:cubicBezTo>
                      <a:cubicBezTo>
                        <a:pt x="605" y="319"/>
                        <a:pt x="609" y="320"/>
                        <a:pt x="610" y="320"/>
                      </a:cubicBezTo>
                      <a:cubicBezTo>
                        <a:pt x="611" y="317"/>
                        <a:pt x="609" y="312"/>
                        <a:pt x="610" y="310"/>
                      </a:cubicBezTo>
                      <a:cubicBezTo>
                        <a:pt x="611" y="307"/>
                        <a:pt x="618" y="306"/>
                        <a:pt x="618" y="302"/>
                      </a:cubicBezTo>
                      <a:cubicBezTo>
                        <a:pt x="618" y="300"/>
                        <a:pt x="618" y="300"/>
                        <a:pt x="618" y="300"/>
                      </a:cubicBezTo>
                      <a:cubicBezTo>
                        <a:pt x="619" y="299"/>
                        <a:pt x="625" y="301"/>
                        <a:pt x="626" y="300"/>
                      </a:cubicBezTo>
                      <a:cubicBezTo>
                        <a:pt x="627" y="298"/>
                        <a:pt x="626" y="292"/>
                        <a:pt x="626" y="290"/>
                      </a:cubicBezTo>
                      <a:cubicBezTo>
                        <a:pt x="630" y="287"/>
                        <a:pt x="628" y="291"/>
                        <a:pt x="630" y="286"/>
                      </a:cubicBezTo>
                      <a:cubicBezTo>
                        <a:pt x="632" y="286"/>
                        <a:pt x="634" y="290"/>
                        <a:pt x="638" y="288"/>
                      </a:cubicBezTo>
                      <a:cubicBezTo>
                        <a:pt x="639" y="287"/>
                        <a:pt x="634" y="284"/>
                        <a:pt x="634" y="284"/>
                      </a:cubicBezTo>
                      <a:cubicBezTo>
                        <a:pt x="638" y="282"/>
                        <a:pt x="639" y="281"/>
                        <a:pt x="642" y="280"/>
                      </a:cubicBezTo>
                      <a:cubicBezTo>
                        <a:pt x="642" y="280"/>
                        <a:pt x="634" y="279"/>
                        <a:pt x="638" y="278"/>
                      </a:cubicBezTo>
                      <a:cubicBezTo>
                        <a:pt x="644" y="276"/>
                        <a:pt x="643" y="281"/>
                        <a:pt x="650" y="280"/>
                      </a:cubicBezTo>
                      <a:cubicBezTo>
                        <a:pt x="652" y="279"/>
                        <a:pt x="655" y="275"/>
                        <a:pt x="657" y="274"/>
                      </a:cubicBezTo>
                      <a:cubicBezTo>
                        <a:pt x="656" y="271"/>
                        <a:pt x="659" y="270"/>
                        <a:pt x="659" y="268"/>
                      </a:cubicBezTo>
                      <a:cubicBezTo>
                        <a:pt x="656" y="266"/>
                        <a:pt x="656" y="265"/>
                        <a:pt x="654" y="264"/>
                      </a:cubicBezTo>
                      <a:cubicBezTo>
                        <a:pt x="654" y="260"/>
                        <a:pt x="654" y="260"/>
                        <a:pt x="654" y="260"/>
                      </a:cubicBezTo>
                      <a:cubicBezTo>
                        <a:pt x="657" y="261"/>
                        <a:pt x="658" y="263"/>
                        <a:pt x="661" y="262"/>
                      </a:cubicBezTo>
                      <a:cubicBezTo>
                        <a:pt x="662" y="254"/>
                        <a:pt x="663" y="254"/>
                        <a:pt x="663" y="246"/>
                      </a:cubicBezTo>
                      <a:cubicBezTo>
                        <a:pt x="666" y="246"/>
                        <a:pt x="669" y="246"/>
                        <a:pt x="671" y="246"/>
                      </a:cubicBezTo>
                      <a:cubicBezTo>
                        <a:pt x="672" y="243"/>
                        <a:pt x="669" y="242"/>
                        <a:pt x="673" y="242"/>
                      </a:cubicBezTo>
                      <a:cubicBezTo>
                        <a:pt x="687" y="242"/>
                        <a:pt x="674" y="252"/>
                        <a:pt x="693" y="242"/>
                      </a:cubicBezTo>
                      <a:cubicBezTo>
                        <a:pt x="695" y="241"/>
                        <a:pt x="698" y="242"/>
                        <a:pt x="699" y="240"/>
                      </a:cubicBezTo>
                      <a:cubicBezTo>
                        <a:pt x="701" y="238"/>
                        <a:pt x="698" y="234"/>
                        <a:pt x="697" y="232"/>
                      </a:cubicBezTo>
                      <a:cubicBezTo>
                        <a:pt x="701" y="231"/>
                        <a:pt x="698" y="232"/>
                        <a:pt x="699" y="228"/>
                      </a:cubicBezTo>
                      <a:cubicBezTo>
                        <a:pt x="705" y="231"/>
                        <a:pt x="701" y="224"/>
                        <a:pt x="701" y="224"/>
                      </a:cubicBezTo>
                      <a:cubicBezTo>
                        <a:pt x="689" y="223"/>
                        <a:pt x="678" y="222"/>
                        <a:pt x="659" y="222"/>
                      </a:cubicBezTo>
                      <a:cubicBezTo>
                        <a:pt x="674" y="218"/>
                        <a:pt x="667" y="221"/>
                        <a:pt x="671" y="210"/>
                      </a:cubicBezTo>
                      <a:cubicBezTo>
                        <a:pt x="675" y="211"/>
                        <a:pt x="673" y="211"/>
                        <a:pt x="673" y="214"/>
                      </a:cubicBezTo>
                      <a:cubicBezTo>
                        <a:pt x="692" y="213"/>
                        <a:pt x="694" y="215"/>
                        <a:pt x="707" y="224"/>
                      </a:cubicBezTo>
                      <a:cubicBezTo>
                        <a:pt x="708" y="222"/>
                        <a:pt x="706" y="220"/>
                        <a:pt x="707" y="218"/>
                      </a:cubicBezTo>
                      <a:cubicBezTo>
                        <a:pt x="707" y="218"/>
                        <a:pt x="712" y="215"/>
                        <a:pt x="713" y="214"/>
                      </a:cubicBezTo>
                      <a:cubicBezTo>
                        <a:pt x="711" y="208"/>
                        <a:pt x="710" y="204"/>
                        <a:pt x="709" y="200"/>
                      </a:cubicBezTo>
                      <a:cubicBezTo>
                        <a:pt x="713" y="200"/>
                        <a:pt x="720" y="198"/>
                        <a:pt x="721" y="198"/>
                      </a:cubicBezTo>
                      <a:cubicBezTo>
                        <a:pt x="727" y="200"/>
                        <a:pt x="725" y="208"/>
                        <a:pt x="735" y="208"/>
                      </a:cubicBezTo>
                      <a:cubicBezTo>
                        <a:pt x="746" y="208"/>
                        <a:pt x="744" y="204"/>
                        <a:pt x="735" y="200"/>
                      </a:cubicBezTo>
                      <a:cubicBezTo>
                        <a:pt x="735" y="196"/>
                        <a:pt x="735" y="196"/>
                        <a:pt x="735" y="196"/>
                      </a:cubicBezTo>
                      <a:cubicBezTo>
                        <a:pt x="740" y="198"/>
                        <a:pt x="737" y="193"/>
                        <a:pt x="741" y="194"/>
                      </a:cubicBezTo>
                      <a:cubicBezTo>
                        <a:pt x="741" y="198"/>
                        <a:pt x="741" y="198"/>
                        <a:pt x="741" y="198"/>
                      </a:cubicBezTo>
                      <a:cubicBezTo>
                        <a:pt x="744" y="200"/>
                        <a:pt x="746" y="200"/>
                        <a:pt x="749" y="202"/>
                      </a:cubicBezTo>
                      <a:cubicBezTo>
                        <a:pt x="751" y="200"/>
                        <a:pt x="754" y="194"/>
                        <a:pt x="757" y="192"/>
                      </a:cubicBezTo>
                      <a:cubicBezTo>
                        <a:pt x="759" y="191"/>
                        <a:pt x="761" y="193"/>
                        <a:pt x="763" y="192"/>
                      </a:cubicBezTo>
                      <a:cubicBezTo>
                        <a:pt x="765" y="188"/>
                        <a:pt x="765" y="188"/>
                        <a:pt x="765" y="188"/>
                      </a:cubicBezTo>
                      <a:cubicBezTo>
                        <a:pt x="776" y="184"/>
                        <a:pt x="777" y="185"/>
                        <a:pt x="787" y="180"/>
                      </a:cubicBezTo>
                      <a:cubicBezTo>
                        <a:pt x="787" y="178"/>
                        <a:pt x="786" y="173"/>
                        <a:pt x="787" y="171"/>
                      </a:cubicBezTo>
                      <a:cubicBezTo>
                        <a:pt x="779" y="167"/>
                        <a:pt x="765" y="164"/>
                        <a:pt x="769" y="151"/>
                      </a:cubicBezTo>
                      <a:cubicBezTo>
                        <a:pt x="769" y="151"/>
                        <a:pt x="773" y="148"/>
                        <a:pt x="771" y="147"/>
                      </a:cubicBezTo>
                      <a:cubicBezTo>
                        <a:pt x="777" y="149"/>
                        <a:pt x="776" y="143"/>
                        <a:pt x="777" y="143"/>
                      </a:cubicBezTo>
                      <a:cubicBezTo>
                        <a:pt x="764" y="146"/>
                        <a:pt x="778" y="132"/>
                        <a:pt x="779" y="131"/>
                      </a:cubicBezTo>
                      <a:cubicBezTo>
                        <a:pt x="779" y="126"/>
                        <a:pt x="776" y="128"/>
                        <a:pt x="777" y="125"/>
                      </a:cubicBezTo>
                      <a:cubicBezTo>
                        <a:pt x="774" y="125"/>
                        <a:pt x="772" y="128"/>
                        <a:pt x="771" y="129"/>
                      </a:cubicBezTo>
                      <a:cubicBezTo>
                        <a:pt x="769" y="127"/>
                        <a:pt x="766" y="128"/>
                        <a:pt x="765" y="127"/>
                      </a:cubicBezTo>
                      <a:cubicBezTo>
                        <a:pt x="765" y="127"/>
                        <a:pt x="762" y="116"/>
                        <a:pt x="761" y="113"/>
                      </a:cubicBezTo>
                      <a:cubicBezTo>
                        <a:pt x="747" y="114"/>
                        <a:pt x="743" y="112"/>
                        <a:pt x="727" y="111"/>
                      </a:cubicBezTo>
                      <a:cubicBezTo>
                        <a:pt x="729" y="119"/>
                        <a:pt x="734" y="129"/>
                        <a:pt x="737" y="137"/>
                      </a:cubicBezTo>
                      <a:cubicBezTo>
                        <a:pt x="734" y="139"/>
                        <a:pt x="736" y="137"/>
                        <a:pt x="735" y="141"/>
                      </a:cubicBezTo>
                      <a:cubicBezTo>
                        <a:pt x="734" y="141"/>
                        <a:pt x="728" y="140"/>
                        <a:pt x="727" y="141"/>
                      </a:cubicBezTo>
                      <a:cubicBezTo>
                        <a:pt x="726" y="141"/>
                        <a:pt x="725" y="157"/>
                        <a:pt x="725" y="157"/>
                      </a:cubicBezTo>
                      <a:cubicBezTo>
                        <a:pt x="721" y="157"/>
                        <a:pt x="721" y="157"/>
                        <a:pt x="721" y="157"/>
                      </a:cubicBezTo>
                      <a:cubicBezTo>
                        <a:pt x="716" y="166"/>
                        <a:pt x="715" y="173"/>
                        <a:pt x="707" y="180"/>
                      </a:cubicBezTo>
                      <a:cubicBezTo>
                        <a:pt x="713" y="182"/>
                        <a:pt x="702" y="182"/>
                        <a:pt x="699" y="180"/>
                      </a:cubicBezTo>
                      <a:cubicBezTo>
                        <a:pt x="696" y="179"/>
                        <a:pt x="697" y="173"/>
                        <a:pt x="695" y="171"/>
                      </a:cubicBezTo>
                      <a:cubicBezTo>
                        <a:pt x="694" y="168"/>
                        <a:pt x="691" y="169"/>
                        <a:pt x="689" y="167"/>
                      </a:cubicBezTo>
                      <a:cubicBezTo>
                        <a:pt x="689" y="166"/>
                        <a:pt x="682" y="157"/>
                        <a:pt x="683" y="157"/>
                      </a:cubicBezTo>
                      <a:cubicBezTo>
                        <a:pt x="689" y="153"/>
                        <a:pt x="691" y="144"/>
                        <a:pt x="693" y="137"/>
                      </a:cubicBezTo>
                      <a:cubicBezTo>
                        <a:pt x="693" y="137"/>
                        <a:pt x="698" y="136"/>
                        <a:pt x="695" y="135"/>
                      </a:cubicBezTo>
                      <a:cubicBezTo>
                        <a:pt x="691" y="134"/>
                        <a:pt x="691" y="127"/>
                        <a:pt x="689" y="123"/>
                      </a:cubicBezTo>
                      <a:cubicBezTo>
                        <a:pt x="685" y="125"/>
                        <a:pt x="682" y="126"/>
                        <a:pt x="677" y="127"/>
                      </a:cubicBezTo>
                      <a:cubicBezTo>
                        <a:pt x="676" y="134"/>
                        <a:pt x="676" y="138"/>
                        <a:pt x="675" y="147"/>
                      </a:cubicBezTo>
                      <a:cubicBezTo>
                        <a:pt x="673" y="147"/>
                        <a:pt x="670" y="147"/>
                        <a:pt x="669" y="149"/>
                      </a:cubicBezTo>
                      <a:cubicBezTo>
                        <a:pt x="669" y="151"/>
                        <a:pt x="671" y="153"/>
                        <a:pt x="669" y="155"/>
                      </a:cubicBezTo>
                      <a:cubicBezTo>
                        <a:pt x="669" y="155"/>
                        <a:pt x="664" y="154"/>
                        <a:pt x="663" y="155"/>
                      </a:cubicBezTo>
                      <a:cubicBezTo>
                        <a:pt x="663" y="152"/>
                        <a:pt x="666" y="149"/>
                        <a:pt x="665" y="149"/>
                      </a:cubicBezTo>
                      <a:cubicBezTo>
                        <a:pt x="660" y="144"/>
                        <a:pt x="661" y="130"/>
                        <a:pt x="657" y="127"/>
                      </a:cubicBezTo>
                      <a:cubicBezTo>
                        <a:pt x="653" y="123"/>
                        <a:pt x="647" y="126"/>
                        <a:pt x="642" y="123"/>
                      </a:cubicBezTo>
                      <a:cubicBezTo>
                        <a:pt x="636" y="115"/>
                        <a:pt x="636" y="115"/>
                        <a:pt x="636" y="115"/>
                      </a:cubicBezTo>
                      <a:cubicBezTo>
                        <a:pt x="632" y="118"/>
                        <a:pt x="643" y="107"/>
                        <a:pt x="646" y="105"/>
                      </a:cubicBezTo>
                      <a:cubicBezTo>
                        <a:pt x="650" y="102"/>
                        <a:pt x="642" y="101"/>
                        <a:pt x="642" y="101"/>
                      </a:cubicBezTo>
                      <a:cubicBezTo>
                        <a:pt x="641" y="102"/>
                        <a:pt x="640" y="105"/>
                        <a:pt x="640" y="105"/>
                      </a:cubicBezTo>
                      <a:cubicBezTo>
                        <a:pt x="638" y="105"/>
                        <a:pt x="638" y="105"/>
                        <a:pt x="638" y="105"/>
                      </a:cubicBezTo>
                      <a:cubicBezTo>
                        <a:pt x="639" y="103"/>
                        <a:pt x="639" y="98"/>
                        <a:pt x="640" y="95"/>
                      </a:cubicBezTo>
                      <a:cubicBezTo>
                        <a:pt x="643" y="95"/>
                        <a:pt x="648" y="98"/>
                        <a:pt x="652" y="99"/>
                      </a:cubicBezTo>
                      <a:cubicBezTo>
                        <a:pt x="652" y="97"/>
                        <a:pt x="652" y="93"/>
                        <a:pt x="654" y="93"/>
                      </a:cubicBezTo>
                      <a:cubicBezTo>
                        <a:pt x="651" y="91"/>
                        <a:pt x="649" y="94"/>
                        <a:pt x="648" y="93"/>
                      </a:cubicBezTo>
                      <a:cubicBezTo>
                        <a:pt x="648" y="89"/>
                        <a:pt x="648" y="89"/>
                        <a:pt x="648" y="89"/>
                      </a:cubicBezTo>
                      <a:cubicBezTo>
                        <a:pt x="646" y="88"/>
                        <a:pt x="642" y="88"/>
                        <a:pt x="640" y="87"/>
                      </a:cubicBezTo>
                      <a:cubicBezTo>
                        <a:pt x="638" y="86"/>
                        <a:pt x="635" y="80"/>
                        <a:pt x="634" y="79"/>
                      </a:cubicBezTo>
                      <a:cubicBezTo>
                        <a:pt x="629" y="77"/>
                        <a:pt x="624" y="78"/>
                        <a:pt x="620" y="75"/>
                      </a:cubicBezTo>
                      <a:cubicBezTo>
                        <a:pt x="620" y="71"/>
                        <a:pt x="620" y="71"/>
                        <a:pt x="620" y="71"/>
                      </a:cubicBezTo>
                      <a:cubicBezTo>
                        <a:pt x="615" y="69"/>
                        <a:pt x="614" y="69"/>
                        <a:pt x="610" y="67"/>
                      </a:cubicBezTo>
                      <a:cubicBezTo>
                        <a:pt x="610" y="63"/>
                        <a:pt x="610" y="63"/>
                        <a:pt x="610" y="63"/>
                      </a:cubicBezTo>
                      <a:cubicBezTo>
                        <a:pt x="609" y="64"/>
                        <a:pt x="607" y="66"/>
                        <a:pt x="606" y="65"/>
                      </a:cubicBezTo>
                      <a:cubicBezTo>
                        <a:pt x="608" y="60"/>
                        <a:pt x="607" y="59"/>
                        <a:pt x="610" y="53"/>
                      </a:cubicBezTo>
                      <a:cubicBezTo>
                        <a:pt x="614" y="53"/>
                        <a:pt x="614" y="53"/>
                        <a:pt x="614" y="53"/>
                      </a:cubicBezTo>
                      <a:cubicBezTo>
                        <a:pt x="616" y="45"/>
                        <a:pt x="612" y="50"/>
                        <a:pt x="610" y="43"/>
                      </a:cubicBezTo>
                      <a:cubicBezTo>
                        <a:pt x="614" y="39"/>
                        <a:pt x="614" y="39"/>
                        <a:pt x="614" y="39"/>
                      </a:cubicBezTo>
                      <a:cubicBezTo>
                        <a:pt x="622" y="37"/>
                        <a:pt x="631" y="37"/>
                        <a:pt x="638" y="35"/>
                      </a:cubicBezTo>
                      <a:cubicBezTo>
                        <a:pt x="643" y="34"/>
                        <a:pt x="646" y="36"/>
                        <a:pt x="650" y="33"/>
                      </a:cubicBezTo>
                      <a:cubicBezTo>
                        <a:pt x="654" y="31"/>
                        <a:pt x="659" y="15"/>
                        <a:pt x="661" y="10"/>
                      </a:cubicBezTo>
                      <a:cubicBezTo>
                        <a:pt x="658" y="9"/>
                        <a:pt x="653" y="8"/>
                        <a:pt x="652" y="8"/>
                      </a:cubicBezTo>
                      <a:cubicBezTo>
                        <a:pt x="647" y="7"/>
                        <a:pt x="639" y="10"/>
                        <a:pt x="638" y="10"/>
                      </a:cubicBezTo>
                      <a:cubicBezTo>
                        <a:pt x="638" y="6"/>
                        <a:pt x="638" y="6"/>
                        <a:pt x="638" y="6"/>
                      </a:cubicBezTo>
                      <a:cubicBezTo>
                        <a:pt x="630" y="3"/>
                        <a:pt x="624" y="0"/>
                        <a:pt x="614" y="2"/>
                      </a:cubicBezTo>
                      <a:cubicBezTo>
                        <a:pt x="614" y="2"/>
                        <a:pt x="612" y="5"/>
                        <a:pt x="612" y="6"/>
                      </a:cubicBezTo>
                      <a:cubicBezTo>
                        <a:pt x="609" y="5"/>
                        <a:pt x="603" y="6"/>
                        <a:pt x="596" y="6"/>
                      </a:cubicBezTo>
                      <a:cubicBezTo>
                        <a:pt x="594" y="13"/>
                        <a:pt x="597" y="10"/>
                        <a:pt x="592" y="14"/>
                      </a:cubicBezTo>
                      <a:cubicBezTo>
                        <a:pt x="593" y="20"/>
                        <a:pt x="593" y="30"/>
                        <a:pt x="594" y="31"/>
                      </a:cubicBezTo>
                      <a:cubicBezTo>
                        <a:pt x="594" y="33"/>
                        <a:pt x="599" y="37"/>
                        <a:pt x="600" y="39"/>
                      </a:cubicBezTo>
                      <a:cubicBezTo>
                        <a:pt x="600" y="39"/>
                        <a:pt x="596" y="42"/>
                        <a:pt x="596" y="43"/>
                      </a:cubicBezTo>
                      <a:cubicBezTo>
                        <a:pt x="596" y="43"/>
                        <a:pt x="602" y="47"/>
                        <a:pt x="602" y="47"/>
                      </a:cubicBezTo>
                      <a:cubicBezTo>
                        <a:pt x="602" y="59"/>
                        <a:pt x="602" y="59"/>
                        <a:pt x="602" y="59"/>
                      </a:cubicBezTo>
                      <a:cubicBezTo>
                        <a:pt x="601" y="62"/>
                        <a:pt x="595" y="63"/>
                        <a:pt x="594" y="65"/>
                      </a:cubicBezTo>
                      <a:cubicBezTo>
                        <a:pt x="593" y="67"/>
                        <a:pt x="595" y="69"/>
                        <a:pt x="594" y="71"/>
                      </a:cubicBezTo>
                      <a:cubicBezTo>
                        <a:pt x="598" y="71"/>
                        <a:pt x="598" y="71"/>
                        <a:pt x="598" y="71"/>
                      </a:cubicBezTo>
                      <a:cubicBezTo>
                        <a:pt x="598" y="75"/>
                        <a:pt x="598" y="75"/>
                        <a:pt x="598" y="75"/>
                      </a:cubicBezTo>
                      <a:cubicBezTo>
                        <a:pt x="593" y="75"/>
                        <a:pt x="593" y="73"/>
                        <a:pt x="590" y="71"/>
                      </a:cubicBezTo>
                      <a:cubicBezTo>
                        <a:pt x="588" y="79"/>
                        <a:pt x="580" y="88"/>
                        <a:pt x="588" y="95"/>
                      </a:cubicBezTo>
                      <a:cubicBezTo>
                        <a:pt x="587" y="96"/>
                        <a:pt x="583" y="95"/>
                        <a:pt x="582" y="95"/>
                      </a:cubicBezTo>
                      <a:cubicBezTo>
                        <a:pt x="583" y="96"/>
                        <a:pt x="581" y="98"/>
                        <a:pt x="580" y="99"/>
                      </a:cubicBezTo>
                      <a:cubicBezTo>
                        <a:pt x="584" y="102"/>
                        <a:pt x="588" y="106"/>
                        <a:pt x="592" y="109"/>
                      </a:cubicBezTo>
                      <a:cubicBezTo>
                        <a:pt x="588" y="109"/>
                        <a:pt x="583" y="116"/>
                        <a:pt x="594" y="115"/>
                      </a:cubicBezTo>
                      <a:cubicBezTo>
                        <a:pt x="591" y="117"/>
                        <a:pt x="596" y="117"/>
                        <a:pt x="596" y="117"/>
                      </a:cubicBezTo>
                      <a:cubicBezTo>
                        <a:pt x="594" y="116"/>
                        <a:pt x="594" y="110"/>
                        <a:pt x="596" y="109"/>
                      </a:cubicBezTo>
                      <a:cubicBezTo>
                        <a:pt x="598" y="108"/>
                        <a:pt x="600" y="110"/>
                        <a:pt x="602" y="109"/>
                      </a:cubicBezTo>
                      <a:cubicBezTo>
                        <a:pt x="613" y="124"/>
                        <a:pt x="612" y="120"/>
                        <a:pt x="630" y="113"/>
                      </a:cubicBezTo>
                      <a:cubicBezTo>
                        <a:pt x="630" y="117"/>
                        <a:pt x="630" y="117"/>
                        <a:pt x="630" y="117"/>
                      </a:cubicBezTo>
                      <a:cubicBezTo>
                        <a:pt x="626" y="117"/>
                        <a:pt x="625" y="118"/>
                        <a:pt x="624" y="119"/>
                      </a:cubicBezTo>
                      <a:cubicBezTo>
                        <a:pt x="622" y="119"/>
                        <a:pt x="622" y="119"/>
                        <a:pt x="622" y="119"/>
                      </a:cubicBezTo>
                      <a:cubicBezTo>
                        <a:pt x="621" y="121"/>
                        <a:pt x="622" y="127"/>
                        <a:pt x="622" y="129"/>
                      </a:cubicBezTo>
                      <a:cubicBezTo>
                        <a:pt x="620" y="129"/>
                        <a:pt x="616" y="127"/>
                        <a:pt x="616" y="127"/>
                      </a:cubicBezTo>
                      <a:cubicBezTo>
                        <a:pt x="615" y="127"/>
                        <a:pt x="611" y="127"/>
                        <a:pt x="610" y="127"/>
                      </a:cubicBezTo>
                      <a:cubicBezTo>
                        <a:pt x="609" y="132"/>
                        <a:pt x="608" y="135"/>
                        <a:pt x="608" y="143"/>
                      </a:cubicBezTo>
                      <a:cubicBezTo>
                        <a:pt x="612" y="142"/>
                        <a:pt x="614" y="140"/>
                        <a:pt x="618" y="141"/>
                      </a:cubicBezTo>
                      <a:cubicBezTo>
                        <a:pt x="616" y="142"/>
                        <a:pt x="620" y="146"/>
                        <a:pt x="620" y="147"/>
                      </a:cubicBezTo>
                      <a:cubicBezTo>
                        <a:pt x="616" y="147"/>
                        <a:pt x="613" y="147"/>
                        <a:pt x="610" y="149"/>
                      </a:cubicBezTo>
                      <a:cubicBezTo>
                        <a:pt x="610" y="151"/>
                        <a:pt x="610" y="151"/>
                        <a:pt x="610" y="151"/>
                      </a:cubicBezTo>
                      <a:cubicBezTo>
                        <a:pt x="600" y="157"/>
                        <a:pt x="578" y="172"/>
                        <a:pt x="596" y="182"/>
                      </a:cubicBezTo>
                      <a:cubicBezTo>
                        <a:pt x="597" y="183"/>
                        <a:pt x="593" y="185"/>
                        <a:pt x="594" y="186"/>
                      </a:cubicBezTo>
                      <a:cubicBezTo>
                        <a:pt x="591" y="185"/>
                        <a:pt x="587" y="183"/>
                        <a:pt x="584" y="180"/>
                      </a:cubicBezTo>
                      <a:cubicBezTo>
                        <a:pt x="575" y="174"/>
                        <a:pt x="577" y="166"/>
                        <a:pt x="576" y="153"/>
                      </a:cubicBezTo>
                      <a:cubicBezTo>
                        <a:pt x="574" y="152"/>
                        <a:pt x="574" y="154"/>
                        <a:pt x="572" y="155"/>
                      </a:cubicBezTo>
                      <a:cubicBezTo>
                        <a:pt x="575" y="157"/>
                        <a:pt x="570" y="157"/>
                        <a:pt x="570" y="157"/>
                      </a:cubicBezTo>
                      <a:cubicBezTo>
                        <a:pt x="566" y="153"/>
                        <a:pt x="563" y="148"/>
                        <a:pt x="558" y="145"/>
                      </a:cubicBezTo>
                      <a:cubicBezTo>
                        <a:pt x="558" y="148"/>
                        <a:pt x="550" y="157"/>
                        <a:pt x="556" y="163"/>
                      </a:cubicBezTo>
                      <a:cubicBezTo>
                        <a:pt x="548" y="165"/>
                        <a:pt x="543" y="168"/>
                        <a:pt x="532" y="165"/>
                      </a:cubicBezTo>
                      <a:cubicBezTo>
                        <a:pt x="530" y="161"/>
                        <a:pt x="530" y="161"/>
                        <a:pt x="530" y="161"/>
                      </a:cubicBezTo>
                      <a:cubicBezTo>
                        <a:pt x="522" y="160"/>
                        <a:pt x="520" y="168"/>
                        <a:pt x="512" y="169"/>
                      </a:cubicBezTo>
                      <a:cubicBezTo>
                        <a:pt x="510" y="165"/>
                        <a:pt x="510" y="165"/>
                        <a:pt x="510" y="165"/>
                      </a:cubicBezTo>
                      <a:cubicBezTo>
                        <a:pt x="505" y="163"/>
                        <a:pt x="504" y="167"/>
                        <a:pt x="497" y="163"/>
                      </a:cubicBezTo>
                      <a:cubicBezTo>
                        <a:pt x="494" y="161"/>
                        <a:pt x="491" y="155"/>
                        <a:pt x="489" y="155"/>
                      </a:cubicBezTo>
                      <a:cubicBezTo>
                        <a:pt x="486" y="154"/>
                        <a:pt x="485" y="158"/>
                        <a:pt x="483" y="159"/>
                      </a:cubicBezTo>
                      <a:cubicBezTo>
                        <a:pt x="483" y="157"/>
                        <a:pt x="483" y="157"/>
                        <a:pt x="483" y="157"/>
                      </a:cubicBezTo>
                      <a:cubicBezTo>
                        <a:pt x="481" y="159"/>
                        <a:pt x="481" y="159"/>
                        <a:pt x="481" y="159"/>
                      </a:cubicBezTo>
                      <a:cubicBezTo>
                        <a:pt x="472" y="162"/>
                        <a:pt x="481" y="154"/>
                        <a:pt x="479" y="153"/>
                      </a:cubicBezTo>
                      <a:cubicBezTo>
                        <a:pt x="477" y="152"/>
                        <a:pt x="474" y="152"/>
                        <a:pt x="473" y="151"/>
                      </a:cubicBezTo>
                      <a:cubicBezTo>
                        <a:pt x="470" y="152"/>
                        <a:pt x="472" y="154"/>
                        <a:pt x="467" y="155"/>
                      </a:cubicBezTo>
                      <a:cubicBezTo>
                        <a:pt x="465" y="149"/>
                        <a:pt x="462" y="142"/>
                        <a:pt x="461" y="137"/>
                      </a:cubicBezTo>
                      <a:cubicBezTo>
                        <a:pt x="447" y="137"/>
                        <a:pt x="438" y="137"/>
                        <a:pt x="425" y="139"/>
                      </a:cubicBezTo>
                      <a:cubicBezTo>
                        <a:pt x="422" y="146"/>
                        <a:pt x="422" y="150"/>
                        <a:pt x="419" y="157"/>
                      </a:cubicBezTo>
                      <a:cubicBezTo>
                        <a:pt x="422" y="156"/>
                        <a:pt x="423" y="155"/>
                        <a:pt x="425" y="155"/>
                      </a:cubicBezTo>
                      <a:cubicBezTo>
                        <a:pt x="421" y="157"/>
                        <a:pt x="429" y="157"/>
                        <a:pt x="429" y="157"/>
                      </a:cubicBezTo>
                      <a:cubicBezTo>
                        <a:pt x="427" y="151"/>
                        <a:pt x="427" y="151"/>
                        <a:pt x="427" y="151"/>
                      </a:cubicBezTo>
                      <a:cubicBezTo>
                        <a:pt x="432" y="149"/>
                        <a:pt x="430" y="154"/>
                        <a:pt x="435" y="153"/>
                      </a:cubicBezTo>
                      <a:cubicBezTo>
                        <a:pt x="435" y="153"/>
                        <a:pt x="439" y="147"/>
                        <a:pt x="439" y="147"/>
                      </a:cubicBezTo>
                      <a:cubicBezTo>
                        <a:pt x="442" y="147"/>
                        <a:pt x="444" y="149"/>
                        <a:pt x="449" y="149"/>
                      </a:cubicBezTo>
                      <a:cubicBezTo>
                        <a:pt x="441" y="154"/>
                        <a:pt x="431" y="161"/>
                        <a:pt x="423" y="167"/>
                      </a:cubicBezTo>
                      <a:cubicBezTo>
                        <a:pt x="424" y="170"/>
                        <a:pt x="427" y="173"/>
                        <a:pt x="427" y="175"/>
                      </a:cubicBezTo>
                      <a:cubicBezTo>
                        <a:pt x="428" y="179"/>
                        <a:pt x="424" y="177"/>
                        <a:pt x="425" y="180"/>
                      </a:cubicBezTo>
                      <a:cubicBezTo>
                        <a:pt x="425" y="181"/>
                        <a:pt x="429" y="183"/>
                        <a:pt x="429" y="184"/>
                      </a:cubicBezTo>
                      <a:cubicBezTo>
                        <a:pt x="435" y="183"/>
                        <a:pt x="428" y="189"/>
                        <a:pt x="427" y="186"/>
                      </a:cubicBezTo>
                      <a:cubicBezTo>
                        <a:pt x="427" y="187"/>
                        <a:pt x="425" y="192"/>
                        <a:pt x="425" y="192"/>
                      </a:cubicBezTo>
                      <a:cubicBezTo>
                        <a:pt x="424" y="191"/>
                        <a:pt x="420" y="190"/>
                        <a:pt x="419" y="188"/>
                      </a:cubicBezTo>
                      <a:cubicBezTo>
                        <a:pt x="417" y="185"/>
                        <a:pt x="418" y="165"/>
                        <a:pt x="415" y="175"/>
                      </a:cubicBezTo>
                      <a:cubicBezTo>
                        <a:pt x="414" y="178"/>
                        <a:pt x="414" y="178"/>
                        <a:pt x="413" y="180"/>
                      </a:cubicBezTo>
                      <a:cubicBezTo>
                        <a:pt x="413" y="177"/>
                        <a:pt x="410" y="169"/>
                        <a:pt x="409" y="165"/>
                      </a:cubicBezTo>
                      <a:cubicBezTo>
                        <a:pt x="408" y="165"/>
                        <a:pt x="402" y="165"/>
                        <a:pt x="401" y="165"/>
                      </a:cubicBezTo>
                      <a:cubicBezTo>
                        <a:pt x="398" y="163"/>
                        <a:pt x="399" y="160"/>
                        <a:pt x="397" y="157"/>
                      </a:cubicBezTo>
                      <a:cubicBezTo>
                        <a:pt x="395" y="158"/>
                        <a:pt x="390" y="164"/>
                        <a:pt x="387" y="165"/>
                      </a:cubicBezTo>
                      <a:cubicBezTo>
                        <a:pt x="382" y="167"/>
                        <a:pt x="388" y="163"/>
                        <a:pt x="385" y="163"/>
                      </a:cubicBezTo>
                      <a:cubicBezTo>
                        <a:pt x="377" y="161"/>
                        <a:pt x="359" y="173"/>
                        <a:pt x="346" y="169"/>
                      </a:cubicBezTo>
                      <a:cubicBezTo>
                        <a:pt x="341" y="167"/>
                        <a:pt x="340" y="155"/>
                        <a:pt x="346" y="157"/>
                      </a:cubicBezTo>
                      <a:cubicBezTo>
                        <a:pt x="345" y="155"/>
                        <a:pt x="343" y="155"/>
                        <a:pt x="344" y="153"/>
                      </a:cubicBezTo>
                      <a:cubicBezTo>
                        <a:pt x="347" y="153"/>
                        <a:pt x="352" y="153"/>
                        <a:pt x="356" y="153"/>
                      </a:cubicBezTo>
                      <a:cubicBezTo>
                        <a:pt x="353" y="149"/>
                        <a:pt x="343" y="137"/>
                        <a:pt x="340" y="137"/>
                      </a:cubicBezTo>
                      <a:cubicBezTo>
                        <a:pt x="325" y="134"/>
                        <a:pt x="337" y="144"/>
                        <a:pt x="322" y="143"/>
                      </a:cubicBezTo>
                      <a:cubicBezTo>
                        <a:pt x="320" y="142"/>
                        <a:pt x="313" y="137"/>
                        <a:pt x="312" y="137"/>
                      </a:cubicBezTo>
                      <a:cubicBezTo>
                        <a:pt x="307" y="135"/>
                        <a:pt x="302" y="137"/>
                        <a:pt x="298" y="135"/>
                      </a:cubicBezTo>
                      <a:cubicBezTo>
                        <a:pt x="297" y="134"/>
                        <a:pt x="298" y="130"/>
                        <a:pt x="296" y="129"/>
                      </a:cubicBezTo>
                      <a:cubicBezTo>
                        <a:pt x="291" y="127"/>
                        <a:pt x="293" y="131"/>
                        <a:pt x="290" y="131"/>
                      </a:cubicBezTo>
                      <a:cubicBezTo>
                        <a:pt x="286" y="127"/>
                        <a:pt x="286" y="127"/>
                        <a:pt x="286" y="127"/>
                      </a:cubicBezTo>
                      <a:cubicBezTo>
                        <a:pt x="276" y="123"/>
                        <a:pt x="259" y="111"/>
                        <a:pt x="244" y="115"/>
                      </a:cubicBezTo>
                      <a:cubicBezTo>
                        <a:pt x="244" y="119"/>
                        <a:pt x="244" y="119"/>
                        <a:pt x="244" y="119"/>
                      </a:cubicBezTo>
                      <a:cubicBezTo>
                        <a:pt x="240" y="121"/>
                        <a:pt x="237" y="122"/>
                        <a:pt x="232" y="125"/>
                      </a:cubicBezTo>
                      <a:cubicBezTo>
                        <a:pt x="230" y="117"/>
                        <a:pt x="229" y="109"/>
                        <a:pt x="228" y="105"/>
                      </a:cubicBezTo>
                      <a:cubicBezTo>
                        <a:pt x="227" y="108"/>
                        <a:pt x="226" y="107"/>
                        <a:pt x="224" y="109"/>
                      </a:cubicBezTo>
                      <a:cubicBezTo>
                        <a:pt x="228" y="109"/>
                        <a:pt x="223" y="123"/>
                        <a:pt x="222" y="127"/>
                      </a:cubicBezTo>
                      <a:cubicBezTo>
                        <a:pt x="218" y="127"/>
                        <a:pt x="218" y="127"/>
                        <a:pt x="218" y="127"/>
                      </a:cubicBezTo>
                      <a:cubicBezTo>
                        <a:pt x="215" y="124"/>
                        <a:pt x="198" y="110"/>
                        <a:pt x="197" y="107"/>
                      </a:cubicBezTo>
                      <a:cubicBezTo>
                        <a:pt x="197" y="103"/>
                        <a:pt x="197" y="103"/>
                        <a:pt x="197" y="103"/>
                      </a:cubicBezTo>
                      <a:cubicBezTo>
                        <a:pt x="193" y="103"/>
                        <a:pt x="193" y="103"/>
                        <a:pt x="193" y="103"/>
                      </a:cubicBezTo>
                      <a:cubicBezTo>
                        <a:pt x="193" y="101"/>
                        <a:pt x="193" y="101"/>
                        <a:pt x="193" y="101"/>
                      </a:cubicBezTo>
                      <a:cubicBezTo>
                        <a:pt x="184" y="97"/>
                        <a:pt x="178" y="89"/>
                        <a:pt x="171" y="83"/>
                      </a:cubicBezTo>
                      <a:cubicBezTo>
                        <a:pt x="171" y="83"/>
                        <a:pt x="169" y="90"/>
                        <a:pt x="169" y="93"/>
                      </a:cubicBezTo>
                      <a:cubicBezTo>
                        <a:pt x="172" y="93"/>
                        <a:pt x="172" y="97"/>
                        <a:pt x="169" y="97"/>
                      </a:cubicBezTo>
                      <a:cubicBezTo>
                        <a:pt x="168" y="99"/>
                        <a:pt x="164" y="110"/>
                        <a:pt x="163" y="111"/>
                      </a:cubicBezTo>
                      <a:cubicBezTo>
                        <a:pt x="162" y="111"/>
                        <a:pt x="158" y="108"/>
                        <a:pt x="155" y="109"/>
                      </a:cubicBezTo>
                      <a:cubicBezTo>
                        <a:pt x="146" y="111"/>
                        <a:pt x="146" y="118"/>
                        <a:pt x="143" y="127"/>
                      </a:cubicBezTo>
                      <a:cubicBezTo>
                        <a:pt x="141" y="127"/>
                        <a:pt x="141" y="127"/>
                        <a:pt x="141" y="127"/>
                      </a:cubicBezTo>
                      <a:cubicBezTo>
                        <a:pt x="144" y="127"/>
                        <a:pt x="139" y="123"/>
                        <a:pt x="139" y="123"/>
                      </a:cubicBezTo>
                      <a:cubicBezTo>
                        <a:pt x="137" y="124"/>
                        <a:pt x="135" y="126"/>
                        <a:pt x="133" y="127"/>
                      </a:cubicBezTo>
                      <a:cubicBezTo>
                        <a:pt x="133" y="123"/>
                        <a:pt x="133" y="123"/>
                        <a:pt x="133" y="123"/>
                      </a:cubicBezTo>
                      <a:cubicBezTo>
                        <a:pt x="130" y="124"/>
                        <a:pt x="122" y="127"/>
                        <a:pt x="121" y="129"/>
                      </a:cubicBezTo>
                      <a:cubicBezTo>
                        <a:pt x="117" y="141"/>
                        <a:pt x="117" y="141"/>
                        <a:pt x="117" y="141"/>
                      </a:cubicBezTo>
                      <a:cubicBezTo>
                        <a:pt x="115" y="143"/>
                        <a:pt x="111" y="141"/>
                        <a:pt x="109" y="143"/>
                      </a:cubicBezTo>
                      <a:cubicBezTo>
                        <a:pt x="107" y="142"/>
                        <a:pt x="112" y="139"/>
                        <a:pt x="107" y="141"/>
                      </a:cubicBezTo>
                      <a:cubicBezTo>
                        <a:pt x="108" y="139"/>
                        <a:pt x="120" y="117"/>
                        <a:pt x="121" y="117"/>
                      </a:cubicBezTo>
                      <a:cubicBezTo>
                        <a:pt x="128" y="113"/>
                        <a:pt x="136" y="115"/>
                        <a:pt x="143" y="111"/>
                      </a:cubicBezTo>
                      <a:cubicBezTo>
                        <a:pt x="160" y="100"/>
                        <a:pt x="153" y="101"/>
                        <a:pt x="137" y="99"/>
                      </a:cubicBezTo>
                      <a:cubicBezTo>
                        <a:pt x="135" y="103"/>
                        <a:pt x="135" y="106"/>
                        <a:pt x="133" y="111"/>
                      </a:cubicBezTo>
                      <a:cubicBezTo>
                        <a:pt x="131" y="111"/>
                        <a:pt x="128" y="107"/>
                        <a:pt x="127" y="107"/>
                      </a:cubicBezTo>
                      <a:cubicBezTo>
                        <a:pt x="126" y="107"/>
                        <a:pt x="109" y="113"/>
                        <a:pt x="109" y="113"/>
                      </a:cubicBezTo>
                      <a:cubicBezTo>
                        <a:pt x="107" y="116"/>
                        <a:pt x="110" y="119"/>
                        <a:pt x="107" y="121"/>
                      </a:cubicBezTo>
                      <a:cubicBezTo>
                        <a:pt x="105" y="122"/>
                        <a:pt x="101" y="122"/>
                        <a:pt x="99" y="123"/>
                      </a:cubicBezTo>
                      <a:cubicBezTo>
                        <a:pt x="99" y="122"/>
                        <a:pt x="99" y="118"/>
                        <a:pt x="99" y="117"/>
                      </a:cubicBezTo>
                      <a:cubicBezTo>
                        <a:pt x="94" y="114"/>
                        <a:pt x="95" y="116"/>
                        <a:pt x="91" y="113"/>
                      </a:cubicBezTo>
                      <a:cubicBezTo>
                        <a:pt x="89" y="118"/>
                        <a:pt x="92" y="120"/>
                        <a:pt x="89" y="125"/>
                      </a:cubicBezTo>
                      <a:cubicBezTo>
                        <a:pt x="88" y="128"/>
                        <a:pt x="87" y="123"/>
                        <a:pt x="87" y="123"/>
                      </a:cubicBezTo>
                      <a:cubicBezTo>
                        <a:pt x="80" y="120"/>
                        <a:pt x="86" y="128"/>
                        <a:pt x="83" y="129"/>
                      </a:cubicBezTo>
                      <a:cubicBezTo>
                        <a:pt x="82" y="129"/>
                        <a:pt x="75" y="127"/>
                        <a:pt x="71" y="127"/>
                      </a:cubicBezTo>
                      <a:cubicBezTo>
                        <a:pt x="72" y="129"/>
                        <a:pt x="70" y="131"/>
                        <a:pt x="73" y="131"/>
                      </a:cubicBezTo>
                      <a:cubicBezTo>
                        <a:pt x="73" y="133"/>
                        <a:pt x="73" y="133"/>
                        <a:pt x="73" y="133"/>
                      </a:cubicBezTo>
                      <a:cubicBezTo>
                        <a:pt x="77" y="134"/>
                        <a:pt x="75" y="133"/>
                        <a:pt x="77" y="135"/>
                      </a:cubicBezTo>
                      <a:cubicBezTo>
                        <a:pt x="81" y="137"/>
                        <a:pt x="78" y="141"/>
                        <a:pt x="73" y="139"/>
                      </a:cubicBezTo>
                      <a:cubicBezTo>
                        <a:pt x="73" y="139"/>
                        <a:pt x="72" y="133"/>
                        <a:pt x="71" y="133"/>
                      </a:cubicBezTo>
                      <a:cubicBezTo>
                        <a:pt x="68" y="130"/>
                        <a:pt x="66" y="133"/>
                        <a:pt x="62" y="131"/>
                      </a:cubicBezTo>
                      <a:cubicBezTo>
                        <a:pt x="60" y="127"/>
                        <a:pt x="60" y="127"/>
                        <a:pt x="60" y="127"/>
                      </a:cubicBezTo>
                      <a:cubicBezTo>
                        <a:pt x="52" y="124"/>
                        <a:pt x="37" y="120"/>
                        <a:pt x="32" y="115"/>
                      </a:cubicBezTo>
                      <a:cubicBezTo>
                        <a:pt x="31" y="115"/>
                        <a:pt x="30" y="111"/>
                        <a:pt x="30" y="111"/>
                      </a:cubicBezTo>
                      <a:cubicBezTo>
                        <a:pt x="21" y="109"/>
                        <a:pt x="20" y="114"/>
                        <a:pt x="12" y="113"/>
                      </a:cubicBezTo>
                      <a:cubicBezTo>
                        <a:pt x="8" y="112"/>
                        <a:pt x="4" y="110"/>
                        <a:pt x="0" y="108"/>
                      </a:cubicBezTo>
                      <a:cubicBezTo>
                        <a:pt x="4" y="319"/>
                        <a:pt x="4" y="319"/>
                        <a:pt x="4" y="319"/>
                      </a:cubicBezTo>
                      <a:cubicBezTo>
                        <a:pt x="4" y="319"/>
                        <a:pt x="14" y="314"/>
                        <a:pt x="16" y="316"/>
                      </a:cubicBezTo>
                      <a:cubicBezTo>
                        <a:pt x="18" y="317"/>
                        <a:pt x="23" y="321"/>
                        <a:pt x="25" y="319"/>
                      </a:cubicBezTo>
                      <a:cubicBezTo>
                        <a:pt x="34" y="310"/>
                        <a:pt x="30" y="320"/>
                        <a:pt x="32" y="324"/>
                      </a:cubicBezTo>
                      <a:cubicBezTo>
                        <a:pt x="33" y="328"/>
                        <a:pt x="33" y="328"/>
                        <a:pt x="36" y="333"/>
                      </a:cubicBezTo>
                      <a:cubicBezTo>
                        <a:pt x="39" y="338"/>
                        <a:pt x="49" y="341"/>
                        <a:pt x="52" y="347"/>
                      </a:cubicBezTo>
                      <a:cubicBezTo>
                        <a:pt x="55" y="352"/>
                        <a:pt x="50" y="357"/>
                        <a:pt x="57" y="350"/>
                      </a:cubicBezTo>
                      <a:cubicBezTo>
                        <a:pt x="62" y="347"/>
                        <a:pt x="68" y="348"/>
                        <a:pt x="70" y="343"/>
                      </a:cubicBezTo>
                      <a:cubicBezTo>
                        <a:pt x="71" y="339"/>
                        <a:pt x="66" y="336"/>
                        <a:pt x="70" y="336"/>
                      </a:cubicBezTo>
                      <a:cubicBezTo>
                        <a:pt x="73" y="336"/>
                        <a:pt x="79" y="331"/>
                        <a:pt x="82" y="336"/>
                      </a:cubicBezTo>
                      <a:cubicBezTo>
                        <a:pt x="84" y="340"/>
                        <a:pt x="91" y="339"/>
                        <a:pt x="91" y="343"/>
                      </a:cubicBezTo>
                      <a:cubicBezTo>
                        <a:pt x="91" y="347"/>
                        <a:pt x="91" y="350"/>
                        <a:pt x="97" y="350"/>
                      </a:cubicBezTo>
                      <a:cubicBezTo>
                        <a:pt x="102" y="351"/>
                        <a:pt x="106" y="357"/>
                        <a:pt x="109" y="361"/>
                      </a:cubicBezTo>
                      <a:cubicBezTo>
                        <a:pt x="111" y="365"/>
                        <a:pt x="122" y="374"/>
                        <a:pt x="125" y="379"/>
                      </a:cubicBezTo>
                      <a:cubicBezTo>
                        <a:pt x="129" y="384"/>
                        <a:pt x="129" y="390"/>
                        <a:pt x="134" y="393"/>
                      </a:cubicBezTo>
                      <a:cubicBezTo>
                        <a:pt x="140" y="396"/>
                        <a:pt x="136" y="405"/>
                        <a:pt x="141" y="408"/>
                      </a:cubicBezTo>
                      <a:cubicBezTo>
                        <a:pt x="147" y="410"/>
                        <a:pt x="146" y="410"/>
                        <a:pt x="150" y="413"/>
                      </a:cubicBezTo>
                      <a:cubicBezTo>
                        <a:pt x="154" y="415"/>
                        <a:pt x="156" y="413"/>
                        <a:pt x="158" y="418"/>
                      </a:cubicBezTo>
                      <a:cubicBezTo>
                        <a:pt x="159" y="423"/>
                        <a:pt x="159" y="417"/>
                        <a:pt x="162" y="419"/>
                      </a:cubicBezTo>
                      <a:cubicBezTo>
                        <a:pt x="166" y="421"/>
                        <a:pt x="163" y="427"/>
                        <a:pt x="166" y="428"/>
                      </a:cubicBezTo>
                      <a:cubicBezTo>
                        <a:pt x="169" y="428"/>
                        <a:pt x="163" y="432"/>
                        <a:pt x="164" y="434"/>
                      </a:cubicBezTo>
                      <a:cubicBezTo>
                        <a:pt x="166" y="437"/>
                        <a:pt x="166" y="438"/>
                        <a:pt x="164" y="440"/>
                      </a:cubicBezTo>
                      <a:cubicBezTo>
                        <a:pt x="164" y="441"/>
                        <a:pt x="163" y="442"/>
                        <a:pt x="161" y="444"/>
                      </a:cubicBezTo>
                      <a:cubicBezTo>
                        <a:pt x="161" y="445"/>
                        <a:pt x="160" y="446"/>
                        <a:pt x="161" y="447"/>
                      </a:cubicBezTo>
                      <a:cubicBezTo>
                        <a:pt x="159" y="448"/>
                        <a:pt x="156" y="452"/>
                        <a:pt x="155" y="453"/>
                      </a:cubicBezTo>
                      <a:cubicBezTo>
                        <a:pt x="153" y="453"/>
                        <a:pt x="153" y="453"/>
                        <a:pt x="152" y="453"/>
                      </a:cubicBezTo>
                      <a:cubicBezTo>
                        <a:pt x="153" y="454"/>
                        <a:pt x="154" y="459"/>
                        <a:pt x="151" y="457"/>
                      </a:cubicBezTo>
                      <a:cubicBezTo>
                        <a:pt x="150" y="459"/>
                        <a:pt x="151" y="462"/>
                        <a:pt x="149" y="463"/>
                      </a:cubicBezTo>
                      <a:cubicBezTo>
                        <a:pt x="155" y="465"/>
                        <a:pt x="155" y="465"/>
                        <a:pt x="155" y="465"/>
                      </a:cubicBezTo>
                      <a:cubicBezTo>
                        <a:pt x="155" y="465"/>
                        <a:pt x="155" y="479"/>
                        <a:pt x="155" y="481"/>
                      </a:cubicBezTo>
                      <a:cubicBezTo>
                        <a:pt x="157" y="481"/>
                        <a:pt x="159" y="483"/>
                        <a:pt x="161" y="484"/>
                      </a:cubicBezTo>
                      <a:cubicBezTo>
                        <a:pt x="153" y="488"/>
                        <a:pt x="163" y="486"/>
                        <a:pt x="163" y="486"/>
                      </a:cubicBezTo>
                      <a:cubicBezTo>
                        <a:pt x="163" y="486"/>
                        <a:pt x="167" y="480"/>
                        <a:pt x="163" y="483"/>
                      </a:cubicBezTo>
                      <a:cubicBezTo>
                        <a:pt x="163" y="481"/>
                        <a:pt x="163" y="481"/>
                        <a:pt x="163" y="481"/>
                      </a:cubicBezTo>
                      <a:cubicBezTo>
                        <a:pt x="166" y="479"/>
                        <a:pt x="168" y="481"/>
                        <a:pt x="171" y="479"/>
                      </a:cubicBezTo>
                      <a:cubicBezTo>
                        <a:pt x="169" y="482"/>
                        <a:pt x="170" y="483"/>
                        <a:pt x="169" y="488"/>
                      </a:cubicBezTo>
                      <a:cubicBezTo>
                        <a:pt x="165" y="488"/>
                        <a:pt x="165" y="488"/>
                        <a:pt x="165" y="488"/>
                      </a:cubicBezTo>
                      <a:cubicBezTo>
                        <a:pt x="163" y="494"/>
                        <a:pt x="168" y="491"/>
                        <a:pt x="167" y="494"/>
                      </a:cubicBezTo>
                      <a:cubicBezTo>
                        <a:pt x="170" y="495"/>
                        <a:pt x="168" y="497"/>
                        <a:pt x="169" y="500"/>
                      </a:cubicBezTo>
                      <a:cubicBezTo>
                        <a:pt x="172" y="501"/>
                        <a:pt x="170" y="498"/>
                        <a:pt x="171" y="496"/>
                      </a:cubicBezTo>
                      <a:cubicBezTo>
                        <a:pt x="173" y="498"/>
                        <a:pt x="184" y="504"/>
                        <a:pt x="185" y="504"/>
                      </a:cubicBezTo>
                      <a:cubicBezTo>
                        <a:pt x="185" y="506"/>
                        <a:pt x="185" y="522"/>
                        <a:pt x="185" y="528"/>
                      </a:cubicBezTo>
                      <a:cubicBezTo>
                        <a:pt x="183" y="528"/>
                        <a:pt x="178" y="527"/>
                        <a:pt x="177" y="528"/>
                      </a:cubicBezTo>
                      <a:cubicBezTo>
                        <a:pt x="180" y="537"/>
                        <a:pt x="178" y="534"/>
                        <a:pt x="181" y="544"/>
                      </a:cubicBezTo>
                      <a:cubicBezTo>
                        <a:pt x="187" y="544"/>
                        <a:pt x="192" y="541"/>
                        <a:pt x="201" y="544"/>
                      </a:cubicBezTo>
                      <a:cubicBezTo>
                        <a:pt x="201" y="544"/>
                        <a:pt x="201" y="550"/>
                        <a:pt x="201" y="550"/>
                      </a:cubicBezTo>
                      <a:cubicBezTo>
                        <a:pt x="199" y="552"/>
                        <a:pt x="199" y="552"/>
                        <a:pt x="199" y="552"/>
                      </a:cubicBezTo>
                      <a:cubicBezTo>
                        <a:pt x="203" y="553"/>
                        <a:pt x="204" y="550"/>
                        <a:pt x="207" y="550"/>
                      </a:cubicBezTo>
                      <a:cubicBezTo>
                        <a:pt x="209" y="550"/>
                        <a:pt x="216" y="558"/>
                        <a:pt x="218" y="560"/>
                      </a:cubicBezTo>
                      <a:cubicBezTo>
                        <a:pt x="218" y="560"/>
                        <a:pt x="218" y="555"/>
                        <a:pt x="220" y="558"/>
                      </a:cubicBezTo>
                      <a:cubicBezTo>
                        <a:pt x="224" y="562"/>
                        <a:pt x="219" y="567"/>
                        <a:pt x="224" y="570"/>
                      </a:cubicBezTo>
                      <a:cubicBezTo>
                        <a:pt x="233" y="574"/>
                        <a:pt x="241" y="571"/>
                        <a:pt x="247" y="572"/>
                      </a:cubicBezTo>
                      <a:cubicBezTo>
                        <a:pt x="249" y="572"/>
                        <a:pt x="249" y="572"/>
                        <a:pt x="249" y="572"/>
                      </a:cubicBezTo>
                      <a:cubicBezTo>
                        <a:pt x="247" y="570"/>
                        <a:pt x="238" y="555"/>
                        <a:pt x="236" y="554"/>
                      </a:cubicBezTo>
                      <a:cubicBezTo>
                        <a:pt x="231" y="551"/>
                        <a:pt x="225" y="552"/>
                        <a:pt x="220" y="548"/>
                      </a:cubicBezTo>
                      <a:cubicBezTo>
                        <a:pt x="214" y="540"/>
                        <a:pt x="214" y="540"/>
                        <a:pt x="214" y="540"/>
                      </a:cubicBezTo>
                      <a:cubicBezTo>
                        <a:pt x="215" y="540"/>
                        <a:pt x="217" y="537"/>
                        <a:pt x="216" y="536"/>
                      </a:cubicBezTo>
                      <a:cubicBezTo>
                        <a:pt x="203" y="534"/>
                        <a:pt x="203" y="534"/>
                        <a:pt x="203" y="534"/>
                      </a:cubicBezTo>
                      <a:cubicBezTo>
                        <a:pt x="202" y="534"/>
                        <a:pt x="219" y="531"/>
                        <a:pt x="216" y="532"/>
                      </a:cubicBezTo>
                      <a:cubicBezTo>
                        <a:pt x="211" y="534"/>
                        <a:pt x="220" y="528"/>
                        <a:pt x="220" y="528"/>
                      </a:cubicBezTo>
                      <a:cubicBezTo>
                        <a:pt x="227" y="541"/>
                        <a:pt x="219" y="534"/>
                        <a:pt x="234" y="540"/>
                      </a:cubicBezTo>
                      <a:cubicBezTo>
                        <a:pt x="236" y="544"/>
                        <a:pt x="236" y="544"/>
                        <a:pt x="236" y="544"/>
                      </a:cubicBezTo>
                      <a:cubicBezTo>
                        <a:pt x="236" y="544"/>
                        <a:pt x="231" y="547"/>
                        <a:pt x="234" y="548"/>
                      </a:cubicBezTo>
                      <a:cubicBezTo>
                        <a:pt x="238" y="550"/>
                        <a:pt x="241" y="545"/>
                        <a:pt x="242" y="544"/>
                      </a:cubicBezTo>
                      <a:cubicBezTo>
                        <a:pt x="244" y="546"/>
                        <a:pt x="240" y="549"/>
                        <a:pt x="240" y="550"/>
                      </a:cubicBezTo>
                      <a:cubicBezTo>
                        <a:pt x="245" y="554"/>
                        <a:pt x="250" y="554"/>
                        <a:pt x="252" y="560"/>
                      </a:cubicBezTo>
                      <a:cubicBezTo>
                        <a:pt x="601" y="561"/>
                        <a:pt x="601" y="561"/>
                        <a:pt x="601" y="561"/>
                      </a:cubicBezTo>
                      <a:cubicBezTo>
                        <a:pt x="601" y="561"/>
                        <a:pt x="601" y="555"/>
                        <a:pt x="604" y="555"/>
                      </a:cubicBezTo>
                      <a:cubicBezTo>
                        <a:pt x="607" y="555"/>
                        <a:pt x="610" y="567"/>
                        <a:pt x="610" y="567"/>
                      </a:cubicBezTo>
                      <a:cubicBezTo>
                        <a:pt x="610" y="567"/>
                        <a:pt x="612" y="569"/>
                        <a:pt x="616" y="569"/>
                      </a:cubicBezTo>
                      <a:cubicBezTo>
                        <a:pt x="620" y="569"/>
                        <a:pt x="625" y="574"/>
                        <a:pt x="625" y="571"/>
                      </a:cubicBezTo>
                      <a:cubicBezTo>
                        <a:pt x="626" y="568"/>
                        <a:pt x="630" y="566"/>
                        <a:pt x="632" y="568"/>
                      </a:cubicBezTo>
                      <a:cubicBezTo>
                        <a:pt x="634" y="569"/>
                        <a:pt x="638" y="573"/>
                        <a:pt x="641" y="573"/>
                      </a:cubicBezTo>
                      <a:cubicBezTo>
                        <a:pt x="644" y="573"/>
                        <a:pt x="646" y="574"/>
                        <a:pt x="649" y="574"/>
                      </a:cubicBezTo>
                      <a:cubicBezTo>
                        <a:pt x="652" y="573"/>
                        <a:pt x="653" y="574"/>
                        <a:pt x="657" y="574"/>
                      </a:cubicBezTo>
                      <a:cubicBezTo>
                        <a:pt x="660" y="575"/>
                        <a:pt x="662" y="572"/>
                        <a:pt x="664" y="575"/>
                      </a:cubicBezTo>
                      <a:cubicBezTo>
                        <a:pt x="666" y="577"/>
                        <a:pt x="668" y="577"/>
                        <a:pt x="670" y="578"/>
                      </a:cubicBezTo>
                      <a:lnTo>
                        <a:pt x="672" y="579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002" name="Freeform 544"/>
                <p:cNvSpPr>
                  <a:spLocks/>
                </p:cNvSpPr>
                <p:nvPr/>
              </p:nvSpPr>
              <p:spPr bwMode="auto">
                <a:xfrm>
                  <a:off x="2606929" y="2178754"/>
                  <a:ext cx="83120" cy="69411"/>
                </a:xfrm>
                <a:custGeom>
                  <a:avLst/>
                  <a:gdLst>
                    <a:gd name="T0" fmla="*/ 2147483647 w 50"/>
                    <a:gd name="T1" fmla="*/ 2147483647 h 37"/>
                    <a:gd name="T2" fmla="*/ 2147483647 w 50"/>
                    <a:gd name="T3" fmla="*/ 2147483647 h 37"/>
                    <a:gd name="T4" fmla="*/ 2147483647 w 50"/>
                    <a:gd name="T5" fmla="*/ 2147483647 h 37"/>
                    <a:gd name="T6" fmla="*/ 2147483647 w 50"/>
                    <a:gd name="T7" fmla="*/ 2147483647 h 37"/>
                    <a:gd name="T8" fmla="*/ 0 w 50"/>
                    <a:gd name="T9" fmla="*/ 2147483647 h 37"/>
                    <a:gd name="T10" fmla="*/ 0 w 50"/>
                    <a:gd name="T11" fmla="*/ 2147483647 h 37"/>
                    <a:gd name="T12" fmla="*/ 2147483647 w 50"/>
                    <a:gd name="T13" fmla="*/ 2147483647 h 37"/>
                    <a:gd name="T14" fmla="*/ 2147483647 w 50"/>
                    <a:gd name="T15" fmla="*/ 2147483647 h 37"/>
                    <a:gd name="T16" fmla="*/ 2147483647 w 50"/>
                    <a:gd name="T17" fmla="*/ 2147483647 h 37"/>
                    <a:gd name="T18" fmla="*/ 2147483647 w 50"/>
                    <a:gd name="T19" fmla="*/ 2147483647 h 37"/>
                    <a:gd name="T20" fmla="*/ 2147483647 w 50"/>
                    <a:gd name="T21" fmla="*/ 2147483647 h 37"/>
                    <a:gd name="T22" fmla="*/ 2147483647 w 50"/>
                    <a:gd name="T23" fmla="*/ 2147483647 h 37"/>
                    <a:gd name="T24" fmla="*/ 2147483647 w 50"/>
                    <a:gd name="T25" fmla="*/ 2147483647 h 37"/>
                    <a:gd name="T26" fmla="*/ 2147483647 w 50"/>
                    <a:gd name="T27" fmla="*/ 2147483647 h 37"/>
                    <a:gd name="T28" fmla="*/ 2147483647 w 50"/>
                    <a:gd name="T29" fmla="*/ 2147483647 h 37"/>
                    <a:gd name="T30" fmla="*/ 2147483647 w 50"/>
                    <a:gd name="T31" fmla="*/ 2147483647 h 3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0"/>
                    <a:gd name="T49" fmla="*/ 0 h 37"/>
                    <a:gd name="T50" fmla="*/ 50 w 50"/>
                    <a:gd name="T51" fmla="*/ 37 h 3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0" h="37">
                      <a:moveTo>
                        <a:pt x="16" y="1"/>
                      </a:moveTo>
                      <a:cubicBezTo>
                        <a:pt x="16" y="3"/>
                        <a:pt x="16" y="3"/>
                        <a:pt x="16" y="3"/>
                      </a:cubicBezTo>
                      <a:cubicBezTo>
                        <a:pt x="13" y="4"/>
                        <a:pt x="9" y="7"/>
                        <a:pt x="8" y="11"/>
                      </a:cubicBezTo>
                      <a:cubicBezTo>
                        <a:pt x="8" y="12"/>
                        <a:pt x="9" y="16"/>
                        <a:pt x="8" y="17"/>
                      </a:cubicBezTo>
                      <a:cubicBezTo>
                        <a:pt x="7" y="18"/>
                        <a:pt x="1" y="17"/>
                        <a:pt x="0" y="19"/>
                      </a:cubicBezTo>
                      <a:cubicBezTo>
                        <a:pt x="0" y="20"/>
                        <a:pt x="1" y="24"/>
                        <a:pt x="0" y="25"/>
                      </a:cubicBezTo>
                      <a:cubicBezTo>
                        <a:pt x="6" y="24"/>
                        <a:pt x="6" y="28"/>
                        <a:pt x="10" y="27"/>
                      </a:cubicBezTo>
                      <a:cubicBezTo>
                        <a:pt x="11" y="27"/>
                        <a:pt x="10" y="23"/>
                        <a:pt x="14" y="23"/>
                      </a:cubicBezTo>
                      <a:cubicBezTo>
                        <a:pt x="15" y="25"/>
                        <a:pt x="13" y="29"/>
                        <a:pt x="14" y="31"/>
                      </a:cubicBezTo>
                      <a:cubicBezTo>
                        <a:pt x="15" y="33"/>
                        <a:pt x="26" y="37"/>
                        <a:pt x="26" y="37"/>
                      </a:cubicBezTo>
                      <a:cubicBezTo>
                        <a:pt x="29" y="36"/>
                        <a:pt x="28" y="31"/>
                        <a:pt x="28" y="31"/>
                      </a:cubicBezTo>
                      <a:cubicBezTo>
                        <a:pt x="31" y="30"/>
                        <a:pt x="34" y="33"/>
                        <a:pt x="34" y="33"/>
                      </a:cubicBezTo>
                      <a:cubicBezTo>
                        <a:pt x="50" y="29"/>
                        <a:pt x="50" y="29"/>
                        <a:pt x="50" y="29"/>
                      </a:cubicBezTo>
                      <a:cubicBezTo>
                        <a:pt x="49" y="25"/>
                        <a:pt x="48" y="27"/>
                        <a:pt x="44" y="27"/>
                      </a:cubicBezTo>
                      <a:cubicBezTo>
                        <a:pt x="43" y="22"/>
                        <a:pt x="45" y="17"/>
                        <a:pt x="44" y="13"/>
                      </a:cubicBezTo>
                      <a:cubicBezTo>
                        <a:pt x="43" y="10"/>
                        <a:pt x="22" y="0"/>
                        <a:pt x="16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06" name="Freeform 548"/>
                <p:cNvSpPr>
                  <a:spLocks/>
                </p:cNvSpPr>
                <p:nvPr/>
              </p:nvSpPr>
              <p:spPr bwMode="auto">
                <a:xfrm>
                  <a:off x="2149762" y="2005526"/>
                  <a:ext cx="430877" cy="237618"/>
                </a:xfrm>
                <a:custGeom>
                  <a:avLst/>
                  <a:gdLst>
                    <a:gd name="T0" fmla="*/ 87222 w 247"/>
                    <a:gd name="T1" fmla="*/ 25989 h 128"/>
                    <a:gd name="T2" fmla="*/ 48844 w 247"/>
                    <a:gd name="T3" fmla="*/ 37128 h 128"/>
                    <a:gd name="T4" fmla="*/ 34889 w 247"/>
                    <a:gd name="T5" fmla="*/ 63117 h 128"/>
                    <a:gd name="T6" fmla="*/ 6978 w 247"/>
                    <a:gd name="T7" fmla="*/ 89107 h 128"/>
                    <a:gd name="T8" fmla="*/ 27911 w 247"/>
                    <a:gd name="T9" fmla="*/ 100245 h 128"/>
                    <a:gd name="T10" fmla="*/ 41867 w 247"/>
                    <a:gd name="T11" fmla="*/ 103958 h 128"/>
                    <a:gd name="T12" fmla="*/ 48844 w 247"/>
                    <a:gd name="T13" fmla="*/ 111383 h 128"/>
                    <a:gd name="T14" fmla="*/ 104666 w 247"/>
                    <a:gd name="T15" fmla="*/ 96532 h 128"/>
                    <a:gd name="T16" fmla="*/ 62800 w 247"/>
                    <a:gd name="T17" fmla="*/ 111383 h 128"/>
                    <a:gd name="T18" fmla="*/ 34889 w 247"/>
                    <a:gd name="T19" fmla="*/ 122522 h 128"/>
                    <a:gd name="T20" fmla="*/ 41867 w 247"/>
                    <a:gd name="T21" fmla="*/ 137373 h 128"/>
                    <a:gd name="T22" fmla="*/ 127344 w 247"/>
                    <a:gd name="T23" fmla="*/ 129947 h 128"/>
                    <a:gd name="T24" fmla="*/ 148278 w 247"/>
                    <a:gd name="T25" fmla="*/ 126235 h 128"/>
                    <a:gd name="T26" fmla="*/ 183166 w 247"/>
                    <a:gd name="T27" fmla="*/ 133660 h 128"/>
                    <a:gd name="T28" fmla="*/ 111644 w 247"/>
                    <a:gd name="T29" fmla="*/ 152224 h 128"/>
                    <a:gd name="T30" fmla="*/ 59311 w 247"/>
                    <a:gd name="T31" fmla="*/ 163362 h 128"/>
                    <a:gd name="T32" fmla="*/ 73267 w 247"/>
                    <a:gd name="T33" fmla="*/ 193065 h 128"/>
                    <a:gd name="T34" fmla="*/ 125600 w 247"/>
                    <a:gd name="T35" fmla="*/ 211628 h 128"/>
                    <a:gd name="T36" fmla="*/ 137811 w 247"/>
                    <a:gd name="T37" fmla="*/ 230192 h 128"/>
                    <a:gd name="T38" fmla="*/ 225033 w 247"/>
                    <a:gd name="T39" fmla="*/ 226480 h 128"/>
                    <a:gd name="T40" fmla="*/ 256433 w 247"/>
                    <a:gd name="T41" fmla="*/ 207916 h 128"/>
                    <a:gd name="T42" fmla="*/ 301788 w 247"/>
                    <a:gd name="T43" fmla="*/ 178213 h 128"/>
                    <a:gd name="T44" fmla="*/ 305277 w 247"/>
                    <a:gd name="T45" fmla="*/ 196777 h 128"/>
                    <a:gd name="T46" fmla="*/ 329699 w 247"/>
                    <a:gd name="T47" fmla="*/ 215341 h 128"/>
                    <a:gd name="T48" fmla="*/ 347144 w 247"/>
                    <a:gd name="T49" fmla="*/ 215341 h 128"/>
                    <a:gd name="T50" fmla="*/ 364588 w 247"/>
                    <a:gd name="T51" fmla="*/ 219054 h 128"/>
                    <a:gd name="T52" fmla="*/ 397733 w 247"/>
                    <a:gd name="T53" fmla="*/ 211628 h 128"/>
                    <a:gd name="T54" fmla="*/ 387266 w 247"/>
                    <a:gd name="T55" fmla="*/ 189352 h 128"/>
                    <a:gd name="T56" fmla="*/ 371566 w 247"/>
                    <a:gd name="T57" fmla="*/ 196777 h 128"/>
                    <a:gd name="T58" fmla="*/ 397733 w 247"/>
                    <a:gd name="T59" fmla="*/ 185639 h 128"/>
                    <a:gd name="T60" fmla="*/ 390755 w 247"/>
                    <a:gd name="T61" fmla="*/ 174501 h 128"/>
                    <a:gd name="T62" fmla="*/ 404710 w 247"/>
                    <a:gd name="T63" fmla="*/ 178213 h 128"/>
                    <a:gd name="T64" fmla="*/ 415177 w 247"/>
                    <a:gd name="T65" fmla="*/ 189352 h 128"/>
                    <a:gd name="T66" fmla="*/ 422155 w 247"/>
                    <a:gd name="T67" fmla="*/ 155937 h 128"/>
                    <a:gd name="T68" fmla="*/ 375055 w 247"/>
                    <a:gd name="T69" fmla="*/ 129947 h 128"/>
                    <a:gd name="T70" fmla="*/ 371566 w 247"/>
                    <a:gd name="T71" fmla="*/ 141086 h 128"/>
                    <a:gd name="T72" fmla="*/ 368077 w 247"/>
                    <a:gd name="T73" fmla="*/ 141086 h 128"/>
                    <a:gd name="T74" fmla="*/ 350633 w 247"/>
                    <a:gd name="T75" fmla="*/ 129947 h 128"/>
                    <a:gd name="T76" fmla="*/ 326211 w 247"/>
                    <a:gd name="T77" fmla="*/ 96532 h 128"/>
                    <a:gd name="T78" fmla="*/ 315744 w 247"/>
                    <a:gd name="T79" fmla="*/ 63117 h 128"/>
                    <a:gd name="T80" fmla="*/ 308766 w 247"/>
                    <a:gd name="T81" fmla="*/ 55692 h 128"/>
                    <a:gd name="T82" fmla="*/ 277366 w 247"/>
                    <a:gd name="T83" fmla="*/ 5569 h 128"/>
                    <a:gd name="T84" fmla="*/ 301788 w 247"/>
                    <a:gd name="T85" fmla="*/ 55692 h 128"/>
                    <a:gd name="T86" fmla="*/ 287833 w 247"/>
                    <a:gd name="T87" fmla="*/ 59405 h 128"/>
                    <a:gd name="T88" fmla="*/ 270388 w 247"/>
                    <a:gd name="T89" fmla="*/ 59405 h 128"/>
                    <a:gd name="T90" fmla="*/ 259922 w 247"/>
                    <a:gd name="T91" fmla="*/ 85394 h 128"/>
                    <a:gd name="T92" fmla="*/ 245966 w 247"/>
                    <a:gd name="T93" fmla="*/ 81681 h 128"/>
                    <a:gd name="T94" fmla="*/ 256433 w 247"/>
                    <a:gd name="T95" fmla="*/ 48266 h 128"/>
                    <a:gd name="T96" fmla="*/ 238989 w 247"/>
                    <a:gd name="T97" fmla="*/ 25989 h 128"/>
                    <a:gd name="T98" fmla="*/ 221544 w 247"/>
                    <a:gd name="T99" fmla="*/ 22277 h 128"/>
                    <a:gd name="T100" fmla="*/ 200611 w 247"/>
                    <a:gd name="T101" fmla="*/ 48266 h 128"/>
                    <a:gd name="T102" fmla="*/ 162233 w 247"/>
                    <a:gd name="T103" fmla="*/ 18564 h 128"/>
                    <a:gd name="T104" fmla="*/ 155255 w 247"/>
                    <a:gd name="T105" fmla="*/ 66830 h 128"/>
                    <a:gd name="T106" fmla="*/ 127344 w 247"/>
                    <a:gd name="T107" fmla="*/ 5569 h 12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247"/>
                    <a:gd name="T163" fmla="*/ 0 h 128"/>
                    <a:gd name="T164" fmla="*/ 247 w 247"/>
                    <a:gd name="T165" fmla="*/ 128 h 12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247" h="128">
                      <a:moveTo>
                        <a:pt x="64" y="1"/>
                      </a:moveTo>
                      <a:cubicBezTo>
                        <a:pt x="60" y="4"/>
                        <a:pt x="54" y="13"/>
                        <a:pt x="50" y="14"/>
                      </a:cubicBezTo>
                      <a:cubicBezTo>
                        <a:pt x="45" y="16"/>
                        <a:pt x="40" y="13"/>
                        <a:pt x="36" y="14"/>
                      </a:cubicBezTo>
                      <a:cubicBezTo>
                        <a:pt x="34" y="15"/>
                        <a:pt x="29" y="20"/>
                        <a:pt x="28" y="20"/>
                      </a:cubicBezTo>
                      <a:cubicBezTo>
                        <a:pt x="26" y="21"/>
                        <a:pt x="23" y="19"/>
                        <a:pt x="22" y="20"/>
                      </a:cubicBezTo>
                      <a:cubicBezTo>
                        <a:pt x="16" y="25"/>
                        <a:pt x="22" y="31"/>
                        <a:pt x="20" y="34"/>
                      </a:cubicBezTo>
                      <a:cubicBezTo>
                        <a:pt x="18" y="34"/>
                        <a:pt x="18" y="34"/>
                        <a:pt x="18" y="34"/>
                      </a:cubicBezTo>
                      <a:cubicBezTo>
                        <a:pt x="12" y="37"/>
                        <a:pt x="8" y="43"/>
                        <a:pt x="4" y="48"/>
                      </a:cubicBezTo>
                      <a:cubicBezTo>
                        <a:pt x="0" y="47"/>
                        <a:pt x="2" y="51"/>
                        <a:pt x="2" y="52"/>
                      </a:cubicBezTo>
                      <a:cubicBezTo>
                        <a:pt x="4" y="52"/>
                        <a:pt x="11" y="56"/>
                        <a:pt x="16" y="54"/>
                      </a:cubicBezTo>
                      <a:cubicBezTo>
                        <a:pt x="17" y="54"/>
                        <a:pt x="18" y="51"/>
                        <a:pt x="20" y="50"/>
                      </a:cubicBezTo>
                      <a:cubicBezTo>
                        <a:pt x="17" y="51"/>
                        <a:pt x="24" y="56"/>
                        <a:pt x="24" y="56"/>
                      </a:cubicBezTo>
                      <a:cubicBezTo>
                        <a:pt x="14" y="56"/>
                        <a:pt x="17" y="60"/>
                        <a:pt x="16" y="60"/>
                      </a:cubicBezTo>
                      <a:cubicBezTo>
                        <a:pt x="20" y="59"/>
                        <a:pt x="24" y="61"/>
                        <a:pt x="28" y="60"/>
                      </a:cubicBezTo>
                      <a:cubicBezTo>
                        <a:pt x="28" y="60"/>
                        <a:pt x="28" y="54"/>
                        <a:pt x="28" y="54"/>
                      </a:cubicBezTo>
                      <a:cubicBezTo>
                        <a:pt x="39" y="54"/>
                        <a:pt x="46" y="54"/>
                        <a:pt x="60" y="52"/>
                      </a:cubicBezTo>
                      <a:cubicBezTo>
                        <a:pt x="62" y="56"/>
                        <a:pt x="62" y="56"/>
                        <a:pt x="62" y="56"/>
                      </a:cubicBezTo>
                      <a:cubicBezTo>
                        <a:pt x="50" y="57"/>
                        <a:pt x="45" y="57"/>
                        <a:pt x="36" y="60"/>
                      </a:cubicBezTo>
                      <a:cubicBezTo>
                        <a:pt x="34" y="64"/>
                        <a:pt x="34" y="64"/>
                        <a:pt x="34" y="64"/>
                      </a:cubicBezTo>
                      <a:cubicBezTo>
                        <a:pt x="28" y="66"/>
                        <a:pt x="25" y="65"/>
                        <a:pt x="20" y="66"/>
                      </a:cubicBezTo>
                      <a:cubicBezTo>
                        <a:pt x="20" y="66"/>
                        <a:pt x="20" y="72"/>
                        <a:pt x="20" y="72"/>
                      </a:cubicBezTo>
                      <a:cubicBezTo>
                        <a:pt x="24" y="73"/>
                        <a:pt x="22" y="71"/>
                        <a:pt x="24" y="74"/>
                      </a:cubicBezTo>
                      <a:cubicBezTo>
                        <a:pt x="35" y="74"/>
                        <a:pt x="51" y="75"/>
                        <a:pt x="64" y="74"/>
                      </a:cubicBezTo>
                      <a:cubicBezTo>
                        <a:pt x="64" y="74"/>
                        <a:pt x="72" y="70"/>
                        <a:pt x="73" y="70"/>
                      </a:cubicBezTo>
                      <a:cubicBezTo>
                        <a:pt x="75" y="70"/>
                        <a:pt x="75" y="75"/>
                        <a:pt x="79" y="74"/>
                      </a:cubicBezTo>
                      <a:cubicBezTo>
                        <a:pt x="85" y="68"/>
                        <a:pt x="85" y="68"/>
                        <a:pt x="85" y="68"/>
                      </a:cubicBezTo>
                      <a:cubicBezTo>
                        <a:pt x="89" y="68"/>
                        <a:pt x="90" y="74"/>
                        <a:pt x="91" y="74"/>
                      </a:cubicBezTo>
                      <a:cubicBezTo>
                        <a:pt x="96" y="75"/>
                        <a:pt x="100" y="72"/>
                        <a:pt x="105" y="72"/>
                      </a:cubicBezTo>
                      <a:cubicBezTo>
                        <a:pt x="102" y="75"/>
                        <a:pt x="98" y="83"/>
                        <a:pt x="95" y="84"/>
                      </a:cubicBezTo>
                      <a:cubicBezTo>
                        <a:pt x="83" y="87"/>
                        <a:pt x="75" y="80"/>
                        <a:pt x="64" y="82"/>
                      </a:cubicBezTo>
                      <a:cubicBezTo>
                        <a:pt x="62" y="82"/>
                        <a:pt x="55" y="88"/>
                        <a:pt x="54" y="88"/>
                      </a:cubicBezTo>
                      <a:cubicBezTo>
                        <a:pt x="45" y="90"/>
                        <a:pt x="43" y="88"/>
                        <a:pt x="34" y="88"/>
                      </a:cubicBezTo>
                      <a:cubicBezTo>
                        <a:pt x="35" y="89"/>
                        <a:pt x="34" y="101"/>
                        <a:pt x="34" y="102"/>
                      </a:cubicBezTo>
                      <a:cubicBezTo>
                        <a:pt x="37" y="103"/>
                        <a:pt x="39" y="102"/>
                        <a:pt x="42" y="104"/>
                      </a:cubicBezTo>
                      <a:cubicBezTo>
                        <a:pt x="42" y="108"/>
                        <a:pt x="42" y="108"/>
                        <a:pt x="42" y="108"/>
                      </a:cubicBezTo>
                      <a:cubicBezTo>
                        <a:pt x="49" y="112"/>
                        <a:pt x="65" y="109"/>
                        <a:pt x="72" y="114"/>
                      </a:cubicBezTo>
                      <a:cubicBezTo>
                        <a:pt x="72" y="114"/>
                        <a:pt x="72" y="124"/>
                        <a:pt x="72" y="126"/>
                      </a:cubicBezTo>
                      <a:cubicBezTo>
                        <a:pt x="76" y="127"/>
                        <a:pt x="75" y="123"/>
                        <a:pt x="79" y="124"/>
                      </a:cubicBezTo>
                      <a:cubicBezTo>
                        <a:pt x="79" y="128"/>
                        <a:pt x="79" y="128"/>
                        <a:pt x="79" y="128"/>
                      </a:cubicBezTo>
                      <a:cubicBezTo>
                        <a:pt x="96" y="126"/>
                        <a:pt x="117" y="126"/>
                        <a:pt x="129" y="122"/>
                      </a:cubicBezTo>
                      <a:cubicBezTo>
                        <a:pt x="131" y="118"/>
                        <a:pt x="131" y="118"/>
                        <a:pt x="131" y="118"/>
                      </a:cubicBezTo>
                      <a:cubicBezTo>
                        <a:pt x="136" y="116"/>
                        <a:pt x="144" y="113"/>
                        <a:pt x="147" y="112"/>
                      </a:cubicBezTo>
                      <a:cubicBezTo>
                        <a:pt x="149" y="111"/>
                        <a:pt x="153" y="113"/>
                        <a:pt x="155" y="112"/>
                      </a:cubicBezTo>
                      <a:cubicBezTo>
                        <a:pt x="159" y="110"/>
                        <a:pt x="170" y="97"/>
                        <a:pt x="173" y="96"/>
                      </a:cubicBezTo>
                      <a:cubicBezTo>
                        <a:pt x="174" y="95"/>
                        <a:pt x="177" y="96"/>
                        <a:pt x="179" y="96"/>
                      </a:cubicBezTo>
                      <a:cubicBezTo>
                        <a:pt x="177" y="102"/>
                        <a:pt x="177" y="101"/>
                        <a:pt x="175" y="106"/>
                      </a:cubicBezTo>
                      <a:cubicBezTo>
                        <a:pt x="179" y="107"/>
                        <a:pt x="183" y="108"/>
                        <a:pt x="189" y="110"/>
                      </a:cubicBezTo>
                      <a:cubicBezTo>
                        <a:pt x="189" y="110"/>
                        <a:pt x="188" y="116"/>
                        <a:pt x="189" y="116"/>
                      </a:cubicBezTo>
                      <a:cubicBezTo>
                        <a:pt x="191" y="116"/>
                        <a:pt x="194" y="112"/>
                        <a:pt x="197" y="112"/>
                      </a:cubicBezTo>
                      <a:cubicBezTo>
                        <a:pt x="199" y="116"/>
                        <a:pt x="199" y="116"/>
                        <a:pt x="199" y="116"/>
                      </a:cubicBezTo>
                      <a:cubicBezTo>
                        <a:pt x="202" y="116"/>
                        <a:pt x="206" y="115"/>
                        <a:pt x="209" y="116"/>
                      </a:cubicBezTo>
                      <a:cubicBezTo>
                        <a:pt x="209" y="118"/>
                        <a:pt x="209" y="118"/>
                        <a:pt x="209" y="118"/>
                      </a:cubicBezTo>
                      <a:cubicBezTo>
                        <a:pt x="214" y="118"/>
                        <a:pt x="214" y="114"/>
                        <a:pt x="215" y="114"/>
                      </a:cubicBezTo>
                      <a:cubicBezTo>
                        <a:pt x="218" y="113"/>
                        <a:pt x="223" y="117"/>
                        <a:pt x="228" y="114"/>
                      </a:cubicBezTo>
                      <a:cubicBezTo>
                        <a:pt x="230" y="113"/>
                        <a:pt x="231" y="109"/>
                        <a:pt x="232" y="108"/>
                      </a:cubicBezTo>
                      <a:cubicBezTo>
                        <a:pt x="230" y="106"/>
                        <a:pt x="226" y="102"/>
                        <a:pt x="222" y="102"/>
                      </a:cubicBezTo>
                      <a:cubicBezTo>
                        <a:pt x="222" y="102"/>
                        <a:pt x="221" y="105"/>
                        <a:pt x="221" y="106"/>
                      </a:cubicBezTo>
                      <a:cubicBezTo>
                        <a:pt x="214" y="105"/>
                        <a:pt x="217" y="105"/>
                        <a:pt x="213" y="106"/>
                      </a:cubicBezTo>
                      <a:cubicBezTo>
                        <a:pt x="212" y="103"/>
                        <a:pt x="212" y="101"/>
                        <a:pt x="211" y="100"/>
                      </a:cubicBezTo>
                      <a:cubicBezTo>
                        <a:pt x="200" y="94"/>
                        <a:pt x="224" y="99"/>
                        <a:pt x="228" y="100"/>
                      </a:cubicBezTo>
                      <a:cubicBezTo>
                        <a:pt x="233" y="100"/>
                        <a:pt x="229" y="100"/>
                        <a:pt x="224" y="98"/>
                      </a:cubicBezTo>
                      <a:cubicBezTo>
                        <a:pt x="224" y="94"/>
                        <a:pt x="224" y="94"/>
                        <a:pt x="224" y="94"/>
                      </a:cubicBezTo>
                      <a:cubicBezTo>
                        <a:pt x="229" y="95"/>
                        <a:pt x="228" y="91"/>
                        <a:pt x="232" y="92"/>
                      </a:cubicBezTo>
                      <a:cubicBezTo>
                        <a:pt x="232" y="96"/>
                        <a:pt x="232" y="96"/>
                        <a:pt x="232" y="96"/>
                      </a:cubicBezTo>
                      <a:cubicBezTo>
                        <a:pt x="234" y="96"/>
                        <a:pt x="237" y="96"/>
                        <a:pt x="238" y="96"/>
                      </a:cubicBezTo>
                      <a:cubicBezTo>
                        <a:pt x="238" y="96"/>
                        <a:pt x="238" y="102"/>
                        <a:pt x="238" y="102"/>
                      </a:cubicBezTo>
                      <a:cubicBezTo>
                        <a:pt x="247" y="105"/>
                        <a:pt x="247" y="94"/>
                        <a:pt x="242" y="96"/>
                      </a:cubicBezTo>
                      <a:cubicBezTo>
                        <a:pt x="245" y="94"/>
                        <a:pt x="245" y="85"/>
                        <a:pt x="242" y="84"/>
                      </a:cubicBezTo>
                      <a:cubicBezTo>
                        <a:pt x="231" y="79"/>
                        <a:pt x="219" y="88"/>
                        <a:pt x="215" y="76"/>
                      </a:cubicBezTo>
                      <a:cubicBezTo>
                        <a:pt x="214" y="74"/>
                        <a:pt x="216" y="72"/>
                        <a:pt x="215" y="70"/>
                      </a:cubicBezTo>
                      <a:cubicBezTo>
                        <a:pt x="211" y="70"/>
                        <a:pt x="211" y="70"/>
                        <a:pt x="211" y="70"/>
                      </a:cubicBezTo>
                      <a:cubicBezTo>
                        <a:pt x="213" y="76"/>
                        <a:pt x="213" y="76"/>
                        <a:pt x="213" y="76"/>
                      </a:cubicBezTo>
                      <a:cubicBezTo>
                        <a:pt x="213" y="78"/>
                        <a:pt x="213" y="78"/>
                        <a:pt x="213" y="78"/>
                      </a:cubicBezTo>
                      <a:cubicBezTo>
                        <a:pt x="211" y="79"/>
                        <a:pt x="209" y="77"/>
                        <a:pt x="211" y="76"/>
                      </a:cubicBezTo>
                      <a:cubicBezTo>
                        <a:pt x="207" y="75"/>
                        <a:pt x="202" y="74"/>
                        <a:pt x="201" y="74"/>
                      </a:cubicBezTo>
                      <a:cubicBezTo>
                        <a:pt x="201" y="70"/>
                        <a:pt x="201" y="70"/>
                        <a:pt x="201" y="70"/>
                      </a:cubicBezTo>
                      <a:cubicBezTo>
                        <a:pt x="193" y="63"/>
                        <a:pt x="197" y="63"/>
                        <a:pt x="193" y="54"/>
                      </a:cubicBezTo>
                      <a:cubicBezTo>
                        <a:pt x="192" y="52"/>
                        <a:pt x="188" y="53"/>
                        <a:pt x="187" y="52"/>
                      </a:cubicBezTo>
                      <a:cubicBezTo>
                        <a:pt x="182" y="48"/>
                        <a:pt x="187" y="39"/>
                        <a:pt x="181" y="36"/>
                      </a:cubicBezTo>
                      <a:cubicBezTo>
                        <a:pt x="181" y="34"/>
                        <a:pt x="181" y="34"/>
                        <a:pt x="181" y="34"/>
                      </a:cubicBezTo>
                      <a:cubicBezTo>
                        <a:pt x="179" y="34"/>
                        <a:pt x="174" y="35"/>
                        <a:pt x="173" y="34"/>
                      </a:cubicBezTo>
                      <a:cubicBezTo>
                        <a:pt x="173" y="31"/>
                        <a:pt x="175" y="32"/>
                        <a:pt x="177" y="30"/>
                      </a:cubicBezTo>
                      <a:cubicBezTo>
                        <a:pt x="176" y="28"/>
                        <a:pt x="178" y="25"/>
                        <a:pt x="177" y="22"/>
                      </a:cubicBezTo>
                      <a:cubicBezTo>
                        <a:pt x="176" y="21"/>
                        <a:pt x="161" y="5"/>
                        <a:pt x="159" y="3"/>
                      </a:cubicBezTo>
                      <a:cubicBezTo>
                        <a:pt x="153" y="6"/>
                        <a:pt x="153" y="6"/>
                        <a:pt x="153" y="6"/>
                      </a:cubicBezTo>
                      <a:cubicBezTo>
                        <a:pt x="155" y="28"/>
                        <a:pt x="153" y="26"/>
                        <a:pt x="173" y="30"/>
                      </a:cubicBezTo>
                      <a:cubicBezTo>
                        <a:pt x="173" y="31"/>
                        <a:pt x="170" y="34"/>
                        <a:pt x="171" y="34"/>
                      </a:cubicBezTo>
                      <a:cubicBezTo>
                        <a:pt x="166" y="35"/>
                        <a:pt x="168" y="32"/>
                        <a:pt x="165" y="32"/>
                      </a:cubicBezTo>
                      <a:cubicBezTo>
                        <a:pt x="163" y="33"/>
                        <a:pt x="164" y="38"/>
                        <a:pt x="159" y="36"/>
                      </a:cubicBezTo>
                      <a:cubicBezTo>
                        <a:pt x="158" y="36"/>
                        <a:pt x="160" y="32"/>
                        <a:pt x="155" y="32"/>
                      </a:cubicBezTo>
                      <a:cubicBezTo>
                        <a:pt x="155" y="33"/>
                        <a:pt x="153" y="38"/>
                        <a:pt x="153" y="38"/>
                      </a:cubicBezTo>
                      <a:cubicBezTo>
                        <a:pt x="151" y="40"/>
                        <a:pt x="150" y="44"/>
                        <a:pt x="149" y="46"/>
                      </a:cubicBezTo>
                      <a:cubicBezTo>
                        <a:pt x="148" y="46"/>
                        <a:pt x="144" y="47"/>
                        <a:pt x="141" y="48"/>
                      </a:cubicBezTo>
                      <a:cubicBezTo>
                        <a:pt x="141" y="44"/>
                        <a:pt x="141" y="44"/>
                        <a:pt x="141" y="44"/>
                      </a:cubicBezTo>
                      <a:cubicBezTo>
                        <a:pt x="141" y="45"/>
                        <a:pt x="142" y="39"/>
                        <a:pt x="143" y="36"/>
                      </a:cubicBezTo>
                      <a:cubicBezTo>
                        <a:pt x="144" y="34"/>
                        <a:pt x="148" y="30"/>
                        <a:pt x="147" y="26"/>
                      </a:cubicBezTo>
                      <a:cubicBezTo>
                        <a:pt x="141" y="24"/>
                        <a:pt x="141" y="24"/>
                        <a:pt x="141" y="24"/>
                      </a:cubicBezTo>
                      <a:cubicBezTo>
                        <a:pt x="139" y="22"/>
                        <a:pt x="139" y="16"/>
                        <a:pt x="137" y="14"/>
                      </a:cubicBezTo>
                      <a:cubicBezTo>
                        <a:pt x="135" y="12"/>
                        <a:pt x="136" y="17"/>
                        <a:pt x="133" y="16"/>
                      </a:cubicBezTo>
                      <a:cubicBezTo>
                        <a:pt x="133" y="16"/>
                        <a:pt x="129" y="13"/>
                        <a:pt x="127" y="12"/>
                      </a:cubicBezTo>
                      <a:cubicBezTo>
                        <a:pt x="124" y="18"/>
                        <a:pt x="124" y="20"/>
                        <a:pt x="121" y="26"/>
                      </a:cubicBezTo>
                      <a:cubicBezTo>
                        <a:pt x="121" y="26"/>
                        <a:pt x="115" y="26"/>
                        <a:pt x="115" y="26"/>
                      </a:cubicBezTo>
                      <a:cubicBezTo>
                        <a:pt x="111" y="21"/>
                        <a:pt x="108" y="13"/>
                        <a:pt x="101" y="10"/>
                      </a:cubicBezTo>
                      <a:cubicBezTo>
                        <a:pt x="99" y="10"/>
                        <a:pt x="95" y="11"/>
                        <a:pt x="93" y="10"/>
                      </a:cubicBezTo>
                      <a:cubicBezTo>
                        <a:pt x="93" y="19"/>
                        <a:pt x="94" y="27"/>
                        <a:pt x="95" y="34"/>
                      </a:cubicBezTo>
                      <a:cubicBezTo>
                        <a:pt x="89" y="36"/>
                        <a:pt x="89" y="36"/>
                        <a:pt x="89" y="36"/>
                      </a:cubicBezTo>
                      <a:cubicBezTo>
                        <a:pt x="84" y="33"/>
                        <a:pt x="79" y="30"/>
                        <a:pt x="73" y="26"/>
                      </a:cubicBezTo>
                      <a:cubicBezTo>
                        <a:pt x="74" y="24"/>
                        <a:pt x="75" y="4"/>
                        <a:pt x="73" y="3"/>
                      </a:cubicBezTo>
                      <a:cubicBezTo>
                        <a:pt x="70" y="0"/>
                        <a:pt x="67" y="3"/>
                        <a:pt x="64" y="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7" name="Freeform 550"/>
                <p:cNvSpPr>
                  <a:spLocks/>
                </p:cNvSpPr>
                <p:nvPr/>
              </p:nvSpPr>
              <p:spPr bwMode="auto">
                <a:xfrm>
                  <a:off x="2525179" y="1962323"/>
                  <a:ext cx="159268" cy="159312"/>
                </a:xfrm>
                <a:custGeom>
                  <a:avLst/>
                  <a:gdLst>
                    <a:gd name="T0" fmla="*/ 99761 w 91"/>
                    <a:gd name="T1" fmla="*/ 11246 h 85"/>
                    <a:gd name="T2" fmla="*/ 99761 w 91"/>
                    <a:gd name="T3" fmla="*/ 18743 h 85"/>
                    <a:gd name="T4" fmla="*/ 68258 w 91"/>
                    <a:gd name="T5" fmla="*/ 29988 h 85"/>
                    <a:gd name="T6" fmla="*/ 75259 w 91"/>
                    <a:gd name="T7" fmla="*/ 37485 h 85"/>
                    <a:gd name="T8" fmla="*/ 47255 w 91"/>
                    <a:gd name="T9" fmla="*/ 33737 h 85"/>
                    <a:gd name="T10" fmla="*/ 33254 w 91"/>
                    <a:gd name="T11" fmla="*/ 41234 h 85"/>
                    <a:gd name="T12" fmla="*/ 33254 w 91"/>
                    <a:gd name="T13" fmla="*/ 48731 h 85"/>
                    <a:gd name="T14" fmla="*/ 33254 w 91"/>
                    <a:gd name="T15" fmla="*/ 58102 h 85"/>
                    <a:gd name="T16" fmla="*/ 57757 w 91"/>
                    <a:gd name="T17" fmla="*/ 61851 h 85"/>
                    <a:gd name="T18" fmla="*/ 57757 w 91"/>
                    <a:gd name="T19" fmla="*/ 76845 h 85"/>
                    <a:gd name="T20" fmla="*/ 50756 w 91"/>
                    <a:gd name="T21" fmla="*/ 88090 h 85"/>
                    <a:gd name="T22" fmla="*/ 15752 w 91"/>
                    <a:gd name="T23" fmla="*/ 80593 h 85"/>
                    <a:gd name="T24" fmla="*/ 12251 w 91"/>
                    <a:gd name="T25" fmla="*/ 69348 h 85"/>
                    <a:gd name="T26" fmla="*/ 0 w 91"/>
                    <a:gd name="T27" fmla="*/ 73096 h 85"/>
                    <a:gd name="T28" fmla="*/ 3500 w 91"/>
                    <a:gd name="T29" fmla="*/ 91839 h 85"/>
                    <a:gd name="T30" fmla="*/ 12251 w 91"/>
                    <a:gd name="T31" fmla="*/ 103084 h 85"/>
                    <a:gd name="T32" fmla="*/ 40255 w 91"/>
                    <a:gd name="T33" fmla="*/ 103084 h 85"/>
                    <a:gd name="T34" fmla="*/ 50756 w 91"/>
                    <a:gd name="T35" fmla="*/ 121827 h 85"/>
                    <a:gd name="T36" fmla="*/ 68258 w 91"/>
                    <a:gd name="T37" fmla="*/ 125575 h 85"/>
                    <a:gd name="T38" fmla="*/ 78759 w 91"/>
                    <a:gd name="T39" fmla="*/ 155563 h 85"/>
                    <a:gd name="T40" fmla="*/ 89260 w 91"/>
                    <a:gd name="T41" fmla="*/ 159312 h 85"/>
                    <a:gd name="T42" fmla="*/ 117263 w 91"/>
                    <a:gd name="T43" fmla="*/ 140569 h 85"/>
                    <a:gd name="T44" fmla="*/ 120764 w 91"/>
                    <a:gd name="T45" fmla="*/ 133072 h 85"/>
                    <a:gd name="T46" fmla="*/ 141766 w 91"/>
                    <a:gd name="T47" fmla="*/ 129324 h 85"/>
                    <a:gd name="T48" fmla="*/ 148767 w 91"/>
                    <a:gd name="T49" fmla="*/ 118078 h 85"/>
                    <a:gd name="T50" fmla="*/ 145266 w 91"/>
                    <a:gd name="T51" fmla="*/ 88090 h 85"/>
                    <a:gd name="T52" fmla="*/ 138266 w 91"/>
                    <a:gd name="T53" fmla="*/ 80593 h 85"/>
                    <a:gd name="T54" fmla="*/ 127764 w 91"/>
                    <a:gd name="T55" fmla="*/ 91839 h 85"/>
                    <a:gd name="T56" fmla="*/ 106762 w 91"/>
                    <a:gd name="T57" fmla="*/ 69348 h 85"/>
                    <a:gd name="T58" fmla="*/ 103262 w 91"/>
                    <a:gd name="T59" fmla="*/ 54354 h 85"/>
                    <a:gd name="T60" fmla="*/ 113763 w 91"/>
                    <a:gd name="T61" fmla="*/ 29988 h 85"/>
                    <a:gd name="T62" fmla="*/ 99761 w 91"/>
                    <a:gd name="T63" fmla="*/ 11246 h 85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91"/>
                    <a:gd name="T97" fmla="*/ 0 h 85"/>
                    <a:gd name="T98" fmla="*/ 91 w 91"/>
                    <a:gd name="T99" fmla="*/ 85 h 85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91" h="85">
                      <a:moveTo>
                        <a:pt x="57" y="6"/>
                      </a:moveTo>
                      <a:cubicBezTo>
                        <a:pt x="57" y="10"/>
                        <a:pt x="57" y="10"/>
                        <a:pt x="57" y="10"/>
                      </a:cubicBezTo>
                      <a:cubicBezTo>
                        <a:pt x="51" y="12"/>
                        <a:pt x="46" y="13"/>
                        <a:pt x="39" y="16"/>
                      </a:cubicBezTo>
                      <a:cubicBezTo>
                        <a:pt x="39" y="16"/>
                        <a:pt x="44" y="19"/>
                        <a:pt x="43" y="20"/>
                      </a:cubicBezTo>
                      <a:cubicBezTo>
                        <a:pt x="39" y="20"/>
                        <a:pt x="24" y="17"/>
                        <a:pt x="27" y="18"/>
                      </a:cubicBezTo>
                      <a:cubicBezTo>
                        <a:pt x="25" y="20"/>
                        <a:pt x="22" y="20"/>
                        <a:pt x="19" y="22"/>
                      </a:cubicBezTo>
                      <a:cubicBezTo>
                        <a:pt x="19" y="26"/>
                        <a:pt x="19" y="26"/>
                        <a:pt x="19" y="26"/>
                      </a:cubicBezTo>
                      <a:cubicBezTo>
                        <a:pt x="15" y="23"/>
                        <a:pt x="19" y="31"/>
                        <a:pt x="19" y="31"/>
                      </a:cubicBezTo>
                      <a:cubicBezTo>
                        <a:pt x="24" y="34"/>
                        <a:pt x="29" y="32"/>
                        <a:pt x="33" y="33"/>
                      </a:cubicBezTo>
                      <a:cubicBezTo>
                        <a:pt x="33" y="34"/>
                        <a:pt x="33" y="41"/>
                        <a:pt x="33" y="41"/>
                      </a:cubicBezTo>
                      <a:cubicBezTo>
                        <a:pt x="31" y="42"/>
                        <a:pt x="34" y="47"/>
                        <a:pt x="29" y="47"/>
                      </a:cubicBezTo>
                      <a:cubicBezTo>
                        <a:pt x="25" y="48"/>
                        <a:pt x="13" y="45"/>
                        <a:pt x="9" y="43"/>
                      </a:cubicBezTo>
                      <a:cubicBezTo>
                        <a:pt x="7" y="37"/>
                        <a:pt x="7" y="37"/>
                        <a:pt x="7" y="37"/>
                      </a:cubicBezTo>
                      <a:cubicBezTo>
                        <a:pt x="5" y="40"/>
                        <a:pt x="4" y="38"/>
                        <a:pt x="0" y="39"/>
                      </a:cubicBezTo>
                      <a:cubicBezTo>
                        <a:pt x="0" y="41"/>
                        <a:pt x="1" y="52"/>
                        <a:pt x="2" y="49"/>
                      </a:cubicBezTo>
                      <a:cubicBezTo>
                        <a:pt x="4" y="51"/>
                        <a:pt x="5" y="53"/>
                        <a:pt x="7" y="55"/>
                      </a:cubicBezTo>
                      <a:cubicBezTo>
                        <a:pt x="19" y="63"/>
                        <a:pt x="13" y="59"/>
                        <a:pt x="23" y="55"/>
                      </a:cubicBezTo>
                      <a:cubicBezTo>
                        <a:pt x="24" y="56"/>
                        <a:pt x="29" y="65"/>
                        <a:pt x="29" y="65"/>
                      </a:cubicBezTo>
                      <a:cubicBezTo>
                        <a:pt x="32" y="67"/>
                        <a:pt x="37" y="65"/>
                        <a:pt x="39" y="67"/>
                      </a:cubicBezTo>
                      <a:cubicBezTo>
                        <a:pt x="43" y="71"/>
                        <a:pt x="41" y="80"/>
                        <a:pt x="45" y="83"/>
                      </a:cubicBezTo>
                      <a:cubicBezTo>
                        <a:pt x="47" y="85"/>
                        <a:pt x="50" y="83"/>
                        <a:pt x="51" y="85"/>
                      </a:cubicBezTo>
                      <a:cubicBezTo>
                        <a:pt x="57" y="80"/>
                        <a:pt x="59" y="78"/>
                        <a:pt x="67" y="75"/>
                      </a:cubicBezTo>
                      <a:cubicBezTo>
                        <a:pt x="69" y="71"/>
                        <a:pt x="69" y="71"/>
                        <a:pt x="69" y="71"/>
                      </a:cubicBezTo>
                      <a:cubicBezTo>
                        <a:pt x="74" y="69"/>
                        <a:pt x="77" y="72"/>
                        <a:pt x="81" y="69"/>
                      </a:cubicBezTo>
                      <a:cubicBezTo>
                        <a:pt x="84" y="67"/>
                        <a:pt x="82" y="65"/>
                        <a:pt x="85" y="63"/>
                      </a:cubicBezTo>
                      <a:cubicBezTo>
                        <a:pt x="84" y="57"/>
                        <a:pt x="83" y="52"/>
                        <a:pt x="83" y="47"/>
                      </a:cubicBezTo>
                      <a:cubicBezTo>
                        <a:pt x="91" y="46"/>
                        <a:pt x="80" y="44"/>
                        <a:pt x="79" y="43"/>
                      </a:cubicBezTo>
                      <a:cubicBezTo>
                        <a:pt x="77" y="46"/>
                        <a:pt x="76" y="48"/>
                        <a:pt x="73" y="49"/>
                      </a:cubicBezTo>
                      <a:cubicBezTo>
                        <a:pt x="67" y="35"/>
                        <a:pt x="75" y="41"/>
                        <a:pt x="61" y="37"/>
                      </a:cubicBezTo>
                      <a:cubicBezTo>
                        <a:pt x="62" y="37"/>
                        <a:pt x="59" y="31"/>
                        <a:pt x="59" y="29"/>
                      </a:cubicBezTo>
                      <a:cubicBezTo>
                        <a:pt x="79" y="25"/>
                        <a:pt x="73" y="29"/>
                        <a:pt x="65" y="16"/>
                      </a:cubicBezTo>
                      <a:cubicBezTo>
                        <a:pt x="46" y="19"/>
                        <a:pt x="77" y="0"/>
                        <a:pt x="57" y="6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08" name="Freeform 551"/>
                <p:cNvSpPr>
                  <a:spLocks/>
                </p:cNvSpPr>
                <p:nvPr/>
              </p:nvSpPr>
              <p:spPr bwMode="auto">
                <a:xfrm>
                  <a:off x="2031733" y="1959623"/>
                  <a:ext cx="214728" cy="166062"/>
                </a:xfrm>
                <a:custGeom>
                  <a:avLst/>
                  <a:gdLst>
                    <a:gd name="T0" fmla="*/ 76194 w 124"/>
                    <a:gd name="T1" fmla="*/ 0 h 90"/>
                    <a:gd name="T2" fmla="*/ 58877 w 124"/>
                    <a:gd name="T3" fmla="*/ 11071 h 90"/>
                    <a:gd name="T4" fmla="*/ 10390 w 124"/>
                    <a:gd name="T5" fmla="*/ 25832 h 90"/>
                    <a:gd name="T6" fmla="*/ 17317 w 124"/>
                    <a:gd name="T7" fmla="*/ 75650 h 90"/>
                    <a:gd name="T8" fmla="*/ 6927 w 124"/>
                    <a:gd name="T9" fmla="*/ 79341 h 90"/>
                    <a:gd name="T10" fmla="*/ 13853 w 124"/>
                    <a:gd name="T11" fmla="*/ 94102 h 90"/>
                    <a:gd name="T12" fmla="*/ 0 w 124"/>
                    <a:gd name="T13" fmla="*/ 127314 h 90"/>
                    <a:gd name="T14" fmla="*/ 20780 w 124"/>
                    <a:gd name="T15" fmla="*/ 142075 h 90"/>
                    <a:gd name="T16" fmla="*/ 31170 w 124"/>
                    <a:gd name="T17" fmla="*/ 164217 h 90"/>
                    <a:gd name="T18" fmla="*/ 48487 w 124"/>
                    <a:gd name="T19" fmla="*/ 164217 h 90"/>
                    <a:gd name="T20" fmla="*/ 65804 w 124"/>
                    <a:gd name="T21" fmla="*/ 138385 h 90"/>
                    <a:gd name="T22" fmla="*/ 69267 w 124"/>
                    <a:gd name="T23" fmla="*/ 142075 h 90"/>
                    <a:gd name="T24" fmla="*/ 72730 w 124"/>
                    <a:gd name="T25" fmla="*/ 145766 h 90"/>
                    <a:gd name="T26" fmla="*/ 93511 w 124"/>
                    <a:gd name="T27" fmla="*/ 142075 h 90"/>
                    <a:gd name="T28" fmla="*/ 103901 w 124"/>
                    <a:gd name="T29" fmla="*/ 142075 h 90"/>
                    <a:gd name="T30" fmla="*/ 114291 w 124"/>
                    <a:gd name="T31" fmla="*/ 108863 h 90"/>
                    <a:gd name="T32" fmla="*/ 197411 w 124"/>
                    <a:gd name="T33" fmla="*/ 53509 h 90"/>
                    <a:gd name="T34" fmla="*/ 207801 w 124"/>
                    <a:gd name="T35" fmla="*/ 57199 h 90"/>
                    <a:gd name="T36" fmla="*/ 214728 w 124"/>
                    <a:gd name="T37" fmla="*/ 51664 h 90"/>
                    <a:gd name="T38" fmla="*/ 214728 w 124"/>
                    <a:gd name="T39" fmla="*/ 44283 h 90"/>
                    <a:gd name="T40" fmla="*/ 200875 w 124"/>
                    <a:gd name="T41" fmla="*/ 40593 h 90"/>
                    <a:gd name="T42" fmla="*/ 190485 w 124"/>
                    <a:gd name="T43" fmla="*/ 25832 h 90"/>
                    <a:gd name="T44" fmla="*/ 128144 w 124"/>
                    <a:gd name="T45" fmla="*/ 25832 h 90"/>
                    <a:gd name="T46" fmla="*/ 121217 w 124"/>
                    <a:gd name="T47" fmla="*/ 18451 h 90"/>
                    <a:gd name="T48" fmla="*/ 83121 w 124"/>
                    <a:gd name="T49" fmla="*/ 7381 h 90"/>
                    <a:gd name="T50" fmla="*/ 79657 w 124"/>
                    <a:gd name="T51" fmla="*/ 0 h 90"/>
                    <a:gd name="T52" fmla="*/ 76194 w 124"/>
                    <a:gd name="T53" fmla="*/ 0 h 90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124"/>
                    <a:gd name="T82" fmla="*/ 0 h 90"/>
                    <a:gd name="T83" fmla="*/ 124 w 124"/>
                    <a:gd name="T84" fmla="*/ 90 h 90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124" h="90">
                      <a:moveTo>
                        <a:pt x="44" y="0"/>
                      </a:moveTo>
                      <a:cubicBezTo>
                        <a:pt x="42" y="0"/>
                        <a:pt x="36" y="5"/>
                        <a:pt x="34" y="6"/>
                      </a:cubicBezTo>
                      <a:cubicBezTo>
                        <a:pt x="22" y="9"/>
                        <a:pt x="16" y="10"/>
                        <a:pt x="6" y="14"/>
                      </a:cubicBezTo>
                      <a:cubicBezTo>
                        <a:pt x="8" y="23"/>
                        <a:pt x="6" y="37"/>
                        <a:pt x="10" y="41"/>
                      </a:cubicBezTo>
                      <a:cubicBezTo>
                        <a:pt x="8" y="42"/>
                        <a:pt x="8" y="44"/>
                        <a:pt x="4" y="43"/>
                      </a:cubicBezTo>
                      <a:cubicBezTo>
                        <a:pt x="5" y="45"/>
                        <a:pt x="6" y="51"/>
                        <a:pt x="8" y="51"/>
                      </a:cubicBezTo>
                      <a:cubicBezTo>
                        <a:pt x="8" y="51"/>
                        <a:pt x="3" y="63"/>
                        <a:pt x="0" y="69"/>
                      </a:cubicBezTo>
                      <a:cubicBezTo>
                        <a:pt x="4" y="72"/>
                        <a:pt x="10" y="74"/>
                        <a:pt x="12" y="77"/>
                      </a:cubicBezTo>
                      <a:cubicBezTo>
                        <a:pt x="15" y="80"/>
                        <a:pt x="14" y="88"/>
                        <a:pt x="18" y="89"/>
                      </a:cubicBezTo>
                      <a:cubicBezTo>
                        <a:pt x="22" y="90"/>
                        <a:pt x="25" y="88"/>
                        <a:pt x="28" y="89"/>
                      </a:cubicBezTo>
                      <a:cubicBezTo>
                        <a:pt x="32" y="84"/>
                        <a:pt x="35" y="80"/>
                        <a:pt x="38" y="75"/>
                      </a:cubicBezTo>
                      <a:cubicBezTo>
                        <a:pt x="38" y="75"/>
                        <a:pt x="44" y="74"/>
                        <a:pt x="40" y="77"/>
                      </a:cubicBezTo>
                      <a:cubicBezTo>
                        <a:pt x="40" y="77"/>
                        <a:pt x="47" y="77"/>
                        <a:pt x="42" y="79"/>
                      </a:cubicBezTo>
                      <a:cubicBezTo>
                        <a:pt x="45" y="79"/>
                        <a:pt x="55" y="77"/>
                        <a:pt x="54" y="77"/>
                      </a:cubicBezTo>
                      <a:cubicBezTo>
                        <a:pt x="55" y="77"/>
                        <a:pt x="59" y="78"/>
                        <a:pt x="60" y="77"/>
                      </a:cubicBezTo>
                      <a:cubicBezTo>
                        <a:pt x="66" y="74"/>
                        <a:pt x="63" y="66"/>
                        <a:pt x="66" y="59"/>
                      </a:cubicBezTo>
                      <a:cubicBezTo>
                        <a:pt x="71" y="50"/>
                        <a:pt x="101" y="30"/>
                        <a:pt x="114" y="29"/>
                      </a:cubicBezTo>
                      <a:cubicBezTo>
                        <a:pt x="117" y="29"/>
                        <a:pt x="115" y="33"/>
                        <a:pt x="120" y="31"/>
                      </a:cubicBezTo>
                      <a:cubicBezTo>
                        <a:pt x="120" y="31"/>
                        <a:pt x="122" y="28"/>
                        <a:pt x="124" y="28"/>
                      </a:cubicBezTo>
                      <a:cubicBezTo>
                        <a:pt x="124" y="24"/>
                        <a:pt x="124" y="24"/>
                        <a:pt x="124" y="24"/>
                      </a:cubicBezTo>
                      <a:cubicBezTo>
                        <a:pt x="121" y="22"/>
                        <a:pt x="118" y="23"/>
                        <a:pt x="116" y="22"/>
                      </a:cubicBezTo>
                      <a:cubicBezTo>
                        <a:pt x="114" y="20"/>
                        <a:pt x="112" y="14"/>
                        <a:pt x="110" y="14"/>
                      </a:cubicBezTo>
                      <a:cubicBezTo>
                        <a:pt x="95" y="7"/>
                        <a:pt x="82" y="15"/>
                        <a:pt x="74" y="14"/>
                      </a:cubicBezTo>
                      <a:cubicBezTo>
                        <a:pt x="70" y="10"/>
                        <a:pt x="70" y="10"/>
                        <a:pt x="70" y="10"/>
                      </a:cubicBezTo>
                      <a:cubicBezTo>
                        <a:pt x="60" y="7"/>
                        <a:pt x="57" y="7"/>
                        <a:pt x="48" y="4"/>
                      </a:cubicBezTo>
                      <a:cubicBezTo>
                        <a:pt x="47" y="3"/>
                        <a:pt x="47" y="0"/>
                        <a:pt x="46" y="0"/>
                      </a:cubicBezTo>
                      <a:lnTo>
                        <a:pt x="44" y="0"/>
                      </a:ln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006" name="Freeform 553"/>
                <p:cNvSpPr>
                  <a:spLocks/>
                </p:cNvSpPr>
                <p:nvPr/>
              </p:nvSpPr>
              <p:spPr bwMode="auto">
                <a:xfrm>
                  <a:off x="2498161" y="1923170"/>
                  <a:ext cx="7110" cy="22952"/>
                </a:xfrm>
                <a:custGeom>
                  <a:avLst/>
                  <a:gdLst>
                    <a:gd name="T0" fmla="*/ 0 w 4"/>
                    <a:gd name="T1" fmla="*/ 0 h 13"/>
                    <a:gd name="T2" fmla="*/ 0 w 4"/>
                    <a:gd name="T3" fmla="*/ 2147483647 h 13"/>
                    <a:gd name="T4" fmla="*/ 0 w 4"/>
                    <a:gd name="T5" fmla="*/ 0 h 13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13"/>
                    <a:gd name="T11" fmla="*/ 4 w 4"/>
                    <a:gd name="T12" fmla="*/ 13 h 1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13">
                      <a:moveTo>
                        <a:pt x="0" y="0"/>
                      </a:moveTo>
                      <a:cubicBezTo>
                        <a:pt x="0" y="0"/>
                        <a:pt x="0" y="10"/>
                        <a:pt x="0" y="10"/>
                      </a:cubicBezTo>
                      <a:cubicBezTo>
                        <a:pt x="4" y="13"/>
                        <a:pt x="3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BCBCBC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07" name="Freeform 554"/>
                <p:cNvSpPr>
                  <a:spLocks/>
                </p:cNvSpPr>
                <p:nvPr/>
              </p:nvSpPr>
              <p:spPr bwMode="auto">
                <a:xfrm>
                  <a:off x="2669269" y="1908417"/>
                  <a:ext cx="63825" cy="60277"/>
                </a:xfrm>
                <a:custGeom>
                  <a:avLst/>
                  <a:gdLst>
                    <a:gd name="T0" fmla="*/ 2147483647 w 35"/>
                    <a:gd name="T1" fmla="*/ 2147483647 h 33"/>
                    <a:gd name="T2" fmla="*/ 2147483647 w 35"/>
                    <a:gd name="T3" fmla="*/ 2147483647 h 33"/>
                    <a:gd name="T4" fmla="*/ 2147483647 w 35"/>
                    <a:gd name="T5" fmla="*/ 2147483647 h 33"/>
                    <a:gd name="T6" fmla="*/ 0 w 35"/>
                    <a:gd name="T7" fmla="*/ 2147483647 h 33"/>
                    <a:gd name="T8" fmla="*/ 2147483647 w 35"/>
                    <a:gd name="T9" fmla="*/ 2147483647 h 33"/>
                    <a:gd name="T10" fmla="*/ 2147483647 w 35"/>
                    <a:gd name="T11" fmla="*/ 2147483647 h 33"/>
                    <a:gd name="T12" fmla="*/ 2147483647 w 35"/>
                    <a:gd name="T13" fmla="*/ 2147483647 h 33"/>
                    <a:gd name="T14" fmla="*/ 2147483647 w 35"/>
                    <a:gd name="T15" fmla="*/ 2147483647 h 33"/>
                    <a:gd name="T16" fmla="*/ 2147483647 w 35"/>
                    <a:gd name="T17" fmla="*/ 2147483647 h 33"/>
                    <a:gd name="T18" fmla="*/ 2147483647 w 35"/>
                    <a:gd name="T19" fmla="*/ 2147483647 h 33"/>
                    <a:gd name="T20" fmla="*/ 2147483647 w 35"/>
                    <a:gd name="T21" fmla="*/ 2147483647 h 33"/>
                    <a:gd name="T22" fmla="*/ 2147483647 w 35"/>
                    <a:gd name="T23" fmla="*/ 2147483647 h 3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5"/>
                    <a:gd name="T37" fmla="*/ 0 h 33"/>
                    <a:gd name="T38" fmla="*/ 35 w 35"/>
                    <a:gd name="T39" fmla="*/ 33 h 3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5" h="33">
                      <a:moveTo>
                        <a:pt x="12" y="1"/>
                      </a:moveTo>
                      <a:cubicBezTo>
                        <a:pt x="10" y="2"/>
                        <a:pt x="9" y="9"/>
                        <a:pt x="8" y="11"/>
                      </a:cubicBezTo>
                      <a:cubicBezTo>
                        <a:pt x="4" y="11"/>
                        <a:pt x="4" y="11"/>
                        <a:pt x="4" y="11"/>
                      </a:cubicBezTo>
                      <a:cubicBezTo>
                        <a:pt x="2" y="15"/>
                        <a:pt x="2" y="18"/>
                        <a:pt x="0" y="23"/>
                      </a:cubicBezTo>
                      <a:cubicBezTo>
                        <a:pt x="2" y="24"/>
                        <a:pt x="6" y="22"/>
                        <a:pt x="8" y="23"/>
                      </a:cubicBezTo>
                      <a:cubicBezTo>
                        <a:pt x="10" y="27"/>
                        <a:pt x="10" y="27"/>
                        <a:pt x="10" y="27"/>
                      </a:cubicBezTo>
                      <a:cubicBezTo>
                        <a:pt x="16" y="31"/>
                        <a:pt x="18" y="27"/>
                        <a:pt x="24" y="29"/>
                      </a:cubicBezTo>
                      <a:cubicBezTo>
                        <a:pt x="24" y="29"/>
                        <a:pt x="26" y="32"/>
                        <a:pt x="28" y="33"/>
                      </a:cubicBezTo>
                      <a:cubicBezTo>
                        <a:pt x="29" y="30"/>
                        <a:pt x="33" y="26"/>
                        <a:pt x="34" y="23"/>
                      </a:cubicBezTo>
                      <a:cubicBezTo>
                        <a:pt x="35" y="13"/>
                        <a:pt x="29" y="7"/>
                        <a:pt x="26" y="1"/>
                      </a:cubicBezTo>
                      <a:cubicBezTo>
                        <a:pt x="25" y="1"/>
                        <a:pt x="13" y="2"/>
                        <a:pt x="16" y="3"/>
                      </a:cubicBezTo>
                      <a:cubicBezTo>
                        <a:pt x="15" y="2"/>
                        <a:pt x="13" y="0"/>
                        <a:pt x="12" y="1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08" name="Freeform 556"/>
                <p:cNvSpPr>
                  <a:spLocks/>
                </p:cNvSpPr>
                <p:nvPr/>
              </p:nvSpPr>
              <p:spPr bwMode="auto">
                <a:xfrm>
                  <a:off x="2160160" y="1879191"/>
                  <a:ext cx="43044" cy="47492"/>
                </a:xfrm>
                <a:custGeom>
                  <a:avLst/>
                  <a:gdLst>
                    <a:gd name="T0" fmla="*/ 2147483647 w 25"/>
                    <a:gd name="T1" fmla="*/ 2147483647 h 26"/>
                    <a:gd name="T2" fmla="*/ 2147483647 w 25"/>
                    <a:gd name="T3" fmla="*/ 2147483647 h 26"/>
                    <a:gd name="T4" fmla="*/ 2147483647 w 25"/>
                    <a:gd name="T5" fmla="*/ 2147483647 h 26"/>
                    <a:gd name="T6" fmla="*/ 2147483647 w 25"/>
                    <a:gd name="T7" fmla="*/ 2147483647 h 26"/>
                    <a:gd name="T8" fmla="*/ 2147483647 w 25"/>
                    <a:gd name="T9" fmla="*/ 2147483647 h 26"/>
                    <a:gd name="T10" fmla="*/ 2147483647 w 25"/>
                    <a:gd name="T11" fmla="*/ 2147483647 h 2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"/>
                    <a:gd name="T19" fmla="*/ 0 h 26"/>
                    <a:gd name="T20" fmla="*/ 25 w 25"/>
                    <a:gd name="T21" fmla="*/ 26 h 2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" h="26">
                      <a:moveTo>
                        <a:pt x="15" y="4"/>
                      </a:moveTo>
                      <a:cubicBezTo>
                        <a:pt x="12" y="5"/>
                        <a:pt x="14" y="10"/>
                        <a:pt x="13" y="12"/>
                      </a:cubicBezTo>
                      <a:cubicBezTo>
                        <a:pt x="12" y="14"/>
                        <a:pt x="4" y="15"/>
                        <a:pt x="3" y="18"/>
                      </a:cubicBezTo>
                      <a:cubicBezTo>
                        <a:pt x="0" y="22"/>
                        <a:pt x="4" y="23"/>
                        <a:pt x="3" y="26"/>
                      </a:cubicBezTo>
                      <a:cubicBezTo>
                        <a:pt x="6" y="26"/>
                        <a:pt x="10" y="25"/>
                        <a:pt x="13" y="26"/>
                      </a:cubicBezTo>
                      <a:cubicBezTo>
                        <a:pt x="13" y="26"/>
                        <a:pt x="25" y="0"/>
                        <a:pt x="15" y="4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09" name="Freeform 559"/>
                <p:cNvSpPr>
                  <a:spLocks/>
                </p:cNvSpPr>
                <p:nvPr/>
              </p:nvSpPr>
              <p:spPr bwMode="auto">
                <a:xfrm>
                  <a:off x="2791100" y="1848914"/>
                  <a:ext cx="21331" cy="20252"/>
                </a:xfrm>
                <a:custGeom>
                  <a:avLst/>
                  <a:gdLst>
                    <a:gd name="T0" fmla="*/ 2147483647 w 12"/>
                    <a:gd name="T1" fmla="*/ 0 h 11"/>
                    <a:gd name="T2" fmla="*/ 0 w 12"/>
                    <a:gd name="T3" fmla="*/ 2147483647 h 11"/>
                    <a:gd name="T4" fmla="*/ 2147483647 w 12"/>
                    <a:gd name="T5" fmla="*/ 2147483647 h 11"/>
                    <a:gd name="T6" fmla="*/ 2147483647 w 12"/>
                    <a:gd name="T7" fmla="*/ 0 h 11"/>
                    <a:gd name="T8" fmla="*/ 2147483647 w 12"/>
                    <a:gd name="T9" fmla="*/ 0 h 1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"/>
                    <a:gd name="T16" fmla="*/ 0 h 11"/>
                    <a:gd name="T17" fmla="*/ 12 w 12"/>
                    <a:gd name="T18" fmla="*/ 11 h 1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" h="11">
                      <a:moveTo>
                        <a:pt x="3" y="0"/>
                      </a:moveTo>
                      <a:cubicBezTo>
                        <a:pt x="7" y="3"/>
                        <a:pt x="0" y="2"/>
                        <a:pt x="0" y="2"/>
                      </a:cubicBezTo>
                      <a:cubicBezTo>
                        <a:pt x="1" y="3"/>
                        <a:pt x="4" y="10"/>
                        <a:pt x="5" y="10"/>
                      </a:cubicBezTo>
                      <a:cubicBezTo>
                        <a:pt x="12" y="11"/>
                        <a:pt x="8" y="5"/>
                        <a:pt x="9" y="0"/>
                      </a:cubicBezTo>
                      <a:cubicBezTo>
                        <a:pt x="8" y="0"/>
                        <a:pt x="5" y="1"/>
                        <a:pt x="3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10" name="Freeform 560"/>
                <p:cNvSpPr>
                  <a:spLocks/>
                </p:cNvSpPr>
                <p:nvPr/>
              </p:nvSpPr>
              <p:spPr bwMode="auto">
                <a:xfrm>
                  <a:off x="2480765" y="1849965"/>
                  <a:ext cx="60855" cy="69411"/>
                </a:xfrm>
                <a:custGeom>
                  <a:avLst/>
                  <a:gdLst>
                    <a:gd name="T0" fmla="*/ 2147483647 w 35"/>
                    <a:gd name="T1" fmla="*/ 0 h 38"/>
                    <a:gd name="T2" fmla="*/ 2147483647 w 35"/>
                    <a:gd name="T3" fmla="*/ 2147483647 h 38"/>
                    <a:gd name="T4" fmla="*/ 2147483647 w 35"/>
                    <a:gd name="T5" fmla="*/ 2147483647 h 38"/>
                    <a:gd name="T6" fmla="*/ 2147483647 w 35"/>
                    <a:gd name="T7" fmla="*/ 2147483647 h 38"/>
                    <a:gd name="T8" fmla="*/ 2147483647 w 35"/>
                    <a:gd name="T9" fmla="*/ 2147483647 h 38"/>
                    <a:gd name="T10" fmla="*/ 2147483647 w 35"/>
                    <a:gd name="T11" fmla="*/ 2147483647 h 38"/>
                    <a:gd name="T12" fmla="*/ 2147483647 w 35"/>
                    <a:gd name="T13" fmla="*/ 2147483647 h 38"/>
                    <a:gd name="T14" fmla="*/ 2147483647 w 35"/>
                    <a:gd name="T15" fmla="*/ 2147483647 h 38"/>
                    <a:gd name="T16" fmla="*/ 2147483647 w 35"/>
                    <a:gd name="T17" fmla="*/ 2147483647 h 38"/>
                    <a:gd name="T18" fmla="*/ 2147483647 w 35"/>
                    <a:gd name="T19" fmla="*/ 2147483647 h 38"/>
                    <a:gd name="T20" fmla="*/ 2147483647 w 35"/>
                    <a:gd name="T21" fmla="*/ 2147483647 h 38"/>
                    <a:gd name="T22" fmla="*/ 2147483647 w 35"/>
                    <a:gd name="T23" fmla="*/ 2147483647 h 38"/>
                    <a:gd name="T24" fmla="*/ 2147483647 w 35"/>
                    <a:gd name="T25" fmla="*/ 2147483647 h 38"/>
                    <a:gd name="T26" fmla="*/ 2147483647 w 35"/>
                    <a:gd name="T27" fmla="*/ 2147483647 h 38"/>
                    <a:gd name="T28" fmla="*/ 2147483647 w 35"/>
                    <a:gd name="T29" fmla="*/ 2147483647 h 38"/>
                    <a:gd name="T30" fmla="*/ 2147483647 w 35"/>
                    <a:gd name="T31" fmla="*/ 2147483647 h 38"/>
                    <a:gd name="T32" fmla="*/ 2147483647 w 35"/>
                    <a:gd name="T33" fmla="*/ 2147483647 h 38"/>
                    <a:gd name="T34" fmla="*/ 2147483647 w 35"/>
                    <a:gd name="T35" fmla="*/ 2147483647 h 38"/>
                    <a:gd name="T36" fmla="*/ 2147483647 w 35"/>
                    <a:gd name="T37" fmla="*/ 2147483647 h 38"/>
                    <a:gd name="T38" fmla="*/ 2147483647 w 35"/>
                    <a:gd name="T39" fmla="*/ 0 h 38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5"/>
                    <a:gd name="T61" fmla="*/ 0 h 38"/>
                    <a:gd name="T62" fmla="*/ 35 w 35"/>
                    <a:gd name="T63" fmla="*/ 38 h 38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5" h="38">
                      <a:moveTo>
                        <a:pt x="10" y="0"/>
                      </a:moveTo>
                      <a:cubicBezTo>
                        <a:pt x="4" y="4"/>
                        <a:pt x="8" y="16"/>
                        <a:pt x="10" y="10"/>
                      </a:cubicBezTo>
                      <a:cubicBezTo>
                        <a:pt x="8" y="16"/>
                        <a:pt x="10" y="12"/>
                        <a:pt x="6" y="14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9" y="20"/>
                        <a:pt x="19" y="18"/>
                        <a:pt x="18" y="18"/>
                      </a:cubicBezTo>
                      <a:cubicBezTo>
                        <a:pt x="18" y="18"/>
                        <a:pt x="27" y="19"/>
                        <a:pt x="24" y="20"/>
                      </a:cubicBezTo>
                      <a:cubicBezTo>
                        <a:pt x="19" y="21"/>
                        <a:pt x="17" y="22"/>
                        <a:pt x="14" y="24"/>
                      </a:cubicBezTo>
                      <a:cubicBezTo>
                        <a:pt x="0" y="32"/>
                        <a:pt x="29" y="22"/>
                        <a:pt x="18" y="28"/>
                      </a:cubicBezTo>
                      <a:cubicBezTo>
                        <a:pt x="18" y="32"/>
                        <a:pt x="18" y="32"/>
                        <a:pt x="18" y="32"/>
                      </a:cubicBezTo>
                      <a:cubicBezTo>
                        <a:pt x="14" y="32"/>
                        <a:pt x="8" y="38"/>
                        <a:pt x="16" y="38"/>
                      </a:cubicBezTo>
                      <a:cubicBezTo>
                        <a:pt x="25" y="38"/>
                        <a:pt x="29" y="33"/>
                        <a:pt x="35" y="28"/>
                      </a:cubicBezTo>
                      <a:cubicBezTo>
                        <a:pt x="32" y="25"/>
                        <a:pt x="35" y="24"/>
                        <a:pt x="35" y="22"/>
                      </a:cubicBezTo>
                      <a:cubicBezTo>
                        <a:pt x="33" y="16"/>
                        <a:pt x="33" y="16"/>
                        <a:pt x="33" y="16"/>
                      </a:cubicBezTo>
                      <a:cubicBezTo>
                        <a:pt x="28" y="17"/>
                        <a:pt x="31" y="16"/>
                        <a:pt x="28" y="16"/>
                      </a:cubicBezTo>
                      <a:cubicBezTo>
                        <a:pt x="27" y="15"/>
                        <a:pt x="28" y="8"/>
                        <a:pt x="28" y="8"/>
                      </a:cubicBezTo>
                      <a:cubicBezTo>
                        <a:pt x="26" y="8"/>
                        <a:pt x="21" y="9"/>
                        <a:pt x="20" y="8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9" y="7"/>
                        <a:pt x="18" y="8"/>
                        <a:pt x="18" y="8"/>
                      </a:cubicBezTo>
                      <a:cubicBezTo>
                        <a:pt x="18" y="8"/>
                        <a:pt x="19" y="3"/>
                        <a:pt x="20" y="2"/>
                      </a:cubicBezTo>
                      <a:cubicBezTo>
                        <a:pt x="14" y="1"/>
                        <a:pt x="14" y="2"/>
                        <a:pt x="10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11" name="Freeform 561"/>
                <p:cNvSpPr>
                  <a:spLocks/>
                </p:cNvSpPr>
                <p:nvPr/>
              </p:nvSpPr>
              <p:spPr bwMode="auto">
                <a:xfrm>
                  <a:off x="2532715" y="1844485"/>
                  <a:ext cx="118743" cy="104117"/>
                </a:xfrm>
                <a:custGeom>
                  <a:avLst/>
                  <a:gdLst>
                    <a:gd name="T0" fmla="*/ 2147483647 w 69"/>
                    <a:gd name="T1" fmla="*/ 0 h 56"/>
                    <a:gd name="T2" fmla="*/ 2147483647 w 69"/>
                    <a:gd name="T3" fmla="*/ 2147483647 h 56"/>
                    <a:gd name="T4" fmla="*/ 2147483647 w 69"/>
                    <a:gd name="T5" fmla="*/ 2147483647 h 56"/>
                    <a:gd name="T6" fmla="*/ 2147483647 w 69"/>
                    <a:gd name="T7" fmla="*/ 2147483647 h 56"/>
                    <a:gd name="T8" fmla="*/ 2147483647 w 69"/>
                    <a:gd name="T9" fmla="*/ 2147483647 h 56"/>
                    <a:gd name="T10" fmla="*/ 2147483647 w 69"/>
                    <a:gd name="T11" fmla="*/ 2147483647 h 56"/>
                    <a:gd name="T12" fmla="*/ 2147483647 w 69"/>
                    <a:gd name="T13" fmla="*/ 2147483647 h 56"/>
                    <a:gd name="T14" fmla="*/ 2147483647 w 69"/>
                    <a:gd name="T15" fmla="*/ 2147483647 h 56"/>
                    <a:gd name="T16" fmla="*/ 2147483647 w 69"/>
                    <a:gd name="T17" fmla="*/ 2147483647 h 56"/>
                    <a:gd name="T18" fmla="*/ 2147483647 w 69"/>
                    <a:gd name="T19" fmla="*/ 2147483647 h 56"/>
                    <a:gd name="T20" fmla="*/ 2147483647 w 69"/>
                    <a:gd name="T21" fmla="*/ 2147483647 h 56"/>
                    <a:gd name="T22" fmla="*/ 2147483647 w 69"/>
                    <a:gd name="T23" fmla="*/ 2147483647 h 56"/>
                    <a:gd name="T24" fmla="*/ 2147483647 w 69"/>
                    <a:gd name="T25" fmla="*/ 2147483647 h 56"/>
                    <a:gd name="T26" fmla="*/ 2147483647 w 69"/>
                    <a:gd name="T27" fmla="*/ 2147483647 h 56"/>
                    <a:gd name="T28" fmla="*/ 2147483647 w 69"/>
                    <a:gd name="T29" fmla="*/ 2147483647 h 56"/>
                    <a:gd name="T30" fmla="*/ 2147483647 w 69"/>
                    <a:gd name="T31" fmla="*/ 2147483647 h 56"/>
                    <a:gd name="T32" fmla="*/ 2147483647 w 69"/>
                    <a:gd name="T33" fmla="*/ 2147483647 h 56"/>
                    <a:gd name="T34" fmla="*/ 2147483647 w 69"/>
                    <a:gd name="T35" fmla="*/ 2147483647 h 56"/>
                    <a:gd name="T36" fmla="*/ 2147483647 w 69"/>
                    <a:gd name="T37" fmla="*/ 2147483647 h 56"/>
                    <a:gd name="T38" fmla="*/ 0 w 69"/>
                    <a:gd name="T39" fmla="*/ 2147483647 h 56"/>
                    <a:gd name="T40" fmla="*/ 2147483647 w 69"/>
                    <a:gd name="T41" fmla="*/ 2147483647 h 56"/>
                    <a:gd name="T42" fmla="*/ 2147483647 w 69"/>
                    <a:gd name="T43" fmla="*/ 2147483647 h 56"/>
                    <a:gd name="T44" fmla="*/ 2147483647 w 69"/>
                    <a:gd name="T45" fmla="*/ 2147483647 h 56"/>
                    <a:gd name="T46" fmla="*/ 2147483647 w 69"/>
                    <a:gd name="T47" fmla="*/ 2147483647 h 56"/>
                    <a:gd name="T48" fmla="*/ 2147483647 w 69"/>
                    <a:gd name="T49" fmla="*/ 2147483647 h 56"/>
                    <a:gd name="T50" fmla="*/ 2147483647 w 69"/>
                    <a:gd name="T51" fmla="*/ 2147483647 h 56"/>
                    <a:gd name="T52" fmla="*/ 2147483647 w 69"/>
                    <a:gd name="T53" fmla="*/ 2147483647 h 56"/>
                    <a:gd name="T54" fmla="*/ 2147483647 w 69"/>
                    <a:gd name="T55" fmla="*/ 2147483647 h 56"/>
                    <a:gd name="T56" fmla="*/ 2147483647 w 69"/>
                    <a:gd name="T57" fmla="*/ 2147483647 h 56"/>
                    <a:gd name="T58" fmla="*/ 2147483647 w 69"/>
                    <a:gd name="T59" fmla="*/ 2147483647 h 56"/>
                    <a:gd name="T60" fmla="*/ 2147483647 w 69"/>
                    <a:gd name="T61" fmla="*/ 2147483647 h 56"/>
                    <a:gd name="T62" fmla="*/ 2147483647 w 69"/>
                    <a:gd name="T63" fmla="*/ 2147483647 h 56"/>
                    <a:gd name="T64" fmla="*/ 2147483647 w 69"/>
                    <a:gd name="T65" fmla="*/ 2147483647 h 56"/>
                    <a:gd name="T66" fmla="*/ 2147483647 w 69"/>
                    <a:gd name="T67" fmla="*/ 2147483647 h 56"/>
                    <a:gd name="T68" fmla="*/ 2147483647 w 69"/>
                    <a:gd name="T69" fmla="*/ 2147483647 h 56"/>
                    <a:gd name="T70" fmla="*/ 2147483647 w 69"/>
                    <a:gd name="T71" fmla="*/ 2147483647 h 56"/>
                    <a:gd name="T72" fmla="*/ 2147483647 w 69"/>
                    <a:gd name="T73" fmla="*/ 2147483647 h 56"/>
                    <a:gd name="T74" fmla="*/ 2147483647 w 69"/>
                    <a:gd name="T75" fmla="*/ 2147483647 h 56"/>
                    <a:gd name="T76" fmla="*/ 2147483647 w 69"/>
                    <a:gd name="T77" fmla="*/ 2147483647 h 56"/>
                    <a:gd name="T78" fmla="*/ 2147483647 w 69"/>
                    <a:gd name="T79" fmla="*/ 2147483647 h 56"/>
                    <a:gd name="T80" fmla="*/ 2147483647 w 69"/>
                    <a:gd name="T81" fmla="*/ 0 h 5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69"/>
                    <a:gd name="T124" fmla="*/ 0 h 56"/>
                    <a:gd name="T125" fmla="*/ 69 w 69"/>
                    <a:gd name="T126" fmla="*/ 56 h 5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69" h="56">
                      <a:moveTo>
                        <a:pt x="33" y="0"/>
                      </a:moveTo>
                      <a:cubicBezTo>
                        <a:pt x="25" y="2"/>
                        <a:pt x="24" y="6"/>
                        <a:pt x="35" y="8"/>
                      </a:cubicBezTo>
                      <a:cubicBezTo>
                        <a:pt x="35" y="12"/>
                        <a:pt x="35" y="12"/>
                        <a:pt x="35" y="12"/>
                      </a:cubicBezTo>
                      <a:cubicBezTo>
                        <a:pt x="32" y="13"/>
                        <a:pt x="29" y="12"/>
                        <a:pt x="25" y="12"/>
                      </a:cubicBezTo>
                      <a:cubicBezTo>
                        <a:pt x="28" y="14"/>
                        <a:pt x="28" y="18"/>
                        <a:pt x="31" y="20"/>
                      </a:cubicBezTo>
                      <a:cubicBezTo>
                        <a:pt x="33" y="20"/>
                        <a:pt x="33" y="20"/>
                        <a:pt x="33" y="20"/>
                      </a:cubicBezTo>
                      <a:cubicBezTo>
                        <a:pt x="35" y="23"/>
                        <a:pt x="25" y="23"/>
                        <a:pt x="35" y="28"/>
                      </a:cubicBezTo>
                      <a:cubicBezTo>
                        <a:pt x="38" y="29"/>
                        <a:pt x="30" y="29"/>
                        <a:pt x="33" y="32"/>
                      </a:cubicBezTo>
                      <a:cubicBezTo>
                        <a:pt x="33" y="31"/>
                        <a:pt x="28" y="32"/>
                        <a:pt x="27" y="32"/>
                      </a:cubicBezTo>
                      <a:cubicBezTo>
                        <a:pt x="27" y="32"/>
                        <a:pt x="29" y="27"/>
                        <a:pt x="29" y="26"/>
                      </a:cubicBezTo>
                      <a:cubicBezTo>
                        <a:pt x="25" y="22"/>
                        <a:pt x="23" y="21"/>
                        <a:pt x="21" y="19"/>
                      </a:cubicBezTo>
                      <a:cubicBezTo>
                        <a:pt x="20" y="17"/>
                        <a:pt x="19" y="15"/>
                        <a:pt x="15" y="10"/>
                      </a:cubicBezTo>
                      <a:cubicBezTo>
                        <a:pt x="14" y="11"/>
                        <a:pt x="11" y="10"/>
                        <a:pt x="9" y="10"/>
                      </a:cubicBezTo>
                      <a:cubicBezTo>
                        <a:pt x="7" y="16"/>
                        <a:pt x="7" y="16"/>
                        <a:pt x="7" y="16"/>
                      </a:cubicBezTo>
                      <a:cubicBezTo>
                        <a:pt x="11" y="16"/>
                        <a:pt x="11" y="16"/>
                        <a:pt x="11" y="16"/>
                      </a:cubicBezTo>
                      <a:cubicBezTo>
                        <a:pt x="12" y="19"/>
                        <a:pt x="10" y="21"/>
                        <a:pt x="9" y="24"/>
                      </a:cubicBezTo>
                      <a:cubicBezTo>
                        <a:pt x="10" y="24"/>
                        <a:pt x="15" y="28"/>
                        <a:pt x="15" y="28"/>
                      </a:cubicBezTo>
                      <a:cubicBezTo>
                        <a:pt x="15" y="28"/>
                        <a:pt x="15" y="35"/>
                        <a:pt x="15" y="36"/>
                      </a:cubicBezTo>
                      <a:cubicBezTo>
                        <a:pt x="15" y="36"/>
                        <a:pt x="2" y="35"/>
                        <a:pt x="2" y="35"/>
                      </a:cubicBezTo>
                      <a:cubicBezTo>
                        <a:pt x="1" y="41"/>
                        <a:pt x="3" y="38"/>
                        <a:pt x="0" y="40"/>
                      </a:cubicBezTo>
                      <a:cubicBezTo>
                        <a:pt x="1" y="43"/>
                        <a:pt x="2" y="44"/>
                        <a:pt x="2" y="48"/>
                      </a:cubicBezTo>
                      <a:cubicBezTo>
                        <a:pt x="10" y="44"/>
                        <a:pt x="20" y="40"/>
                        <a:pt x="31" y="38"/>
                      </a:cubicBezTo>
                      <a:cubicBezTo>
                        <a:pt x="33" y="38"/>
                        <a:pt x="38" y="39"/>
                        <a:pt x="35" y="40"/>
                      </a:cubicBezTo>
                      <a:cubicBezTo>
                        <a:pt x="33" y="41"/>
                        <a:pt x="27" y="44"/>
                        <a:pt x="25" y="46"/>
                      </a:cubicBezTo>
                      <a:cubicBezTo>
                        <a:pt x="27" y="56"/>
                        <a:pt x="27" y="56"/>
                        <a:pt x="27" y="56"/>
                      </a:cubicBezTo>
                      <a:cubicBezTo>
                        <a:pt x="31" y="56"/>
                        <a:pt x="36" y="55"/>
                        <a:pt x="39" y="56"/>
                      </a:cubicBezTo>
                      <a:cubicBezTo>
                        <a:pt x="38" y="56"/>
                        <a:pt x="51" y="54"/>
                        <a:pt x="51" y="54"/>
                      </a:cubicBezTo>
                      <a:cubicBezTo>
                        <a:pt x="61" y="55"/>
                        <a:pt x="61" y="53"/>
                        <a:pt x="67" y="54"/>
                      </a:cubicBezTo>
                      <a:cubicBezTo>
                        <a:pt x="68" y="49"/>
                        <a:pt x="66" y="50"/>
                        <a:pt x="69" y="48"/>
                      </a:cubicBezTo>
                      <a:cubicBezTo>
                        <a:pt x="69" y="48"/>
                        <a:pt x="66" y="39"/>
                        <a:pt x="65" y="44"/>
                      </a:cubicBezTo>
                      <a:cubicBezTo>
                        <a:pt x="66" y="40"/>
                        <a:pt x="68" y="37"/>
                        <a:pt x="67" y="34"/>
                      </a:cubicBezTo>
                      <a:cubicBezTo>
                        <a:pt x="67" y="34"/>
                        <a:pt x="61" y="34"/>
                        <a:pt x="61" y="34"/>
                      </a:cubicBezTo>
                      <a:cubicBezTo>
                        <a:pt x="59" y="26"/>
                        <a:pt x="62" y="19"/>
                        <a:pt x="59" y="12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51" y="10"/>
                        <a:pt x="54" y="6"/>
                        <a:pt x="49" y="4"/>
                      </a:cubicBezTo>
                      <a:cubicBezTo>
                        <a:pt x="49" y="2"/>
                        <a:pt x="49" y="2"/>
                        <a:pt x="49" y="2"/>
                      </a:cubicBezTo>
                      <a:cubicBezTo>
                        <a:pt x="44" y="4"/>
                        <a:pt x="47" y="1"/>
                        <a:pt x="45" y="6"/>
                      </a:cubicBezTo>
                      <a:cubicBezTo>
                        <a:pt x="45" y="6"/>
                        <a:pt x="44" y="13"/>
                        <a:pt x="45" y="10"/>
                      </a:cubicBezTo>
                      <a:cubicBezTo>
                        <a:pt x="45" y="10"/>
                        <a:pt x="51" y="10"/>
                        <a:pt x="47" y="12"/>
                      </a:cubicBezTo>
                      <a:cubicBezTo>
                        <a:pt x="41" y="15"/>
                        <a:pt x="36" y="10"/>
                        <a:pt x="39" y="10"/>
                      </a:cubicBezTo>
                      <a:cubicBezTo>
                        <a:pt x="38" y="7"/>
                        <a:pt x="34" y="2"/>
                        <a:pt x="33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12" name="Freeform 563"/>
                <p:cNvSpPr>
                  <a:spLocks/>
                </p:cNvSpPr>
                <p:nvPr/>
              </p:nvSpPr>
              <p:spPr bwMode="auto">
                <a:xfrm>
                  <a:off x="2669269" y="1840832"/>
                  <a:ext cx="378493" cy="135169"/>
                </a:xfrm>
                <a:custGeom>
                  <a:avLst/>
                  <a:gdLst>
                    <a:gd name="T0" fmla="*/ 2147483647 w 217"/>
                    <a:gd name="T1" fmla="*/ 0 h 72"/>
                    <a:gd name="T2" fmla="*/ 0 w 217"/>
                    <a:gd name="T3" fmla="*/ 2147483647 h 72"/>
                    <a:gd name="T4" fmla="*/ 2147483647 w 217"/>
                    <a:gd name="T5" fmla="*/ 2147483647 h 72"/>
                    <a:gd name="T6" fmla="*/ 2147483647 w 217"/>
                    <a:gd name="T7" fmla="*/ 2147483647 h 72"/>
                    <a:gd name="T8" fmla="*/ 2147483647 w 217"/>
                    <a:gd name="T9" fmla="*/ 2147483647 h 72"/>
                    <a:gd name="T10" fmla="*/ 2147483647 w 217"/>
                    <a:gd name="T11" fmla="*/ 2147483647 h 72"/>
                    <a:gd name="T12" fmla="*/ 2147483647 w 217"/>
                    <a:gd name="T13" fmla="*/ 2147483647 h 72"/>
                    <a:gd name="T14" fmla="*/ 2147483647 w 217"/>
                    <a:gd name="T15" fmla="*/ 2147483647 h 72"/>
                    <a:gd name="T16" fmla="*/ 2147483647 w 217"/>
                    <a:gd name="T17" fmla="*/ 2147483647 h 72"/>
                    <a:gd name="T18" fmla="*/ 2147483647 w 217"/>
                    <a:gd name="T19" fmla="*/ 2147483647 h 72"/>
                    <a:gd name="T20" fmla="*/ 2147483647 w 217"/>
                    <a:gd name="T21" fmla="*/ 2147483647 h 72"/>
                    <a:gd name="T22" fmla="*/ 2147483647 w 217"/>
                    <a:gd name="T23" fmla="*/ 2147483647 h 72"/>
                    <a:gd name="T24" fmla="*/ 2147483647 w 217"/>
                    <a:gd name="T25" fmla="*/ 2147483647 h 72"/>
                    <a:gd name="T26" fmla="*/ 2147483647 w 217"/>
                    <a:gd name="T27" fmla="*/ 2147483647 h 72"/>
                    <a:gd name="T28" fmla="*/ 2147483647 w 217"/>
                    <a:gd name="T29" fmla="*/ 2147483647 h 72"/>
                    <a:gd name="T30" fmla="*/ 2147483647 w 217"/>
                    <a:gd name="T31" fmla="*/ 2147483647 h 72"/>
                    <a:gd name="T32" fmla="*/ 2147483647 w 217"/>
                    <a:gd name="T33" fmla="*/ 2147483647 h 72"/>
                    <a:gd name="T34" fmla="*/ 2147483647 w 217"/>
                    <a:gd name="T35" fmla="*/ 2147483647 h 72"/>
                    <a:gd name="T36" fmla="*/ 2147483647 w 217"/>
                    <a:gd name="T37" fmla="*/ 2147483647 h 72"/>
                    <a:gd name="T38" fmla="*/ 2147483647 w 217"/>
                    <a:gd name="T39" fmla="*/ 2147483647 h 72"/>
                    <a:gd name="T40" fmla="*/ 2147483647 w 217"/>
                    <a:gd name="T41" fmla="*/ 2147483647 h 72"/>
                    <a:gd name="T42" fmla="*/ 2147483647 w 217"/>
                    <a:gd name="T43" fmla="*/ 2147483647 h 72"/>
                    <a:gd name="T44" fmla="*/ 2147483647 w 217"/>
                    <a:gd name="T45" fmla="*/ 2147483647 h 72"/>
                    <a:gd name="T46" fmla="*/ 2147483647 w 217"/>
                    <a:gd name="T47" fmla="*/ 2147483647 h 72"/>
                    <a:gd name="T48" fmla="*/ 2147483647 w 217"/>
                    <a:gd name="T49" fmla="*/ 2147483647 h 72"/>
                    <a:gd name="T50" fmla="*/ 2147483647 w 217"/>
                    <a:gd name="T51" fmla="*/ 2147483647 h 72"/>
                    <a:gd name="T52" fmla="*/ 2147483647 w 217"/>
                    <a:gd name="T53" fmla="*/ 2147483647 h 72"/>
                    <a:gd name="T54" fmla="*/ 2147483647 w 217"/>
                    <a:gd name="T55" fmla="*/ 2147483647 h 72"/>
                    <a:gd name="T56" fmla="*/ 2147483647 w 217"/>
                    <a:gd name="T57" fmla="*/ 2147483647 h 72"/>
                    <a:gd name="T58" fmla="*/ 2147483647 w 217"/>
                    <a:gd name="T59" fmla="*/ 2147483647 h 72"/>
                    <a:gd name="T60" fmla="*/ 2147483647 w 217"/>
                    <a:gd name="T61" fmla="*/ 2147483647 h 72"/>
                    <a:gd name="T62" fmla="*/ 2147483647 w 217"/>
                    <a:gd name="T63" fmla="*/ 2147483647 h 72"/>
                    <a:gd name="T64" fmla="*/ 2147483647 w 217"/>
                    <a:gd name="T65" fmla="*/ 2147483647 h 72"/>
                    <a:gd name="T66" fmla="*/ 2147483647 w 217"/>
                    <a:gd name="T67" fmla="*/ 2147483647 h 72"/>
                    <a:gd name="T68" fmla="*/ 2147483647 w 217"/>
                    <a:gd name="T69" fmla="*/ 2147483647 h 72"/>
                    <a:gd name="T70" fmla="*/ 2147483647 w 217"/>
                    <a:gd name="T71" fmla="*/ 2147483647 h 72"/>
                    <a:gd name="T72" fmla="*/ 2147483647 w 217"/>
                    <a:gd name="T73" fmla="*/ 2147483647 h 72"/>
                    <a:gd name="T74" fmla="*/ 2147483647 w 217"/>
                    <a:gd name="T75" fmla="*/ 2147483647 h 72"/>
                    <a:gd name="T76" fmla="*/ 2147483647 w 217"/>
                    <a:gd name="T77" fmla="*/ 2147483647 h 72"/>
                    <a:gd name="T78" fmla="*/ 2147483647 w 217"/>
                    <a:gd name="T79" fmla="*/ 2147483647 h 72"/>
                    <a:gd name="T80" fmla="*/ 2147483647 w 217"/>
                    <a:gd name="T81" fmla="*/ 2147483647 h 72"/>
                    <a:gd name="T82" fmla="*/ 2147483647 w 217"/>
                    <a:gd name="T83" fmla="*/ 2147483647 h 72"/>
                    <a:gd name="T84" fmla="*/ 2147483647 w 217"/>
                    <a:gd name="T85" fmla="*/ 2147483647 h 72"/>
                    <a:gd name="T86" fmla="*/ 2147483647 w 217"/>
                    <a:gd name="T87" fmla="*/ 2147483647 h 72"/>
                    <a:gd name="T88" fmla="*/ 2147483647 w 217"/>
                    <a:gd name="T89" fmla="*/ 2147483647 h 72"/>
                    <a:gd name="T90" fmla="*/ 2147483647 w 217"/>
                    <a:gd name="T91" fmla="*/ 2147483647 h 72"/>
                    <a:gd name="T92" fmla="*/ 2147483647 w 217"/>
                    <a:gd name="T93" fmla="*/ 2147483647 h 72"/>
                    <a:gd name="T94" fmla="*/ 2147483647 w 217"/>
                    <a:gd name="T95" fmla="*/ 2147483647 h 72"/>
                    <a:gd name="T96" fmla="*/ 2147483647 w 217"/>
                    <a:gd name="T97" fmla="*/ 2147483647 h 72"/>
                    <a:gd name="T98" fmla="*/ 2147483647 w 217"/>
                    <a:gd name="T99" fmla="*/ 2147483647 h 72"/>
                    <a:gd name="T100" fmla="*/ 2147483647 w 217"/>
                    <a:gd name="T101" fmla="*/ 2147483647 h 72"/>
                    <a:gd name="T102" fmla="*/ 2147483647 w 217"/>
                    <a:gd name="T103" fmla="*/ 2147483647 h 72"/>
                    <a:gd name="T104" fmla="*/ 2147483647 w 217"/>
                    <a:gd name="T105" fmla="*/ 2147483647 h 72"/>
                    <a:gd name="T106" fmla="*/ 2147483647 w 217"/>
                    <a:gd name="T107" fmla="*/ 2147483647 h 72"/>
                    <a:gd name="T108" fmla="*/ 2147483647 w 217"/>
                    <a:gd name="T109" fmla="*/ 2147483647 h 72"/>
                    <a:gd name="T110" fmla="*/ 2147483647 w 217"/>
                    <a:gd name="T111" fmla="*/ 2147483647 h 72"/>
                    <a:gd name="T112" fmla="*/ 2147483647 w 217"/>
                    <a:gd name="T113" fmla="*/ 2147483647 h 72"/>
                    <a:gd name="T114" fmla="*/ 2147483647 w 217"/>
                    <a:gd name="T115" fmla="*/ 2147483647 h 72"/>
                    <a:gd name="T116" fmla="*/ 2147483647 w 217"/>
                    <a:gd name="T117" fmla="*/ 0 h 7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217"/>
                    <a:gd name="T178" fmla="*/ 0 h 72"/>
                    <a:gd name="T179" fmla="*/ 217 w 217"/>
                    <a:gd name="T180" fmla="*/ 72 h 7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217" h="72">
                      <a:moveTo>
                        <a:pt x="6" y="0"/>
                      </a:moveTo>
                      <a:cubicBezTo>
                        <a:pt x="5" y="3"/>
                        <a:pt x="2" y="4"/>
                        <a:pt x="0" y="6"/>
                      </a:cubicBezTo>
                      <a:cubicBezTo>
                        <a:pt x="3" y="9"/>
                        <a:pt x="8" y="19"/>
                        <a:pt x="12" y="20"/>
                      </a:cubicBezTo>
                      <a:cubicBezTo>
                        <a:pt x="16" y="21"/>
                        <a:pt x="20" y="19"/>
                        <a:pt x="24" y="20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36" y="25"/>
                        <a:pt x="34" y="20"/>
                        <a:pt x="40" y="20"/>
                      </a:cubicBezTo>
                      <a:cubicBezTo>
                        <a:pt x="42" y="24"/>
                        <a:pt x="42" y="24"/>
                        <a:pt x="42" y="24"/>
                      </a:cubicBezTo>
                      <a:cubicBezTo>
                        <a:pt x="41" y="23"/>
                        <a:pt x="58" y="28"/>
                        <a:pt x="60" y="38"/>
                      </a:cubicBezTo>
                      <a:cubicBezTo>
                        <a:pt x="60" y="43"/>
                        <a:pt x="56" y="51"/>
                        <a:pt x="56" y="54"/>
                      </a:cubicBezTo>
                      <a:cubicBezTo>
                        <a:pt x="55" y="59"/>
                        <a:pt x="59" y="67"/>
                        <a:pt x="60" y="72"/>
                      </a:cubicBezTo>
                      <a:cubicBezTo>
                        <a:pt x="62" y="70"/>
                        <a:pt x="62" y="71"/>
                        <a:pt x="66" y="70"/>
                      </a:cubicBezTo>
                      <a:cubicBezTo>
                        <a:pt x="66" y="66"/>
                        <a:pt x="66" y="66"/>
                        <a:pt x="66" y="66"/>
                      </a:cubicBezTo>
                      <a:cubicBezTo>
                        <a:pt x="72" y="64"/>
                        <a:pt x="70" y="71"/>
                        <a:pt x="72" y="72"/>
                      </a:cubicBezTo>
                      <a:cubicBezTo>
                        <a:pt x="74" y="72"/>
                        <a:pt x="77" y="68"/>
                        <a:pt x="77" y="68"/>
                      </a:cubicBezTo>
                      <a:cubicBezTo>
                        <a:pt x="92" y="64"/>
                        <a:pt x="86" y="67"/>
                        <a:pt x="93" y="58"/>
                      </a:cubicBezTo>
                      <a:cubicBezTo>
                        <a:pt x="94" y="61"/>
                        <a:pt x="96" y="66"/>
                        <a:pt x="97" y="70"/>
                      </a:cubicBezTo>
                      <a:cubicBezTo>
                        <a:pt x="104" y="69"/>
                        <a:pt x="113" y="71"/>
                        <a:pt x="117" y="70"/>
                      </a:cubicBezTo>
                      <a:cubicBezTo>
                        <a:pt x="117" y="70"/>
                        <a:pt x="121" y="64"/>
                        <a:pt x="121" y="64"/>
                      </a:cubicBezTo>
                      <a:cubicBezTo>
                        <a:pt x="126" y="64"/>
                        <a:pt x="123" y="67"/>
                        <a:pt x="125" y="70"/>
                      </a:cubicBezTo>
                      <a:cubicBezTo>
                        <a:pt x="132" y="68"/>
                        <a:pt x="133" y="67"/>
                        <a:pt x="137" y="66"/>
                      </a:cubicBezTo>
                      <a:cubicBezTo>
                        <a:pt x="138" y="68"/>
                        <a:pt x="135" y="70"/>
                        <a:pt x="139" y="70"/>
                      </a:cubicBezTo>
                      <a:cubicBezTo>
                        <a:pt x="141" y="69"/>
                        <a:pt x="151" y="66"/>
                        <a:pt x="153" y="66"/>
                      </a:cubicBezTo>
                      <a:cubicBezTo>
                        <a:pt x="153" y="66"/>
                        <a:pt x="159" y="69"/>
                        <a:pt x="163" y="68"/>
                      </a:cubicBezTo>
                      <a:cubicBezTo>
                        <a:pt x="167" y="64"/>
                        <a:pt x="167" y="64"/>
                        <a:pt x="167" y="64"/>
                      </a:cubicBezTo>
                      <a:cubicBezTo>
                        <a:pt x="162" y="61"/>
                        <a:pt x="166" y="61"/>
                        <a:pt x="169" y="60"/>
                      </a:cubicBezTo>
                      <a:cubicBezTo>
                        <a:pt x="171" y="64"/>
                        <a:pt x="169" y="65"/>
                        <a:pt x="173" y="68"/>
                      </a:cubicBezTo>
                      <a:cubicBezTo>
                        <a:pt x="174" y="67"/>
                        <a:pt x="177" y="64"/>
                        <a:pt x="179" y="64"/>
                      </a:cubicBezTo>
                      <a:cubicBezTo>
                        <a:pt x="179" y="66"/>
                        <a:pt x="179" y="66"/>
                        <a:pt x="179" y="66"/>
                      </a:cubicBezTo>
                      <a:cubicBezTo>
                        <a:pt x="188" y="66"/>
                        <a:pt x="194" y="67"/>
                        <a:pt x="207" y="66"/>
                      </a:cubicBezTo>
                      <a:cubicBezTo>
                        <a:pt x="207" y="61"/>
                        <a:pt x="206" y="56"/>
                        <a:pt x="209" y="54"/>
                      </a:cubicBezTo>
                      <a:cubicBezTo>
                        <a:pt x="210" y="52"/>
                        <a:pt x="216" y="52"/>
                        <a:pt x="217" y="50"/>
                      </a:cubicBezTo>
                      <a:cubicBezTo>
                        <a:pt x="217" y="48"/>
                        <a:pt x="216" y="45"/>
                        <a:pt x="217" y="44"/>
                      </a:cubicBezTo>
                      <a:cubicBezTo>
                        <a:pt x="216" y="43"/>
                        <a:pt x="203" y="36"/>
                        <a:pt x="203" y="36"/>
                      </a:cubicBezTo>
                      <a:cubicBezTo>
                        <a:pt x="196" y="35"/>
                        <a:pt x="197" y="39"/>
                        <a:pt x="191" y="38"/>
                      </a:cubicBezTo>
                      <a:cubicBezTo>
                        <a:pt x="190" y="38"/>
                        <a:pt x="187" y="32"/>
                        <a:pt x="187" y="32"/>
                      </a:cubicBezTo>
                      <a:cubicBezTo>
                        <a:pt x="182" y="30"/>
                        <a:pt x="176" y="30"/>
                        <a:pt x="173" y="30"/>
                      </a:cubicBezTo>
                      <a:cubicBezTo>
                        <a:pt x="171" y="34"/>
                        <a:pt x="171" y="34"/>
                        <a:pt x="171" y="34"/>
                      </a:cubicBezTo>
                      <a:cubicBezTo>
                        <a:pt x="166" y="35"/>
                        <a:pt x="168" y="31"/>
                        <a:pt x="163" y="32"/>
                      </a:cubicBezTo>
                      <a:cubicBezTo>
                        <a:pt x="165" y="32"/>
                        <a:pt x="158" y="30"/>
                        <a:pt x="157" y="30"/>
                      </a:cubicBezTo>
                      <a:cubicBezTo>
                        <a:pt x="149" y="34"/>
                        <a:pt x="149" y="34"/>
                        <a:pt x="149" y="34"/>
                      </a:cubicBezTo>
                      <a:cubicBezTo>
                        <a:pt x="133" y="37"/>
                        <a:pt x="127" y="40"/>
                        <a:pt x="113" y="36"/>
                      </a:cubicBezTo>
                      <a:cubicBezTo>
                        <a:pt x="113" y="42"/>
                        <a:pt x="113" y="42"/>
                        <a:pt x="113" y="42"/>
                      </a:cubicBezTo>
                      <a:cubicBezTo>
                        <a:pt x="111" y="41"/>
                        <a:pt x="110" y="38"/>
                        <a:pt x="109" y="38"/>
                      </a:cubicBezTo>
                      <a:cubicBezTo>
                        <a:pt x="104" y="37"/>
                        <a:pt x="107" y="40"/>
                        <a:pt x="103" y="40"/>
                      </a:cubicBezTo>
                      <a:cubicBezTo>
                        <a:pt x="101" y="40"/>
                        <a:pt x="93" y="35"/>
                        <a:pt x="89" y="34"/>
                      </a:cubicBezTo>
                      <a:cubicBezTo>
                        <a:pt x="92" y="36"/>
                        <a:pt x="87" y="38"/>
                        <a:pt x="87" y="38"/>
                      </a:cubicBezTo>
                      <a:cubicBezTo>
                        <a:pt x="87" y="37"/>
                        <a:pt x="87" y="31"/>
                        <a:pt x="87" y="30"/>
                      </a:cubicBezTo>
                      <a:cubicBezTo>
                        <a:pt x="86" y="30"/>
                        <a:pt x="78" y="32"/>
                        <a:pt x="75" y="32"/>
                      </a:cubicBezTo>
                      <a:cubicBezTo>
                        <a:pt x="75" y="28"/>
                        <a:pt x="75" y="28"/>
                        <a:pt x="75" y="28"/>
                      </a:cubicBezTo>
                      <a:cubicBezTo>
                        <a:pt x="72" y="27"/>
                        <a:pt x="70" y="26"/>
                        <a:pt x="70" y="26"/>
                      </a:cubicBezTo>
                      <a:cubicBezTo>
                        <a:pt x="74" y="26"/>
                        <a:pt x="77" y="28"/>
                        <a:pt x="79" y="28"/>
                      </a:cubicBezTo>
                      <a:cubicBezTo>
                        <a:pt x="81" y="28"/>
                        <a:pt x="83" y="24"/>
                        <a:pt x="85" y="24"/>
                      </a:cubicBezTo>
                      <a:cubicBezTo>
                        <a:pt x="85" y="20"/>
                        <a:pt x="85" y="20"/>
                        <a:pt x="85" y="20"/>
                      </a:cubicBezTo>
                      <a:cubicBezTo>
                        <a:pt x="84" y="20"/>
                        <a:pt x="81" y="21"/>
                        <a:pt x="79" y="20"/>
                      </a:cubicBezTo>
                      <a:cubicBezTo>
                        <a:pt x="77" y="19"/>
                        <a:pt x="71" y="18"/>
                        <a:pt x="68" y="16"/>
                      </a:cubicBezTo>
                      <a:cubicBezTo>
                        <a:pt x="66" y="15"/>
                        <a:pt x="65" y="8"/>
                        <a:pt x="64" y="8"/>
                      </a:cubicBezTo>
                      <a:cubicBezTo>
                        <a:pt x="56" y="6"/>
                        <a:pt x="52" y="15"/>
                        <a:pt x="42" y="12"/>
                      </a:cubicBezTo>
                      <a:cubicBezTo>
                        <a:pt x="40" y="12"/>
                        <a:pt x="38" y="5"/>
                        <a:pt x="36" y="4"/>
                      </a:cubicBezTo>
                      <a:cubicBezTo>
                        <a:pt x="26" y="1"/>
                        <a:pt x="14" y="2"/>
                        <a:pt x="6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13" name="Freeform 564"/>
                <p:cNvSpPr>
                  <a:spLocks/>
                </p:cNvSpPr>
                <p:nvPr/>
              </p:nvSpPr>
              <p:spPr bwMode="auto">
                <a:xfrm>
                  <a:off x="2207657" y="1840832"/>
                  <a:ext cx="258265" cy="136996"/>
                </a:xfrm>
                <a:custGeom>
                  <a:avLst/>
                  <a:gdLst>
                    <a:gd name="T0" fmla="*/ 2147483647 w 147"/>
                    <a:gd name="T1" fmla="*/ 0 h 74"/>
                    <a:gd name="T2" fmla="*/ 2147483647 w 147"/>
                    <a:gd name="T3" fmla="*/ 2147483647 h 74"/>
                    <a:gd name="T4" fmla="*/ 2147483647 w 147"/>
                    <a:gd name="T5" fmla="*/ 2147483647 h 74"/>
                    <a:gd name="T6" fmla="*/ 2147483647 w 147"/>
                    <a:gd name="T7" fmla="*/ 2147483647 h 74"/>
                    <a:gd name="T8" fmla="*/ 2147483647 w 147"/>
                    <a:gd name="T9" fmla="*/ 2147483647 h 74"/>
                    <a:gd name="T10" fmla="*/ 2147483647 w 147"/>
                    <a:gd name="T11" fmla="*/ 2147483647 h 74"/>
                    <a:gd name="T12" fmla="*/ 2147483647 w 147"/>
                    <a:gd name="T13" fmla="*/ 2147483647 h 74"/>
                    <a:gd name="T14" fmla="*/ 2147483647 w 147"/>
                    <a:gd name="T15" fmla="*/ 2147483647 h 74"/>
                    <a:gd name="T16" fmla="*/ 2147483647 w 147"/>
                    <a:gd name="T17" fmla="*/ 2147483647 h 74"/>
                    <a:gd name="T18" fmla="*/ 2147483647 w 147"/>
                    <a:gd name="T19" fmla="*/ 2147483647 h 74"/>
                    <a:gd name="T20" fmla="*/ 2147483647 w 147"/>
                    <a:gd name="T21" fmla="*/ 2147483647 h 74"/>
                    <a:gd name="T22" fmla="*/ 2147483647 w 147"/>
                    <a:gd name="T23" fmla="*/ 2147483647 h 74"/>
                    <a:gd name="T24" fmla="*/ 2147483647 w 147"/>
                    <a:gd name="T25" fmla="*/ 2147483647 h 74"/>
                    <a:gd name="T26" fmla="*/ 2147483647 w 147"/>
                    <a:gd name="T27" fmla="*/ 2147483647 h 74"/>
                    <a:gd name="T28" fmla="*/ 2147483647 w 147"/>
                    <a:gd name="T29" fmla="*/ 2147483647 h 74"/>
                    <a:gd name="T30" fmla="*/ 2147483647 w 147"/>
                    <a:gd name="T31" fmla="*/ 2147483647 h 74"/>
                    <a:gd name="T32" fmla="*/ 0 w 147"/>
                    <a:gd name="T33" fmla="*/ 2147483647 h 74"/>
                    <a:gd name="T34" fmla="*/ 0 w 147"/>
                    <a:gd name="T35" fmla="*/ 2147483647 h 74"/>
                    <a:gd name="T36" fmla="*/ 2147483647 w 147"/>
                    <a:gd name="T37" fmla="*/ 2147483647 h 74"/>
                    <a:gd name="T38" fmla="*/ 2147483647 w 147"/>
                    <a:gd name="T39" fmla="*/ 2147483647 h 74"/>
                    <a:gd name="T40" fmla="*/ 2147483647 w 147"/>
                    <a:gd name="T41" fmla="*/ 2147483647 h 74"/>
                    <a:gd name="T42" fmla="*/ 2147483647 w 147"/>
                    <a:gd name="T43" fmla="*/ 2147483647 h 74"/>
                    <a:gd name="T44" fmla="*/ 2147483647 w 147"/>
                    <a:gd name="T45" fmla="*/ 2147483647 h 74"/>
                    <a:gd name="T46" fmla="*/ 2147483647 w 147"/>
                    <a:gd name="T47" fmla="*/ 2147483647 h 74"/>
                    <a:gd name="T48" fmla="*/ 2147483647 w 147"/>
                    <a:gd name="T49" fmla="*/ 2147483647 h 74"/>
                    <a:gd name="T50" fmla="*/ 2147483647 w 147"/>
                    <a:gd name="T51" fmla="*/ 2147483647 h 74"/>
                    <a:gd name="T52" fmla="*/ 2147483647 w 147"/>
                    <a:gd name="T53" fmla="*/ 2147483647 h 74"/>
                    <a:gd name="T54" fmla="*/ 2147483647 w 147"/>
                    <a:gd name="T55" fmla="*/ 2147483647 h 74"/>
                    <a:gd name="T56" fmla="*/ 2147483647 w 147"/>
                    <a:gd name="T57" fmla="*/ 2147483647 h 74"/>
                    <a:gd name="T58" fmla="*/ 2147483647 w 147"/>
                    <a:gd name="T59" fmla="*/ 2147483647 h 74"/>
                    <a:gd name="T60" fmla="*/ 2147483647 w 147"/>
                    <a:gd name="T61" fmla="*/ 2147483647 h 74"/>
                    <a:gd name="T62" fmla="*/ 2147483647 w 147"/>
                    <a:gd name="T63" fmla="*/ 2147483647 h 74"/>
                    <a:gd name="T64" fmla="*/ 2147483647 w 147"/>
                    <a:gd name="T65" fmla="*/ 2147483647 h 74"/>
                    <a:gd name="T66" fmla="*/ 2147483647 w 147"/>
                    <a:gd name="T67" fmla="*/ 2147483647 h 74"/>
                    <a:gd name="T68" fmla="*/ 2147483647 w 147"/>
                    <a:gd name="T69" fmla="*/ 2147483647 h 74"/>
                    <a:gd name="T70" fmla="*/ 2147483647 w 147"/>
                    <a:gd name="T71" fmla="*/ 2147483647 h 74"/>
                    <a:gd name="T72" fmla="*/ 2147483647 w 147"/>
                    <a:gd name="T73" fmla="*/ 2147483647 h 74"/>
                    <a:gd name="T74" fmla="*/ 2147483647 w 147"/>
                    <a:gd name="T75" fmla="*/ 2147483647 h 74"/>
                    <a:gd name="T76" fmla="*/ 2147483647 w 147"/>
                    <a:gd name="T77" fmla="*/ 2147483647 h 74"/>
                    <a:gd name="T78" fmla="*/ 2147483647 w 147"/>
                    <a:gd name="T79" fmla="*/ 2147483647 h 74"/>
                    <a:gd name="T80" fmla="*/ 2147483647 w 147"/>
                    <a:gd name="T81" fmla="*/ 2147483647 h 74"/>
                    <a:gd name="T82" fmla="*/ 2147483647 w 147"/>
                    <a:gd name="T83" fmla="*/ 2147483647 h 74"/>
                    <a:gd name="T84" fmla="*/ 2147483647 w 147"/>
                    <a:gd name="T85" fmla="*/ 2147483647 h 74"/>
                    <a:gd name="T86" fmla="*/ 2147483647 w 147"/>
                    <a:gd name="T87" fmla="*/ 2147483647 h 74"/>
                    <a:gd name="T88" fmla="*/ 2147483647 w 147"/>
                    <a:gd name="T89" fmla="*/ 2147483647 h 74"/>
                    <a:gd name="T90" fmla="*/ 2147483647 w 147"/>
                    <a:gd name="T91" fmla="*/ 2147483647 h 74"/>
                    <a:gd name="T92" fmla="*/ 2147483647 w 147"/>
                    <a:gd name="T93" fmla="*/ 2147483647 h 74"/>
                    <a:gd name="T94" fmla="*/ 2147483647 w 147"/>
                    <a:gd name="T95" fmla="*/ 2147483647 h 74"/>
                    <a:gd name="T96" fmla="*/ 2147483647 w 147"/>
                    <a:gd name="T97" fmla="*/ 2147483647 h 74"/>
                    <a:gd name="T98" fmla="*/ 2147483647 w 147"/>
                    <a:gd name="T99" fmla="*/ 2147483647 h 74"/>
                    <a:gd name="T100" fmla="*/ 2147483647 w 147"/>
                    <a:gd name="T101" fmla="*/ 2147483647 h 74"/>
                    <a:gd name="T102" fmla="*/ 2147483647 w 147"/>
                    <a:gd name="T103" fmla="*/ 2147483647 h 74"/>
                    <a:gd name="T104" fmla="*/ 2147483647 w 147"/>
                    <a:gd name="T105" fmla="*/ 0 h 74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47"/>
                    <a:gd name="T160" fmla="*/ 0 h 74"/>
                    <a:gd name="T161" fmla="*/ 147 w 147"/>
                    <a:gd name="T162" fmla="*/ 74 h 74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47" h="74">
                      <a:moveTo>
                        <a:pt x="91" y="0"/>
                      </a:moveTo>
                      <a:cubicBezTo>
                        <a:pt x="90" y="4"/>
                        <a:pt x="90" y="1"/>
                        <a:pt x="87" y="2"/>
                      </a:cubicBezTo>
                      <a:cubicBezTo>
                        <a:pt x="88" y="11"/>
                        <a:pt x="88" y="12"/>
                        <a:pt x="87" y="22"/>
                      </a:cubicBezTo>
                      <a:cubicBezTo>
                        <a:pt x="88" y="23"/>
                        <a:pt x="95" y="25"/>
                        <a:pt x="95" y="26"/>
                      </a:cubicBezTo>
                      <a:cubicBezTo>
                        <a:pt x="96" y="29"/>
                        <a:pt x="86" y="36"/>
                        <a:pt x="97" y="34"/>
                      </a:cubicBezTo>
                      <a:cubicBezTo>
                        <a:pt x="99" y="40"/>
                        <a:pt x="99" y="40"/>
                        <a:pt x="99" y="40"/>
                      </a:cubicBezTo>
                      <a:cubicBezTo>
                        <a:pt x="91" y="39"/>
                        <a:pt x="79" y="40"/>
                        <a:pt x="69" y="38"/>
                      </a:cubicBezTo>
                      <a:cubicBezTo>
                        <a:pt x="66" y="37"/>
                        <a:pt x="61" y="29"/>
                        <a:pt x="57" y="28"/>
                      </a:cubicBezTo>
                      <a:cubicBezTo>
                        <a:pt x="54" y="27"/>
                        <a:pt x="51" y="29"/>
                        <a:pt x="47" y="28"/>
                      </a:cubicBezTo>
                      <a:cubicBezTo>
                        <a:pt x="46" y="27"/>
                        <a:pt x="39" y="22"/>
                        <a:pt x="38" y="22"/>
                      </a:cubicBezTo>
                      <a:cubicBezTo>
                        <a:pt x="30" y="20"/>
                        <a:pt x="26" y="21"/>
                        <a:pt x="20" y="20"/>
                      </a:cubicBezTo>
                      <a:cubicBezTo>
                        <a:pt x="18" y="24"/>
                        <a:pt x="18" y="24"/>
                        <a:pt x="18" y="24"/>
                      </a:cubicBezTo>
                      <a:cubicBezTo>
                        <a:pt x="16" y="24"/>
                        <a:pt x="12" y="22"/>
                        <a:pt x="8" y="22"/>
                      </a:cubicBezTo>
                      <a:cubicBezTo>
                        <a:pt x="9" y="23"/>
                        <a:pt x="8" y="31"/>
                        <a:pt x="8" y="32"/>
                      </a:cubicBezTo>
                      <a:cubicBezTo>
                        <a:pt x="27" y="29"/>
                        <a:pt x="6" y="35"/>
                        <a:pt x="2" y="36"/>
                      </a:cubicBezTo>
                      <a:cubicBezTo>
                        <a:pt x="2" y="42"/>
                        <a:pt x="2" y="42"/>
                        <a:pt x="2" y="42"/>
                      </a:cubicBezTo>
                      <a:cubicBezTo>
                        <a:pt x="24" y="40"/>
                        <a:pt x="10" y="42"/>
                        <a:pt x="0" y="46"/>
                      </a:cubicBezTo>
                      <a:cubicBezTo>
                        <a:pt x="0" y="52"/>
                        <a:pt x="0" y="52"/>
                        <a:pt x="0" y="52"/>
                      </a:cubicBezTo>
                      <a:cubicBezTo>
                        <a:pt x="5" y="51"/>
                        <a:pt x="12" y="48"/>
                        <a:pt x="16" y="50"/>
                      </a:cubicBezTo>
                      <a:cubicBezTo>
                        <a:pt x="17" y="50"/>
                        <a:pt x="14" y="54"/>
                        <a:pt x="20" y="54"/>
                      </a:cubicBezTo>
                      <a:cubicBezTo>
                        <a:pt x="20" y="48"/>
                        <a:pt x="20" y="48"/>
                        <a:pt x="20" y="48"/>
                      </a:cubicBezTo>
                      <a:cubicBezTo>
                        <a:pt x="20" y="48"/>
                        <a:pt x="28" y="48"/>
                        <a:pt x="24" y="50"/>
                      </a:cubicBezTo>
                      <a:cubicBezTo>
                        <a:pt x="22" y="50"/>
                        <a:pt x="22" y="50"/>
                        <a:pt x="22" y="50"/>
                      </a:cubicBezTo>
                      <a:cubicBezTo>
                        <a:pt x="24" y="56"/>
                        <a:pt x="24" y="56"/>
                        <a:pt x="24" y="56"/>
                      </a:cubicBezTo>
                      <a:cubicBezTo>
                        <a:pt x="24" y="56"/>
                        <a:pt x="28" y="54"/>
                        <a:pt x="26" y="52"/>
                      </a:cubicBezTo>
                      <a:cubicBezTo>
                        <a:pt x="30" y="52"/>
                        <a:pt x="30" y="52"/>
                        <a:pt x="30" y="52"/>
                      </a:cubicBezTo>
                      <a:cubicBezTo>
                        <a:pt x="32" y="50"/>
                        <a:pt x="25" y="39"/>
                        <a:pt x="30" y="36"/>
                      </a:cubicBezTo>
                      <a:cubicBezTo>
                        <a:pt x="38" y="30"/>
                        <a:pt x="35" y="49"/>
                        <a:pt x="34" y="50"/>
                      </a:cubicBezTo>
                      <a:cubicBezTo>
                        <a:pt x="43" y="49"/>
                        <a:pt x="43" y="49"/>
                        <a:pt x="53" y="48"/>
                      </a:cubicBezTo>
                      <a:cubicBezTo>
                        <a:pt x="53" y="44"/>
                        <a:pt x="53" y="44"/>
                        <a:pt x="53" y="44"/>
                      </a:cubicBezTo>
                      <a:cubicBezTo>
                        <a:pt x="58" y="43"/>
                        <a:pt x="65" y="50"/>
                        <a:pt x="73" y="48"/>
                      </a:cubicBezTo>
                      <a:cubicBezTo>
                        <a:pt x="74" y="48"/>
                        <a:pt x="77" y="43"/>
                        <a:pt x="79" y="42"/>
                      </a:cubicBezTo>
                      <a:cubicBezTo>
                        <a:pt x="78" y="44"/>
                        <a:pt x="77" y="48"/>
                        <a:pt x="75" y="50"/>
                      </a:cubicBezTo>
                      <a:cubicBezTo>
                        <a:pt x="66" y="58"/>
                        <a:pt x="63" y="52"/>
                        <a:pt x="49" y="56"/>
                      </a:cubicBezTo>
                      <a:cubicBezTo>
                        <a:pt x="49" y="56"/>
                        <a:pt x="38" y="63"/>
                        <a:pt x="36" y="64"/>
                      </a:cubicBezTo>
                      <a:cubicBezTo>
                        <a:pt x="37" y="65"/>
                        <a:pt x="37" y="69"/>
                        <a:pt x="38" y="72"/>
                      </a:cubicBezTo>
                      <a:cubicBezTo>
                        <a:pt x="43" y="71"/>
                        <a:pt x="49" y="74"/>
                        <a:pt x="57" y="72"/>
                      </a:cubicBezTo>
                      <a:cubicBezTo>
                        <a:pt x="65" y="69"/>
                        <a:pt x="67" y="58"/>
                        <a:pt x="73" y="56"/>
                      </a:cubicBezTo>
                      <a:cubicBezTo>
                        <a:pt x="73" y="56"/>
                        <a:pt x="80" y="58"/>
                        <a:pt x="83" y="58"/>
                      </a:cubicBezTo>
                      <a:cubicBezTo>
                        <a:pt x="85" y="58"/>
                        <a:pt x="96" y="52"/>
                        <a:pt x="97" y="52"/>
                      </a:cubicBezTo>
                      <a:cubicBezTo>
                        <a:pt x="104" y="51"/>
                        <a:pt x="106" y="59"/>
                        <a:pt x="115" y="56"/>
                      </a:cubicBezTo>
                      <a:cubicBezTo>
                        <a:pt x="115" y="56"/>
                        <a:pt x="115" y="50"/>
                        <a:pt x="115" y="50"/>
                      </a:cubicBezTo>
                      <a:cubicBezTo>
                        <a:pt x="115" y="50"/>
                        <a:pt x="123" y="50"/>
                        <a:pt x="119" y="52"/>
                      </a:cubicBezTo>
                      <a:cubicBezTo>
                        <a:pt x="137" y="50"/>
                        <a:pt x="147" y="50"/>
                        <a:pt x="141" y="30"/>
                      </a:cubicBezTo>
                      <a:cubicBezTo>
                        <a:pt x="137" y="18"/>
                        <a:pt x="135" y="25"/>
                        <a:pt x="129" y="20"/>
                      </a:cubicBezTo>
                      <a:cubicBezTo>
                        <a:pt x="131" y="20"/>
                        <a:pt x="129" y="34"/>
                        <a:pt x="129" y="34"/>
                      </a:cubicBezTo>
                      <a:cubicBezTo>
                        <a:pt x="129" y="36"/>
                        <a:pt x="129" y="36"/>
                        <a:pt x="129" y="36"/>
                      </a:cubicBezTo>
                      <a:cubicBezTo>
                        <a:pt x="121" y="38"/>
                        <a:pt x="128" y="31"/>
                        <a:pt x="125" y="28"/>
                      </a:cubicBezTo>
                      <a:cubicBezTo>
                        <a:pt x="123" y="26"/>
                        <a:pt x="120" y="29"/>
                        <a:pt x="119" y="30"/>
                      </a:cubicBezTo>
                      <a:cubicBezTo>
                        <a:pt x="118" y="27"/>
                        <a:pt x="119" y="23"/>
                        <a:pt x="119" y="20"/>
                      </a:cubicBezTo>
                      <a:cubicBezTo>
                        <a:pt x="107" y="22"/>
                        <a:pt x="106" y="17"/>
                        <a:pt x="95" y="10"/>
                      </a:cubicBezTo>
                      <a:cubicBezTo>
                        <a:pt x="96" y="8"/>
                        <a:pt x="98" y="8"/>
                        <a:pt x="97" y="4"/>
                      </a:cubicBezTo>
                      <a:cubicBezTo>
                        <a:pt x="97" y="3"/>
                        <a:pt x="91" y="1"/>
                        <a:pt x="91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14" name="Freeform 565"/>
                <p:cNvSpPr>
                  <a:spLocks/>
                </p:cNvSpPr>
                <p:nvPr/>
              </p:nvSpPr>
              <p:spPr bwMode="auto">
                <a:xfrm>
                  <a:off x="2678175" y="1804300"/>
                  <a:ext cx="83120" cy="31053"/>
                </a:xfrm>
                <a:custGeom>
                  <a:avLst/>
                  <a:gdLst>
                    <a:gd name="T0" fmla="*/ 2147483647 w 48"/>
                    <a:gd name="T1" fmla="*/ 2147483647 h 17"/>
                    <a:gd name="T2" fmla="*/ 2147483647 w 48"/>
                    <a:gd name="T3" fmla="*/ 2147483647 h 17"/>
                    <a:gd name="T4" fmla="*/ 2147483647 w 48"/>
                    <a:gd name="T5" fmla="*/ 2147483647 h 17"/>
                    <a:gd name="T6" fmla="*/ 2147483647 w 48"/>
                    <a:gd name="T7" fmla="*/ 2147483647 h 17"/>
                    <a:gd name="T8" fmla="*/ 0 w 48"/>
                    <a:gd name="T9" fmla="*/ 2147483647 h 17"/>
                    <a:gd name="T10" fmla="*/ 2147483647 w 48"/>
                    <a:gd name="T11" fmla="*/ 2147483647 h 17"/>
                    <a:gd name="T12" fmla="*/ 2147483647 w 48"/>
                    <a:gd name="T13" fmla="*/ 2147483647 h 17"/>
                    <a:gd name="T14" fmla="*/ 2147483647 w 48"/>
                    <a:gd name="T15" fmla="*/ 2147483647 h 1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8"/>
                    <a:gd name="T25" fmla="*/ 0 h 17"/>
                    <a:gd name="T26" fmla="*/ 48 w 48"/>
                    <a:gd name="T27" fmla="*/ 17 h 17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8" h="17">
                      <a:moveTo>
                        <a:pt x="26" y="3"/>
                      </a:moveTo>
                      <a:cubicBezTo>
                        <a:pt x="23" y="4"/>
                        <a:pt x="15" y="8"/>
                        <a:pt x="12" y="9"/>
                      </a:cubicBezTo>
                      <a:cubicBezTo>
                        <a:pt x="16" y="9"/>
                        <a:pt x="8" y="9"/>
                        <a:pt x="8" y="9"/>
                      </a:cubicBezTo>
                      <a:cubicBezTo>
                        <a:pt x="5" y="9"/>
                        <a:pt x="6" y="8"/>
                        <a:pt x="2" y="7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5" y="13"/>
                        <a:pt x="3" y="11"/>
                        <a:pt x="8" y="11"/>
                      </a:cubicBezTo>
                      <a:cubicBezTo>
                        <a:pt x="11" y="11"/>
                        <a:pt x="22" y="17"/>
                        <a:pt x="26" y="17"/>
                      </a:cubicBezTo>
                      <a:cubicBezTo>
                        <a:pt x="48" y="17"/>
                        <a:pt x="48" y="0"/>
                        <a:pt x="26" y="3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18" name="Freeform 566"/>
                <p:cNvSpPr>
                  <a:spLocks/>
                </p:cNvSpPr>
                <p:nvPr/>
              </p:nvSpPr>
              <p:spPr bwMode="auto">
                <a:xfrm>
                  <a:off x="2790328" y="1800688"/>
                  <a:ext cx="24874" cy="28429"/>
                </a:xfrm>
                <a:custGeom>
                  <a:avLst/>
                  <a:gdLst>
                    <a:gd name="T0" fmla="*/ 8751 w 13"/>
                    <a:gd name="T1" fmla="*/ 0 h 15"/>
                    <a:gd name="T2" fmla="*/ 0 w 13"/>
                    <a:gd name="T3" fmla="*/ 15121 h 15"/>
                    <a:gd name="T4" fmla="*/ 3500 w 13"/>
                    <a:gd name="T5" fmla="*/ 26462 h 15"/>
                    <a:gd name="T6" fmla="*/ 15752 w 13"/>
                    <a:gd name="T7" fmla="*/ 26462 h 15"/>
                    <a:gd name="T8" fmla="*/ 22753 w 13"/>
                    <a:gd name="T9" fmla="*/ 7561 h 15"/>
                    <a:gd name="T10" fmla="*/ 8751 w 1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"/>
                    <a:gd name="T19" fmla="*/ 0 h 15"/>
                    <a:gd name="T20" fmla="*/ 13 w 13"/>
                    <a:gd name="T21" fmla="*/ 15 h 1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" h="15">
                      <a:moveTo>
                        <a:pt x="5" y="0"/>
                      </a:moveTo>
                      <a:cubicBezTo>
                        <a:pt x="4" y="4"/>
                        <a:pt x="1" y="6"/>
                        <a:pt x="0" y="8"/>
                      </a:cubicBezTo>
                      <a:cubicBezTo>
                        <a:pt x="1" y="9"/>
                        <a:pt x="1" y="12"/>
                        <a:pt x="2" y="14"/>
                      </a:cubicBezTo>
                      <a:cubicBezTo>
                        <a:pt x="4" y="15"/>
                        <a:pt x="11" y="15"/>
                        <a:pt x="9" y="14"/>
                      </a:cubicBezTo>
                      <a:cubicBezTo>
                        <a:pt x="10" y="13"/>
                        <a:pt x="13" y="6"/>
                        <a:pt x="13" y="4"/>
                      </a:cubicBezTo>
                      <a:cubicBezTo>
                        <a:pt x="11" y="3"/>
                        <a:pt x="8" y="2"/>
                        <a:pt x="5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016" name="Freeform 569"/>
                <p:cNvSpPr>
                  <a:spLocks/>
                </p:cNvSpPr>
                <p:nvPr/>
              </p:nvSpPr>
              <p:spPr bwMode="auto">
                <a:xfrm>
                  <a:off x="2045870" y="1796993"/>
                  <a:ext cx="189988" cy="111424"/>
                </a:xfrm>
                <a:custGeom>
                  <a:avLst/>
                  <a:gdLst>
                    <a:gd name="T0" fmla="*/ 2147483647 w 108"/>
                    <a:gd name="T1" fmla="*/ 0 h 60"/>
                    <a:gd name="T2" fmla="*/ 2147483647 w 108"/>
                    <a:gd name="T3" fmla="*/ 2147483647 h 60"/>
                    <a:gd name="T4" fmla="*/ 2147483647 w 108"/>
                    <a:gd name="T5" fmla="*/ 2147483647 h 60"/>
                    <a:gd name="T6" fmla="*/ 2147483647 w 108"/>
                    <a:gd name="T7" fmla="*/ 2147483647 h 60"/>
                    <a:gd name="T8" fmla="*/ 2147483647 w 108"/>
                    <a:gd name="T9" fmla="*/ 2147483647 h 60"/>
                    <a:gd name="T10" fmla="*/ 2147483647 w 108"/>
                    <a:gd name="T11" fmla="*/ 2147483647 h 60"/>
                    <a:gd name="T12" fmla="*/ 2147483647 w 108"/>
                    <a:gd name="T13" fmla="*/ 2147483647 h 60"/>
                    <a:gd name="T14" fmla="*/ 2147483647 w 108"/>
                    <a:gd name="T15" fmla="*/ 2147483647 h 60"/>
                    <a:gd name="T16" fmla="*/ 2147483647 w 108"/>
                    <a:gd name="T17" fmla="*/ 2147483647 h 60"/>
                    <a:gd name="T18" fmla="*/ 2147483647 w 108"/>
                    <a:gd name="T19" fmla="*/ 2147483647 h 60"/>
                    <a:gd name="T20" fmla="*/ 2147483647 w 108"/>
                    <a:gd name="T21" fmla="*/ 2147483647 h 60"/>
                    <a:gd name="T22" fmla="*/ 0 w 108"/>
                    <a:gd name="T23" fmla="*/ 2147483647 h 60"/>
                    <a:gd name="T24" fmla="*/ 2147483647 w 108"/>
                    <a:gd name="T25" fmla="*/ 2147483647 h 60"/>
                    <a:gd name="T26" fmla="*/ 2147483647 w 108"/>
                    <a:gd name="T27" fmla="*/ 2147483647 h 60"/>
                    <a:gd name="T28" fmla="*/ 2147483647 w 108"/>
                    <a:gd name="T29" fmla="*/ 2147483647 h 60"/>
                    <a:gd name="T30" fmla="*/ 2147483647 w 108"/>
                    <a:gd name="T31" fmla="*/ 2147483647 h 60"/>
                    <a:gd name="T32" fmla="*/ 2147483647 w 108"/>
                    <a:gd name="T33" fmla="*/ 2147483647 h 60"/>
                    <a:gd name="T34" fmla="*/ 2147483647 w 108"/>
                    <a:gd name="T35" fmla="*/ 2147483647 h 60"/>
                    <a:gd name="T36" fmla="*/ 2147483647 w 108"/>
                    <a:gd name="T37" fmla="*/ 2147483647 h 60"/>
                    <a:gd name="T38" fmla="*/ 2147483647 w 108"/>
                    <a:gd name="T39" fmla="*/ 2147483647 h 60"/>
                    <a:gd name="T40" fmla="*/ 2147483647 w 108"/>
                    <a:gd name="T41" fmla="*/ 2147483647 h 60"/>
                    <a:gd name="T42" fmla="*/ 2147483647 w 108"/>
                    <a:gd name="T43" fmla="*/ 2147483647 h 60"/>
                    <a:gd name="T44" fmla="*/ 2147483647 w 108"/>
                    <a:gd name="T45" fmla="*/ 2147483647 h 60"/>
                    <a:gd name="T46" fmla="*/ 2147483647 w 108"/>
                    <a:gd name="T47" fmla="*/ 2147483647 h 60"/>
                    <a:gd name="T48" fmla="*/ 2147483647 w 108"/>
                    <a:gd name="T49" fmla="*/ 2147483647 h 60"/>
                    <a:gd name="T50" fmla="*/ 2147483647 w 108"/>
                    <a:gd name="T51" fmla="*/ 2147483647 h 60"/>
                    <a:gd name="T52" fmla="*/ 2147483647 w 108"/>
                    <a:gd name="T53" fmla="*/ 2147483647 h 60"/>
                    <a:gd name="T54" fmla="*/ 2147483647 w 108"/>
                    <a:gd name="T55" fmla="*/ 2147483647 h 60"/>
                    <a:gd name="T56" fmla="*/ 2147483647 w 108"/>
                    <a:gd name="T57" fmla="*/ 2147483647 h 60"/>
                    <a:gd name="T58" fmla="*/ 2147483647 w 108"/>
                    <a:gd name="T59" fmla="*/ 2147483647 h 60"/>
                    <a:gd name="T60" fmla="*/ 2147483647 w 108"/>
                    <a:gd name="T61" fmla="*/ 2147483647 h 60"/>
                    <a:gd name="T62" fmla="*/ 2147483647 w 108"/>
                    <a:gd name="T63" fmla="*/ 2147483647 h 60"/>
                    <a:gd name="T64" fmla="*/ 2147483647 w 108"/>
                    <a:gd name="T65" fmla="*/ 2147483647 h 60"/>
                    <a:gd name="T66" fmla="*/ 2147483647 w 108"/>
                    <a:gd name="T67" fmla="*/ 2147483647 h 60"/>
                    <a:gd name="T68" fmla="*/ 2147483647 w 108"/>
                    <a:gd name="T69" fmla="*/ 2147483647 h 60"/>
                    <a:gd name="T70" fmla="*/ 2147483647 w 108"/>
                    <a:gd name="T71" fmla="*/ 2147483647 h 60"/>
                    <a:gd name="T72" fmla="*/ 2147483647 w 108"/>
                    <a:gd name="T73" fmla="*/ 0 h 60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"/>
                    <a:gd name="T112" fmla="*/ 0 h 60"/>
                    <a:gd name="T113" fmla="*/ 108 w 108"/>
                    <a:gd name="T114" fmla="*/ 60 h 60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" h="60">
                      <a:moveTo>
                        <a:pt x="92" y="0"/>
                      </a:moveTo>
                      <a:cubicBezTo>
                        <a:pt x="91" y="1"/>
                        <a:pt x="84" y="9"/>
                        <a:pt x="88" y="6"/>
                      </a:cubicBezTo>
                      <a:cubicBezTo>
                        <a:pt x="84" y="7"/>
                        <a:pt x="85" y="12"/>
                        <a:pt x="78" y="12"/>
                      </a:cubicBezTo>
                      <a:cubicBezTo>
                        <a:pt x="72" y="8"/>
                        <a:pt x="72" y="8"/>
                        <a:pt x="72" y="8"/>
                      </a:cubicBezTo>
                      <a:cubicBezTo>
                        <a:pt x="67" y="8"/>
                        <a:pt x="54" y="10"/>
                        <a:pt x="50" y="12"/>
                      </a:cubicBezTo>
                      <a:cubicBezTo>
                        <a:pt x="47" y="14"/>
                        <a:pt x="38" y="25"/>
                        <a:pt x="34" y="26"/>
                      </a:cubicBezTo>
                      <a:cubicBezTo>
                        <a:pt x="30" y="27"/>
                        <a:pt x="30" y="23"/>
                        <a:pt x="28" y="24"/>
                      </a:cubicBezTo>
                      <a:cubicBezTo>
                        <a:pt x="28" y="24"/>
                        <a:pt x="24" y="31"/>
                        <a:pt x="22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20" y="33"/>
                        <a:pt x="21" y="38"/>
                        <a:pt x="20" y="38"/>
                      </a:cubicBezTo>
                      <a:cubicBezTo>
                        <a:pt x="18" y="40"/>
                        <a:pt x="13" y="37"/>
                        <a:pt x="10" y="38"/>
                      </a:cubicBezTo>
                      <a:cubicBezTo>
                        <a:pt x="9" y="38"/>
                        <a:pt x="2" y="43"/>
                        <a:pt x="0" y="44"/>
                      </a:cubicBezTo>
                      <a:cubicBezTo>
                        <a:pt x="7" y="48"/>
                        <a:pt x="10" y="53"/>
                        <a:pt x="14" y="60"/>
                      </a:cubicBezTo>
                      <a:cubicBezTo>
                        <a:pt x="18" y="58"/>
                        <a:pt x="22" y="56"/>
                        <a:pt x="26" y="54"/>
                      </a:cubicBezTo>
                      <a:cubicBezTo>
                        <a:pt x="25" y="54"/>
                        <a:pt x="27" y="58"/>
                        <a:pt x="30" y="58"/>
                      </a:cubicBezTo>
                      <a:cubicBezTo>
                        <a:pt x="30" y="58"/>
                        <a:pt x="36" y="54"/>
                        <a:pt x="34" y="54"/>
                      </a:cubicBezTo>
                      <a:cubicBezTo>
                        <a:pt x="35" y="53"/>
                        <a:pt x="37" y="55"/>
                        <a:pt x="38" y="56"/>
                      </a:cubicBezTo>
                      <a:cubicBezTo>
                        <a:pt x="38" y="56"/>
                        <a:pt x="38" y="49"/>
                        <a:pt x="38" y="48"/>
                      </a:cubicBezTo>
                      <a:cubicBezTo>
                        <a:pt x="38" y="48"/>
                        <a:pt x="41" y="55"/>
                        <a:pt x="42" y="56"/>
                      </a:cubicBezTo>
                      <a:cubicBezTo>
                        <a:pt x="43" y="56"/>
                        <a:pt x="48" y="57"/>
                        <a:pt x="48" y="58"/>
                      </a:cubicBezTo>
                      <a:cubicBezTo>
                        <a:pt x="49" y="56"/>
                        <a:pt x="53" y="54"/>
                        <a:pt x="54" y="52"/>
                      </a:cubicBezTo>
                      <a:cubicBezTo>
                        <a:pt x="56" y="46"/>
                        <a:pt x="55" y="44"/>
                        <a:pt x="55" y="44"/>
                      </a:cubicBezTo>
                      <a:cubicBezTo>
                        <a:pt x="55" y="44"/>
                        <a:pt x="55" y="46"/>
                        <a:pt x="60" y="48"/>
                      </a:cubicBezTo>
                      <a:cubicBezTo>
                        <a:pt x="60" y="44"/>
                        <a:pt x="60" y="44"/>
                        <a:pt x="60" y="44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6" y="42"/>
                        <a:pt x="63" y="35"/>
                        <a:pt x="64" y="32"/>
                      </a:cubicBezTo>
                      <a:cubicBezTo>
                        <a:pt x="65" y="30"/>
                        <a:pt x="69" y="34"/>
                        <a:pt x="70" y="34"/>
                      </a:cubicBezTo>
                      <a:cubicBezTo>
                        <a:pt x="70" y="34"/>
                        <a:pt x="71" y="27"/>
                        <a:pt x="72" y="26"/>
                      </a:cubicBezTo>
                      <a:cubicBezTo>
                        <a:pt x="73" y="26"/>
                        <a:pt x="77" y="26"/>
                        <a:pt x="78" y="26"/>
                      </a:cubicBezTo>
                      <a:cubicBezTo>
                        <a:pt x="76" y="31"/>
                        <a:pt x="74" y="35"/>
                        <a:pt x="72" y="40"/>
                      </a:cubicBezTo>
                      <a:cubicBezTo>
                        <a:pt x="75" y="41"/>
                        <a:pt x="77" y="40"/>
                        <a:pt x="80" y="42"/>
                      </a:cubicBezTo>
                      <a:cubicBezTo>
                        <a:pt x="86" y="39"/>
                        <a:pt x="100" y="26"/>
                        <a:pt x="92" y="22"/>
                      </a:cubicBezTo>
                      <a:cubicBezTo>
                        <a:pt x="96" y="23"/>
                        <a:pt x="98" y="24"/>
                        <a:pt x="104" y="24"/>
                      </a:cubicBezTo>
                      <a:cubicBezTo>
                        <a:pt x="105" y="20"/>
                        <a:pt x="100" y="23"/>
                        <a:pt x="102" y="18"/>
                      </a:cubicBezTo>
                      <a:cubicBezTo>
                        <a:pt x="106" y="18"/>
                        <a:pt x="106" y="18"/>
                        <a:pt x="106" y="18"/>
                      </a:cubicBezTo>
                      <a:cubicBezTo>
                        <a:pt x="103" y="16"/>
                        <a:pt x="108" y="12"/>
                        <a:pt x="108" y="12"/>
                      </a:cubicBezTo>
                      <a:cubicBezTo>
                        <a:pt x="108" y="2"/>
                        <a:pt x="98" y="3"/>
                        <a:pt x="92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17" name="Freeform 571"/>
                <p:cNvSpPr>
                  <a:spLocks/>
                </p:cNvSpPr>
                <p:nvPr/>
              </p:nvSpPr>
              <p:spPr bwMode="auto">
                <a:xfrm>
                  <a:off x="2286324" y="1789687"/>
                  <a:ext cx="92026" cy="62105"/>
                </a:xfrm>
                <a:custGeom>
                  <a:avLst/>
                  <a:gdLst>
                    <a:gd name="T0" fmla="*/ 2147483647 w 52"/>
                    <a:gd name="T1" fmla="*/ 0 h 33"/>
                    <a:gd name="T2" fmla="*/ 2147483647 w 52"/>
                    <a:gd name="T3" fmla="*/ 2147483647 h 33"/>
                    <a:gd name="T4" fmla="*/ 2147483647 w 52"/>
                    <a:gd name="T5" fmla="*/ 2147483647 h 33"/>
                    <a:gd name="T6" fmla="*/ 2147483647 w 52"/>
                    <a:gd name="T7" fmla="*/ 2147483647 h 33"/>
                    <a:gd name="T8" fmla="*/ 0 w 52"/>
                    <a:gd name="T9" fmla="*/ 2147483647 h 33"/>
                    <a:gd name="T10" fmla="*/ 0 w 52"/>
                    <a:gd name="T11" fmla="*/ 2147483647 h 33"/>
                    <a:gd name="T12" fmla="*/ 2147483647 w 52"/>
                    <a:gd name="T13" fmla="*/ 2147483647 h 33"/>
                    <a:gd name="T14" fmla="*/ 2147483647 w 52"/>
                    <a:gd name="T15" fmla="*/ 2147483647 h 33"/>
                    <a:gd name="T16" fmla="*/ 2147483647 w 52"/>
                    <a:gd name="T17" fmla="*/ 2147483647 h 33"/>
                    <a:gd name="T18" fmla="*/ 2147483647 w 52"/>
                    <a:gd name="T19" fmla="*/ 2147483647 h 33"/>
                    <a:gd name="T20" fmla="*/ 2147483647 w 52"/>
                    <a:gd name="T21" fmla="*/ 2147483647 h 33"/>
                    <a:gd name="T22" fmla="*/ 2147483647 w 52"/>
                    <a:gd name="T23" fmla="*/ 0 h 3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2"/>
                    <a:gd name="T37" fmla="*/ 0 h 33"/>
                    <a:gd name="T38" fmla="*/ 52 w 52"/>
                    <a:gd name="T39" fmla="*/ 33 h 3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2" h="33">
                      <a:moveTo>
                        <a:pt x="34" y="0"/>
                      </a:moveTo>
                      <a:cubicBezTo>
                        <a:pt x="32" y="4"/>
                        <a:pt x="32" y="4"/>
                        <a:pt x="32" y="4"/>
                      </a:cubicBezTo>
                      <a:cubicBezTo>
                        <a:pt x="30" y="5"/>
                        <a:pt x="29" y="1"/>
                        <a:pt x="24" y="2"/>
                      </a:cubicBezTo>
                      <a:cubicBezTo>
                        <a:pt x="20" y="3"/>
                        <a:pt x="12" y="12"/>
                        <a:pt x="6" y="12"/>
                      </a:cubicBezTo>
                      <a:cubicBezTo>
                        <a:pt x="4" y="12"/>
                        <a:pt x="1" y="10"/>
                        <a:pt x="0" y="10"/>
                      </a:cubicBezTo>
                      <a:cubicBezTo>
                        <a:pt x="0" y="10"/>
                        <a:pt x="0" y="27"/>
                        <a:pt x="0" y="28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4" y="33"/>
                        <a:pt x="32" y="29"/>
                        <a:pt x="34" y="28"/>
                      </a:cubicBezTo>
                      <a:cubicBezTo>
                        <a:pt x="37" y="27"/>
                        <a:pt x="38" y="20"/>
                        <a:pt x="40" y="18"/>
                      </a:cubicBezTo>
                      <a:cubicBezTo>
                        <a:pt x="38" y="16"/>
                        <a:pt x="36" y="15"/>
                        <a:pt x="34" y="12"/>
                      </a:cubicBezTo>
                      <a:cubicBezTo>
                        <a:pt x="36" y="11"/>
                        <a:pt x="40" y="13"/>
                        <a:pt x="42" y="12"/>
                      </a:cubicBezTo>
                      <a:cubicBezTo>
                        <a:pt x="52" y="9"/>
                        <a:pt x="43" y="1"/>
                        <a:pt x="34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18" name="Freeform 574"/>
                <p:cNvSpPr>
                  <a:spLocks/>
                </p:cNvSpPr>
                <p:nvPr/>
              </p:nvSpPr>
              <p:spPr bwMode="auto">
                <a:xfrm>
                  <a:off x="2326400" y="1754982"/>
                  <a:ext cx="62340" cy="34705"/>
                </a:xfrm>
                <a:custGeom>
                  <a:avLst/>
                  <a:gdLst>
                    <a:gd name="T0" fmla="*/ 2147483647 w 37"/>
                    <a:gd name="T1" fmla="*/ 0 h 17"/>
                    <a:gd name="T2" fmla="*/ 2147483647 w 37"/>
                    <a:gd name="T3" fmla="*/ 2147483647 h 17"/>
                    <a:gd name="T4" fmla="*/ 2147483647 w 37"/>
                    <a:gd name="T5" fmla="*/ 2147483647 h 17"/>
                    <a:gd name="T6" fmla="*/ 2147483647 w 37"/>
                    <a:gd name="T7" fmla="*/ 2147483647 h 17"/>
                    <a:gd name="T8" fmla="*/ 2147483647 w 37"/>
                    <a:gd name="T9" fmla="*/ 2147483647 h 17"/>
                    <a:gd name="T10" fmla="*/ 2147483647 w 37"/>
                    <a:gd name="T11" fmla="*/ 0 h 1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7"/>
                    <a:gd name="T19" fmla="*/ 0 h 17"/>
                    <a:gd name="T20" fmla="*/ 37 w 37"/>
                    <a:gd name="T21" fmla="*/ 17 h 1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7" h="17">
                      <a:moveTo>
                        <a:pt x="21" y="0"/>
                      </a:moveTo>
                      <a:cubicBezTo>
                        <a:pt x="18" y="0"/>
                        <a:pt x="13" y="5"/>
                        <a:pt x="11" y="6"/>
                      </a:cubicBezTo>
                      <a:cubicBezTo>
                        <a:pt x="10" y="7"/>
                        <a:pt x="6" y="6"/>
                        <a:pt x="5" y="6"/>
                      </a:cubicBezTo>
                      <a:cubicBezTo>
                        <a:pt x="11" y="9"/>
                        <a:pt x="0" y="11"/>
                        <a:pt x="15" y="14"/>
                      </a:cubicBezTo>
                      <a:cubicBezTo>
                        <a:pt x="16" y="15"/>
                        <a:pt x="21" y="17"/>
                        <a:pt x="25" y="16"/>
                      </a:cubicBezTo>
                      <a:cubicBezTo>
                        <a:pt x="37" y="14"/>
                        <a:pt x="35" y="0"/>
                        <a:pt x="21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19" name="Freeform 576"/>
                <p:cNvSpPr>
                  <a:spLocks/>
                </p:cNvSpPr>
                <p:nvPr/>
              </p:nvSpPr>
              <p:spPr bwMode="auto">
                <a:xfrm>
                  <a:off x="2627709" y="1753155"/>
                  <a:ext cx="77183" cy="69411"/>
                </a:xfrm>
                <a:custGeom>
                  <a:avLst/>
                  <a:gdLst>
                    <a:gd name="T0" fmla="*/ 0 w 44"/>
                    <a:gd name="T1" fmla="*/ 0 h 38"/>
                    <a:gd name="T2" fmla="*/ 0 w 44"/>
                    <a:gd name="T3" fmla="*/ 2147483647 h 38"/>
                    <a:gd name="T4" fmla="*/ 2147483647 w 44"/>
                    <a:gd name="T5" fmla="*/ 2147483647 h 38"/>
                    <a:gd name="T6" fmla="*/ 2147483647 w 44"/>
                    <a:gd name="T7" fmla="*/ 2147483647 h 38"/>
                    <a:gd name="T8" fmla="*/ 2147483647 w 44"/>
                    <a:gd name="T9" fmla="*/ 2147483647 h 38"/>
                    <a:gd name="T10" fmla="*/ 2147483647 w 44"/>
                    <a:gd name="T11" fmla="*/ 2147483647 h 38"/>
                    <a:gd name="T12" fmla="*/ 2147483647 w 44"/>
                    <a:gd name="T13" fmla="*/ 2147483647 h 38"/>
                    <a:gd name="T14" fmla="*/ 2147483647 w 44"/>
                    <a:gd name="T15" fmla="*/ 2147483647 h 38"/>
                    <a:gd name="T16" fmla="*/ 2147483647 w 44"/>
                    <a:gd name="T17" fmla="*/ 2147483647 h 38"/>
                    <a:gd name="T18" fmla="*/ 0 w 44"/>
                    <a:gd name="T19" fmla="*/ 0 h 3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4"/>
                    <a:gd name="T31" fmla="*/ 0 h 38"/>
                    <a:gd name="T32" fmla="*/ 44 w 44"/>
                    <a:gd name="T33" fmla="*/ 38 h 3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4" h="38">
                      <a:moveTo>
                        <a:pt x="0" y="0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5" y="17"/>
                        <a:pt x="12" y="19"/>
                        <a:pt x="14" y="20"/>
                      </a:cubicBezTo>
                      <a:cubicBezTo>
                        <a:pt x="17" y="23"/>
                        <a:pt x="10" y="22"/>
                        <a:pt x="10" y="22"/>
                      </a:cubicBezTo>
                      <a:cubicBezTo>
                        <a:pt x="19" y="34"/>
                        <a:pt x="14" y="38"/>
                        <a:pt x="32" y="32"/>
                      </a:cubicBezTo>
                      <a:cubicBezTo>
                        <a:pt x="34" y="31"/>
                        <a:pt x="39" y="31"/>
                        <a:pt x="44" y="30"/>
                      </a:cubicBezTo>
                      <a:cubicBezTo>
                        <a:pt x="40" y="16"/>
                        <a:pt x="40" y="16"/>
                        <a:pt x="40" y="16"/>
                      </a:cubicBezTo>
                      <a:cubicBezTo>
                        <a:pt x="37" y="13"/>
                        <a:pt x="33" y="16"/>
                        <a:pt x="28" y="14"/>
                      </a:cubicBezTo>
                      <a:cubicBezTo>
                        <a:pt x="27" y="14"/>
                        <a:pt x="23" y="9"/>
                        <a:pt x="22" y="8"/>
                      </a:cubicBezTo>
                      <a:cubicBezTo>
                        <a:pt x="13" y="5"/>
                        <a:pt x="8" y="4"/>
                        <a:pt x="0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2020" name="Freeform 577"/>
                <p:cNvSpPr>
                  <a:spLocks/>
                </p:cNvSpPr>
                <p:nvPr/>
              </p:nvSpPr>
              <p:spPr bwMode="auto">
                <a:xfrm>
                  <a:off x="2451080" y="1733063"/>
                  <a:ext cx="163271" cy="87677"/>
                </a:xfrm>
                <a:custGeom>
                  <a:avLst/>
                  <a:gdLst>
                    <a:gd name="T0" fmla="*/ 2147483647 w 93"/>
                    <a:gd name="T1" fmla="*/ 0 h 47"/>
                    <a:gd name="T2" fmla="*/ 0 w 93"/>
                    <a:gd name="T3" fmla="*/ 2147483647 h 47"/>
                    <a:gd name="T4" fmla="*/ 2147483647 w 93"/>
                    <a:gd name="T5" fmla="*/ 2147483647 h 47"/>
                    <a:gd name="T6" fmla="*/ 2147483647 w 93"/>
                    <a:gd name="T7" fmla="*/ 2147483647 h 47"/>
                    <a:gd name="T8" fmla="*/ 2147483647 w 93"/>
                    <a:gd name="T9" fmla="*/ 2147483647 h 47"/>
                    <a:gd name="T10" fmla="*/ 2147483647 w 93"/>
                    <a:gd name="T11" fmla="*/ 2147483647 h 47"/>
                    <a:gd name="T12" fmla="*/ 2147483647 w 93"/>
                    <a:gd name="T13" fmla="*/ 2147483647 h 47"/>
                    <a:gd name="T14" fmla="*/ 2147483647 w 93"/>
                    <a:gd name="T15" fmla="*/ 2147483647 h 47"/>
                    <a:gd name="T16" fmla="*/ 2147483647 w 93"/>
                    <a:gd name="T17" fmla="*/ 2147483647 h 47"/>
                    <a:gd name="T18" fmla="*/ 2147483647 w 93"/>
                    <a:gd name="T19" fmla="*/ 2147483647 h 47"/>
                    <a:gd name="T20" fmla="*/ 2147483647 w 93"/>
                    <a:gd name="T21" fmla="*/ 2147483647 h 47"/>
                    <a:gd name="T22" fmla="*/ 2147483647 w 93"/>
                    <a:gd name="T23" fmla="*/ 2147483647 h 47"/>
                    <a:gd name="T24" fmla="*/ 2147483647 w 93"/>
                    <a:gd name="T25" fmla="*/ 2147483647 h 47"/>
                    <a:gd name="T26" fmla="*/ 2147483647 w 93"/>
                    <a:gd name="T27" fmla="*/ 2147483647 h 47"/>
                    <a:gd name="T28" fmla="*/ 2147483647 w 93"/>
                    <a:gd name="T29" fmla="*/ 2147483647 h 47"/>
                    <a:gd name="T30" fmla="*/ 2147483647 w 93"/>
                    <a:gd name="T31" fmla="*/ 2147483647 h 47"/>
                    <a:gd name="T32" fmla="*/ 2147483647 w 93"/>
                    <a:gd name="T33" fmla="*/ 2147483647 h 47"/>
                    <a:gd name="T34" fmla="*/ 2147483647 w 93"/>
                    <a:gd name="T35" fmla="*/ 2147483647 h 47"/>
                    <a:gd name="T36" fmla="*/ 2147483647 w 93"/>
                    <a:gd name="T37" fmla="*/ 2147483647 h 47"/>
                    <a:gd name="T38" fmla="*/ 2147483647 w 93"/>
                    <a:gd name="T39" fmla="*/ 2147483647 h 47"/>
                    <a:gd name="T40" fmla="*/ 2147483647 w 93"/>
                    <a:gd name="T41" fmla="*/ 2147483647 h 47"/>
                    <a:gd name="T42" fmla="*/ 2147483647 w 93"/>
                    <a:gd name="T43" fmla="*/ 2147483647 h 47"/>
                    <a:gd name="T44" fmla="*/ 2147483647 w 93"/>
                    <a:gd name="T45" fmla="*/ 2147483647 h 47"/>
                    <a:gd name="T46" fmla="*/ 2147483647 w 93"/>
                    <a:gd name="T47" fmla="*/ 2147483647 h 47"/>
                    <a:gd name="T48" fmla="*/ 2147483647 w 93"/>
                    <a:gd name="T49" fmla="*/ 2147483647 h 47"/>
                    <a:gd name="T50" fmla="*/ 2147483647 w 93"/>
                    <a:gd name="T51" fmla="*/ 2147483647 h 47"/>
                    <a:gd name="T52" fmla="*/ 2147483647 w 93"/>
                    <a:gd name="T53" fmla="*/ 2147483647 h 47"/>
                    <a:gd name="T54" fmla="*/ 2147483647 w 93"/>
                    <a:gd name="T55" fmla="*/ 0 h 47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93"/>
                    <a:gd name="T85" fmla="*/ 0 h 47"/>
                    <a:gd name="T86" fmla="*/ 93 w 93"/>
                    <a:gd name="T87" fmla="*/ 47 h 47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93" h="47">
                      <a:moveTo>
                        <a:pt x="4" y="0"/>
                      </a:moveTo>
                      <a:cubicBezTo>
                        <a:pt x="0" y="1"/>
                        <a:pt x="1" y="8"/>
                        <a:pt x="0" y="12"/>
                      </a:cubicBezTo>
                      <a:cubicBezTo>
                        <a:pt x="1" y="12"/>
                        <a:pt x="5" y="10"/>
                        <a:pt x="6" y="10"/>
                      </a:cubicBezTo>
                      <a:cubicBezTo>
                        <a:pt x="6" y="11"/>
                        <a:pt x="6" y="16"/>
                        <a:pt x="6" y="16"/>
                      </a:cubicBezTo>
                      <a:cubicBezTo>
                        <a:pt x="9" y="18"/>
                        <a:pt x="7" y="12"/>
                        <a:pt x="12" y="14"/>
                      </a:cubicBezTo>
                      <a:cubicBezTo>
                        <a:pt x="11" y="16"/>
                        <a:pt x="10" y="20"/>
                        <a:pt x="10" y="20"/>
                      </a:cubicBezTo>
                      <a:cubicBezTo>
                        <a:pt x="13" y="22"/>
                        <a:pt x="16" y="19"/>
                        <a:pt x="18" y="18"/>
                      </a:cubicBezTo>
                      <a:cubicBezTo>
                        <a:pt x="16" y="19"/>
                        <a:pt x="20" y="22"/>
                        <a:pt x="16" y="22"/>
                      </a:cubicBezTo>
                      <a:cubicBezTo>
                        <a:pt x="15" y="22"/>
                        <a:pt x="20" y="26"/>
                        <a:pt x="20" y="26"/>
                      </a:cubicBezTo>
                      <a:cubicBezTo>
                        <a:pt x="7" y="29"/>
                        <a:pt x="16" y="30"/>
                        <a:pt x="14" y="30"/>
                      </a:cubicBezTo>
                      <a:cubicBezTo>
                        <a:pt x="32" y="24"/>
                        <a:pt x="45" y="20"/>
                        <a:pt x="61" y="30"/>
                      </a:cubicBezTo>
                      <a:cubicBezTo>
                        <a:pt x="63" y="32"/>
                        <a:pt x="63" y="35"/>
                        <a:pt x="65" y="36"/>
                      </a:cubicBezTo>
                      <a:cubicBezTo>
                        <a:pt x="67" y="37"/>
                        <a:pt x="71" y="37"/>
                        <a:pt x="73" y="38"/>
                      </a:cubicBezTo>
                      <a:cubicBezTo>
                        <a:pt x="75" y="39"/>
                        <a:pt x="77" y="45"/>
                        <a:pt x="79" y="46"/>
                      </a:cubicBezTo>
                      <a:cubicBezTo>
                        <a:pt x="81" y="47"/>
                        <a:pt x="85" y="45"/>
                        <a:pt x="87" y="46"/>
                      </a:cubicBezTo>
                      <a:cubicBezTo>
                        <a:pt x="88" y="42"/>
                        <a:pt x="93" y="42"/>
                        <a:pt x="91" y="34"/>
                      </a:cubicBezTo>
                      <a:cubicBezTo>
                        <a:pt x="87" y="32"/>
                        <a:pt x="87" y="32"/>
                        <a:pt x="87" y="32"/>
                      </a:cubicBezTo>
                      <a:cubicBezTo>
                        <a:pt x="74" y="12"/>
                        <a:pt x="84" y="30"/>
                        <a:pt x="67" y="22"/>
                      </a:cubicBezTo>
                      <a:cubicBezTo>
                        <a:pt x="67" y="22"/>
                        <a:pt x="61" y="13"/>
                        <a:pt x="59" y="12"/>
                      </a:cubicBezTo>
                      <a:cubicBezTo>
                        <a:pt x="56" y="10"/>
                        <a:pt x="60" y="15"/>
                        <a:pt x="55" y="14"/>
                      </a:cubicBezTo>
                      <a:cubicBezTo>
                        <a:pt x="53" y="14"/>
                        <a:pt x="51" y="7"/>
                        <a:pt x="46" y="8"/>
                      </a:cubicBezTo>
                      <a:cubicBezTo>
                        <a:pt x="43" y="9"/>
                        <a:pt x="45" y="14"/>
                        <a:pt x="40" y="12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35" y="7"/>
                        <a:pt x="32" y="7"/>
                        <a:pt x="28" y="4"/>
                      </a:cubicBezTo>
                      <a:cubicBezTo>
                        <a:pt x="27" y="5"/>
                        <a:pt x="28" y="10"/>
                        <a:pt x="28" y="10"/>
                      </a:cubicBezTo>
                      <a:cubicBezTo>
                        <a:pt x="27" y="11"/>
                        <a:pt x="22" y="12"/>
                        <a:pt x="22" y="12"/>
                      </a:cubicBezTo>
                      <a:cubicBezTo>
                        <a:pt x="21" y="12"/>
                        <a:pt x="21" y="5"/>
                        <a:pt x="20" y="4"/>
                      </a:cubicBezTo>
                      <a:cubicBezTo>
                        <a:pt x="18" y="3"/>
                        <a:pt x="4" y="0"/>
                        <a:pt x="4" y="0"/>
                      </a:cubicBezTo>
                      <a:close/>
                    </a:path>
                  </a:pathLst>
                </a:custGeom>
                <a:pattFill prst="divot">
                  <a:fgClr>
                    <a:srgbClr val="FED208"/>
                  </a:fgClr>
                  <a:bgClr>
                    <a:schemeClr val="bg1"/>
                  </a:bgClr>
                </a:pattFill>
                <a:ln w="9525">
                  <a:solidFill>
                    <a:srgbClr val="969696"/>
                  </a:solidFill>
                  <a:prstDash val="sysDot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924" name="Freeform 579"/>
                <p:cNvSpPr>
                  <a:spLocks/>
                </p:cNvSpPr>
                <p:nvPr/>
              </p:nvSpPr>
              <p:spPr bwMode="auto">
                <a:xfrm>
                  <a:off x="2684448" y="1527591"/>
                  <a:ext cx="782120" cy="365877"/>
                </a:xfrm>
                <a:custGeom>
                  <a:avLst/>
                  <a:gdLst>
                    <a:gd name="T0" fmla="*/ 332706 w 449"/>
                    <a:gd name="T1" fmla="*/ 185724 h 197"/>
                    <a:gd name="T2" fmla="*/ 228191 w 449"/>
                    <a:gd name="T3" fmla="*/ 148580 h 197"/>
                    <a:gd name="T4" fmla="*/ 207288 w 449"/>
                    <a:gd name="T5" fmla="*/ 167152 h 197"/>
                    <a:gd name="T6" fmla="*/ 172450 w 449"/>
                    <a:gd name="T7" fmla="*/ 148580 h 197"/>
                    <a:gd name="T8" fmla="*/ 104515 w 449"/>
                    <a:gd name="T9" fmla="*/ 148580 h 197"/>
                    <a:gd name="T10" fmla="*/ 38322 w 449"/>
                    <a:gd name="T11" fmla="*/ 107720 h 197"/>
                    <a:gd name="T12" fmla="*/ 27871 w 449"/>
                    <a:gd name="T13" fmla="*/ 130007 h 197"/>
                    <a:gd name="T14" fmla="*/ 20903 w 449"/>
                    <a:gd name="T15" fmla="*/ 148580 h 197"/>
                    <a:gd name="T16" fmla="*/ 41806 w 449"/>
                    <a:gd name="T17" fmla="*/ 163437 h 197"/>
                    <a:gd name="T18" fmla="*/ 41806 w 449"/>
                    <a:gd name="T19" fmla="*/ 178295 h 197"/>
                    <a:gd name="T20" fmla="*/ 41806 w 449"/>
                    <a:gd name="T21" fmla="*/ 213583 h 197"/>
                    <a:gd name="T22" fmla="*/ 101031 w 449"/>
                    <a:gd name="T23" fmla="*/ 221012 h 197"/>
                    <a:gd name="T24" fmla="*/ 76644 w 449"/>
                    <a:gd name="T25" fmla="*/ 261871 h 197"/>
                    <a:gd name="T26" fmla="*/ 127160 w 449"/>
                    <a:gd name="T27" fmla="*/ 269300 h 197"/>
                    <a:gd name="T28" fmla="*/ 168966 w 449"/>
                    <a:gd name="T29" fmla="*/ 228441 h 197"/>
                    <a:gd name="T30" fmla="*/ 207288 w 449"/>
                    <a:gd name="T31" fmla="*/ 239584 h 197"/>
                    <a:gd name="T32" fmla="*/ 252578 w 449"/>
                    <a:gd name="T33" fmla="*/ 247013 h 197"/>
                    <a:gd name="T34" fmla="*/ 242126 w 449"/>
                    <a:gd name="T35" fmla="*/ 302731 h 197"/>
                    <a:gd name="T36" fmla="*/ 172450 w 449"/>
                    <a:gd name="T37" fmla="*/ 280444 h 197"/>
                    <a:gd name="T38" fmla="*/ 158514 w 449"/>
                    <a:gd name="T39" fmla="*/ 317589 h 197"/>
                    <a:gd name="T40" fmla="*/ 175933 w 449"/>
                    <a:gd name="T41" fmla="*/ 347305 h 197"/>
                    <a:gd name="T42" fmla="*/ 200320 w 449"/>
                    <a:gd name="T43" fmla="*/ 351019 h 197"/>
                    <a:gd name="T44" fmla="*/ 256062 w 449"/>
                    <a:gd name="T45" fmla="*/ 339876 h 197"/>
                    <a:gd name="T46" fmla="*/ 315287 w 449"/>
                    <a:gd name="T47" fmla="*/ 328732 h 197"/>
                    <a:gd name="T48" fmla="*/ 339674 w 449"/>
                    <a:gd name="T49" fmla="*/ 365877 h 197"/>
                    <a:gd name="T50" fmla="*/ 400641 w 449"/>
                    <a:gd name="T51" fmla="*/ 321303 h 197"/>
                    <a:gd name="T52" fmla="*/ 404124 w 449"/>
                    <a:gd name="T53" fmla="*/ 295302 h 197"/>
                    <a:gd name="T54" fmla="*/ 445930 w 449"/>
                    <a:gd name="T55" fmla="*/ 258157 h 197"/>
                    <a:gd name="T56" fmla="*/ 480769 w 449"/>
                    <a:gd name="T57" fmla="*/ 247013 h 197"/>
                    <a:gd name="T58" fmla="*/ 466833 w 449"/>
                    <a:gd name="T59" fmla="*/ 224726 h 197"/>
                    <a:gd name="T60" fmla="*/ 404124 w 449"/>
                    <a:gd name="T61" fmla="*/ 213583 h 197"/>
                    <a:gd name="T62" fmla="*/ 463350 w 449"/>
                    <a:gd name="T63" fmla="*/ 200582 h 197"/>
                    <a:gd name="T64" fmla="*/ 449414 w 449"/>
                    <a:gd name="T65" fmla="*/ 185724 h 197"/>
                    <a:gd name="T66" fmla="*/ 533026 w 449"/>
                    <a:gd name="T67" fmla="*/ 193153 h 197"/>
                    <a:gd name="T68" fmla="*/ 588767 w 449"/>
                    <a:gd name="T69" fmla="*/ 152294 h 197"/>
                    <a:gd name="T70" fmla="*/ 705476 w 449"/>
                    <a:gd name="T71" fmla="*/ 111435 h 197"/>
                    <a:gd name="T72" fmla="*/ 754249 w 449"/>
                    <a:gd name="T73" fmla="*/ 63146 h 197"/>
                    <a:gd name="T74" fmla="*/ 757733 w 449"/>
                    <a:gd name="T75" fmla="*/ 44574 h 197"/>
                    <a:gd name="T76" fmla="*/ 677605 w 449"/>
                    <a:gd name="T77" fmla="*/ 18572 h 197"/>
                    <a:gd name="T78" fmla="*/ 627090 w 449"/>
                    <a:gd name="T79" fmla="*/ 44574 h 197"/>
                    <a:gd name="T80" fmla="*/ 602703 w 449"/>
                    <a:gd name="T81" fmla="*/ 14858 h 197"/>
                    <a:gd name="T82" fmla="*/ 539994 w 449"/>
                    <a:gd name="T83" fmla="*/ 22287 h 197"/>
                    <a:gd name="T84" fmla="*/ 435479 w 449"/>
                    <a:gd name="T85" fmla="*/ 22287 h 197"/>
                    <a:gd name="T86" fmla="*/ 418060 w 449"/>
                    <a:gd name="T87" fmla="*/ 40859 h 197"/>
                    <a:gd name="T88" fmla="*/ 414576 w 449"/>
                    <a:gd name="T89" fmla="*/ 37145 h 197"/>
                    <a:gd name="T90" fmla="*/ 360576 w 449"/>
                    <a:gd name="T91" fmla="*/ 52003 h 197"/>
                    <a:gd name="T92" fmla="*/ 315287 w 449"/>
                    <a:gd name="T93" fmla="*/ 70575 h 197"/>
                    <a:gd name="T94" fmla="*/ 259545 w 449"/>
                    <a:gd name="T95" fmla="*/ 52003 h 197"/>
                    <a:gd name="T96" fmla="*/ 228191 w 449"/>
                    <a:gd name="T97" fmla="*/ 55717 h 197"/>
                    <a:gd name="T98" fmla="*/ 210772 w 449"/>
                    <a:gd name="T99" fmla="*/ 74290 h 197"/>
                    <a:gd name="T100" fmla="*/ 221223 w 449"/>
                    <a:gd name="T101" fmla="*/ 85433 h 197"/>
                    <a:gd name="T102" fmla="*/ 141095 w 449"/>
                    <a:gd name="T103" fmla="*/ 92862 h 197"/>
                    <a:gd name="T104" fmla="*/ 123676 w 449"/>
                    <a:gd name="T105" fmla="*/ 92862 h 197"/>
                    <a:gd name="T106" fmla="*/ 168966 w 449"/>
                    <a:gd name="T107" fmla="*/ 107720 h 197"/>
                    <a:gd name="T108" fmla="*/ 186385 w 449"/>
                    <a:gd name="T109" fmla="*/ 130007 h 197"/>
                    <a:gd name="T110" fmla="*/ 245610 w 449"/>
                    <a:gd name="T111" fmla="*/ 144865 h 197"/>
                    <a:gd name="T112" fmla="*/ 259545 w 449"/>
                    <a:gd name="T113" fmla="*/ 122578 h 197"/>
                    <a:gd name="T114" fmla="*/ 428511 w 449"/>
                    <a:gd name="T115" fmla="*/ 107720 h 197"/>
                    <a:gd name="T116" fmla="*/ 383221 w 449"/>
                    <a:gd name="T117" fmla="*/ 130007 h 197"/>
                    <a:gd name="T118" fmla="*/ 404124 w 449"/>
                    <a:gd name="T119" fmla="*/ 144865 h 197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449"/>
                    <a:gd name="T181" fmla="*/ 0 h 197"/>
                    <a:gd name="T182" fmla="*/ 449 w 449"/>
                    <a:gd name="T183" fmla="*/ 197 h 197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449" h="197">
                      <a:moveTo>
                        <a:pt x="205" y="78"/>
                      </a:moveTo>
                      <a:cubicBezTo>
                        <a:pt x="198" y="79"/>
                        <a:pt x="185" y="83"/>
                        <a:pt x="177" y="84"/>
                      </a:cubicBezTo>
                      <a:cubicBezTo>
                        <a:pt x="178" y="88"/>
                        <a:pt x="179" y="83"/>
                        <a:pt x="181" y="86"/>
                      </a:cubicBezTo>
                      <a:cubicBezTo>
                        <a:pt x="185" y="95"/>
                        <a:pt x="177" y="98"/>
                        <a:pt x="191" y="100"/>
                      </a:cubicBezTo>
                      <a:cubicBezTo>
                        <a:pt x="192" y="100"/>
                        <a:pt x="199" y="98"/>
                        <a:pt x="197" y="98"/>
                      </a:cubicBezTo>
                      <a:cubicBezTo>
                        <a:pt x="207" y="93"/>
                        <a:pt x="198" y="103"/>
                        <a:pt x="197" y="104"/>
                      </a:cubicBezTo>
                      <a:cubicBezTo>
                        <a:pt x="174" y="106"/>
                        <a:pt x="180" y="87"/>
                        <a:pt x="169" y="82"/>
                      </a:cubicBezTo>
                      <a:cubicBezTo>
                        <a:pt x="161" y="78"/>
                        <a:pt x="137" y="79"/>
                        <a:pt x="131" y="80"/>
                      </a:cubicBezTo>
                      <a:cubicBezTo>
                        <a:pt x="131" y="81"/>
                        <a:pt x="127" y="83"/>
                        <a:pt x="127" y="84"/>
                      </a:cubicBezTo>
                      <a:cubicBezTo>
                        <a:pt x="126" y="88"/>
                        <a:pt x="128" y="87"/>
                        <a:pt x="129" y="90"/>
                      </a:cubicBezTo>
                      <a:cubicBezTo>
                        <a:pt x="125" y="93"/>
                        <a:pt x="121" y="96"/>
                        <a:pt x="117" y="100"/>
                      </a:cubicBezTo>
                      <a:cubicBezTo>
                        <a:pt x="114" y="97"/>
                        <a:pt x="120" y="92"/>
                        <a:pt x="119" y="90"/>
                      </a:cubicBezTo>
                      <a:cubicBezTo>
                        <a:pt x="119" y="88"/>
                        <a:pt x="113" y="86"/>
                        <a:pt x="113" y="86"/>
                      </a:cubicBezTo>
                      <a:cubicBezTo>
                        <a:pt x="113" y="85"/>
                        <a:pt x="114" y="80"/>
                        <a:pt x="113" y="80"/>
                      </a:cubicBezTo>
                      <a:cubicBezTo>
                        <a:pt x="110" y="78"/>
                        <a:pt x="111" y="82"/>
                        <a:pt x="111" y="84"/>
                      </a:cubicBezTo>
                      <a:cubicBezTo>
                        <a:pt x="105" y="82"/>
                        <a:pt x="104" y="82"/>
                        <a:pt x="99" y="80"/>
                      </a:cubicBez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94" y="83"/>
                        <a:pt x="74" y="84"/>
                        <a:pt x="69" y="84"/>
                      </a:cubicBezTo>
                      <a:cubicBezTo>
                        <a:pt x="65" y="80"/>
                        <a:pt x="65" y="80"/>
                        <a:pt x="65" y="80"/>
                      </a:cubicBezTo>
                      <a:cubicBezTo>
                        <a:pt x="64" y="79"/>
                        <a:pt x="61" y="80"/>
                        <a:pt x="60" y="80"/>
                      </a:cubicBezTo>
                      <a:cubicBezTo>
                        <a:pt x="58" y="74"/>
                        <a:pt x="56" y="63"/>
                        <a:pt x="52" y="60"/>
                      </a:cubicBezTo>
                      <a:cubicBezTo>
                        <a:pt x="45" y="55"/>
                        <a:pt x="12" y="52"/>
                        <a:pt x="0" y="52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8" y="56"/>
                        <a:pt x="16" y="57"/>
                        <a:pt x="22" y="58"/>
                      </a:cubicBezTo>
                      <a:cubicBezTo>
                        <a:pt x="20" y="68"/>
                        <a:pt x="20" y="68"/>
                        <a:pt x="20" y="68"/>
                      </a:cubicBezTo>
                      <a:cubicBezTo>
                        <a:pt x="15" y="67"/>
                        <a:pt x="6" y="63"/>
                        <a:pt x="0" y="62"/>
                      </a:cubicBezTo>
                      <a:cubicBezTo>
                        <a:pt x="0" y="62"/>
                        <a:pt x="0" y="70"/>
                        <a:pt x="0" y="70"/>
                      </a:cubicBezTo>
                      <a:cubicBezTo>
                        <a:pt x="6" y="70"/>
                        <a:pt x="11" y="69"/>
                        <a:pt x="16" y="70"/>
                      </a:cubicBezTo>
                      <a:cubicBezTo>
                        <a:pt x="20" y="74"/>
                        <a:pt x="20" y="74"/>
                        <a:pt x="20" y="74"/>
                      </a:cubicBezTo>
                      <a:cubicBezTo>
                        <a:pt x="25" y="74"/>
                        <a:pt x="22" y="71"/>
                        <a:pt x="28" y="72"/>
                      </a:cubicBezTo>
                      <a:cubicBezTo>
                        <a:pt x="26" y="68"/>
                        <a:pt x="33" y="77"/>
                        <a:pt x="34" y="78"/>
                      </a:cubicBezTo>
                      <a:cubicBezTo>
                        <a:pt x="25" y="79"/>
                        <a:pt x="21" y="78"/>
                        <a:pt x="12" y="80"/>
                      </a:cubicBezTo>
                      <a:cubicBezTo>
                        <a:pt x="12" y="81"/>
                        <a:pt x="15" y="87"/>
                        <a:pt x="14" y="88"/>
                      </a:cubicBezTo>
                      <a:cubicBezTo>
                        <a:pt x="13" y="88"/>
                        <a:pt x="7" y="88"/>
                        <a:pt x="6" y="88"/>
                      </a:cubicBezTo>
                      <a:cubicBezTo>
                        <a:pt x="10" y="88"/>
                        <a:pt x="16" y="90"/>
                        <a:pt x="24" y="92"/>
                      </a:cubicBezTo>
                      <a:cubicBezTo>
                        <a:pt x="24" y="88"/>
                        <a:pt x="24" y="88"/>
                        <a:pt x="24" y="88"/>
                      </a:cubicBezTo>
                      <a:cubicBezTo>
                        <a:pt x="27" y="89"/>
                        <a:pt x="25" y="90"/>
                        <a:pt x="26" y="94"/>
                      </a:cubicBezTo>
                      <a:cubicBezTo>
                        <a:pt x="31" y="94"/>
                        <a:pt x="33" y="92"/>
                        <a:pt x="36" y="92"/>
                      </a:cubicBezTo>
                      <a:cubicBezTo>
                        <a:pt x="36" y="94"/>
                        <a:pt x="37" y="94"/>
                        <a:pt x="38" y="96"/>
                      </a:cubicBezTo>
                      <a:cubicBezTo>
                        <a:pt x="24" y="96"/>
                        <a:pt x="24" y="96"/>
                        <a:pt x="24" y="96"/>
                      </a:cubicBezTo>
                      <a:cubicBezTo>
                        <a:pt x="21" y="96"/>
                        <a:pt x="16" y="94"/>
                        <a:pt x="12" y="94"/>
                      </a:cubicBezTo>
                      <a:cubicBezTo>
                        <a:pt x="16" y="104"/>
                        <a:pt x="12" y="108"/>
                        <a:pt x="24" y="111"/>
                      </a:cubicBezTo>
                      <a:cubicBezTo>
                        <a:pt x="29" y="113"/>
                        <a:pt x="46" y="110"/>
                        <a:pt x="32" y="113"/>
                      </a:cubicBezTo>
                      <a:cubicBezTo>
                        <a:pt x="31" y="114"/>
                        <a:pt x="24" y="115"/>
                        <a:pt x="24" y="115"/>
                      </a:cubicBezTo>
                      <a:cubicBezTo>
                        <a:pt x="15" y="113"/>
                        <a:pt x="32" y="121"/>
                        <a:pt x="34" y="121"/>
                      </a:cubicBezTo>
                      <a:cubicBezTo>
                        <a:pt x="39" y="121"/>
                        <a:pt x="41" y="116"/>
                        <a:pt x="44" y="115"/>
                      </a:cubicBezTo>
                      <a:cubicBezTo>
                        <a:pt x="48" y="114"/>
                        <a:pt x="54" y="115"/>
                        <a:pt x="58" y="115"/>
                      </a:cubicBezTo>
                      <a:cubicBezTo>
                        <a:pt x="58" y="119"/>
                        <a:pt x="58" y="119"/>
                        <a:pt x="58" y="119"/>
                      </a:cubicBezTo>
                      <a:cubicBezTo>
                        <a:pt x="49" y="121"/>
                        <a:pt x="45" y="121"/>
                        <a:pt x="38" y="123"/>
                      </a:cubicBezTo>
                      <a:cubicBezTo>
                        <a:pt x="40" y="128"/>
                        <a:pt x="41" y="132"/>
                        <a:pt x="44" y="137"/>
                      </a:cubicBezTo>
                      <a:cubicBezTo>
                        <a:pt x="48" y="137"/>
                        <a:pt x="48" y="137"/>
                        <a:pt x="48" y="137"/>
                      </a:cubicBezTo>
                      <a:cubicBezTo>
                        <a:pt x="48" y="137"/>
                        <a:pt x="44" y="143"/>
                        <a:pt x="44" y="141"/>
                      </a:cubicBezTo>
                      <a:cubicBezTo>
                        <a:pt x="44" y="142"/>
                        <a:pt x="46" y="145"/>
                        <a:pt x="46" y="145"/>
                      </a:cubicBezTo>
                      <a:cubicBezTo>
                        <a:pt x="56" y="146"/>
                        <a:pt x="55" y="145"/>
                        <a:pt x="64" y="145"/>
                      </a:cubicBezTo>
                      <a:cubicBezTo>
                        <a:pt x="65" y="139"/>
                        <a:pt x="65" y="139"/>
                        <a:pt x="65" y="139"/>
                      </a:cubicBezTo>
                      <a:cubicBezTo>
                        <a:pt x="70" y="139"/>
                        <a:pt x="71" y="143"/>
                        <a:pt x="73" y="145"/>
                      </a:cubicBezTo>
                      <a:cubicBezTo>
                        <a:pt x="75" y="144"/>
                        <a:pt x="79" y="145"/>
                        <a:pt x="81" y="143"/>
                      </a:cubicBezTo>
                      <a:cubicBezTo>
                        <a:pt x="84" y="141"/>
                        <a:pt x="82" y="137"/>
                        <a:pt x="85" y="135"/>
                      </a:cubicBezTo>
                      <a:cubicBezTo>
                        <a:pt x="89" y="133"/>
                        <a:pt x="94" y="136"/>
                        <a:pt x="97" y="133"/>
                      </a:cubicBezTo>
                      <a:cubicBezTo>
                        <a:pt x="99" y="132"/>
                        <a:pt x="93" y="125"/>
                        <a:pt x="97" y="123"/>
                      </a:cubicBezTo>
                      <a:cubicBezTo>
                        <a:pt x="101" y="122"/>
                        <a:pt x="99" y="128"/>
                        <a:pt x="99" y="129"/>
                      </a:cubicBezTo>
                      <a:cubicBezTo>
                        <a:pt x="103" y="129"/>
                        <a:pt x="103" y="129"/>
                        <a:pt x="103" y="129"/>
                      </a:cubicBezTo>
                      <a:cubicBezTo>
                        <a:pt x="113" y="123"/>
                        <a:pt x="108" y="123"/>
                        <a:pt x="121" y="121"/>
                      </a:cubicBezTo>
                      <a:cubicBezTo>
                        <a:pt x="115" y="124"/>
                        <a:pt x="127" y="126"/>
                        <a:pt x="119" y="129"/>
                      </a:cubicBezTo>
                      <a:cubicBezTo>
                        <a:pt x="116" y="131"/>
                        <a:pt x="108" y="129"/>
                        <a:pt x="105" y="131"/>
                      </a:cubicBezTo>
                      <a:cubicBezTo>
                        <a:pt x="105" y="132"/>
                        <a:pt x="105" y="137"/>
                        <a:pt x="105" y="137"/>
                      </a:cubicBezTo>
                      <a:cubicBezTo>
                        <a:pt x="102" y="136"/>
                        <a:pt x="103" y="144"/>
                        <a:pt x="103" y="145"/>
                      </a:cubicBezTo>
                      <a:cubicBezTo>
                        <a:pt x="125" y="140"/>
                        <a:pt x="130" y="148"/>
                        <a:pt x="145" y="133"/>
                      </a:cubicBezTo>
                      <a:cubicBezTo>
                        <a:pt x="138" y="160"/>
                        <a:pt x="149" y="151"/>
                        <a:pt x="165" y="153"/>
                      </a:cubicBezTo>
                      <a:cubicBezTo>
                        <a:pt x="163" y="156"/>
                        <a:pt x="164" y="158"/>
                        <a:pt x="163" y="161"/>
                      </a:cubicBezTo>
                      <a:cubicBezTo>
                        <a:pt x="158" y="162"/>
                        <a:pt x="160" y="165"/>
                        <a:pt x="159" y="165"/>
                      </a:cubicBezTo>
                      <a:cubicBezTo>
                        <a:pt x="156" y="166"/>
                        <a:pt x="144" y="164"/>
                        <a:pt x="139" y="163"/>
                      </a:cubicBezTo>
                      <a:cubicBezTo>
                        <a:pt x="138" y="161"/>
                        <a:pt x="138" y="156"/>
                        <a:pt x="137" y="155"/>
                      </a:cubicBezTo>
                      <a:cubicBezTo>
                        <a:pt x="135" y="154"/>
                        <a:pt x="131" y="156"/>
                        <a:pt x="129" y="155"/>
                      </a:cubicBezTo>
                      <a:cubicBezTo>
                        <a:pt x="128" y="155"/>
                        <a:pt x="126" y="149"/>
                        <a:pt x="125" y="149"/>
                      </a:cubicBezTo>
                      <a:cubicBezTo>
                        <a:pt x="116" y="147"/>
                        <a:pt x="108" y="150"/>
                        <a:pt x="99" y="151"/>
                      </a:cubicBezTo>
                      <a:cubicBezTo>
                        <a:pt x="101" y="159"/>
                        <a:pt x="101" y="159"/>
                        <a:pt x="101" y="159"/>
                      </a:cubicBezTo>
                      <a:cubicBezTo>
                        <a:pt x="103" y="159"/>
                        <a:pt x="110" y="161"/>
                        <a:pt x="107" y="159"/>
                      </a:cubicBezTo>
                      <a:cubicBezTo>
                        <a:pt x="109" y="165"/>
                        <a:pt x="109" y="165"/>
                        <a:pt x="109" y="165"/>
                      </a:cubicBezTo>
                      <a:cubicBezTo>
                        <a:pt x="113" y="164"/>
                        <a:pt x="94" y="170"/>
                        <a:pt x="91" y="171"/>
                      </a:cubicBezTo>
                      <a:cubicBezTo>
                        <a:pt x="75" y="177"/>
                        <a:pt x="79" y="178"/>
                        <a:pt x="81" y="191"/>
                      </a:cubicBezTo>
                      <a:cubicBezTo>
                        <a:pt x="87" y="190"/>
                        <a:pt x="84" y="188"/>
                        <a:pt x="85" y="187"/>
                      </a:cubicBezTo>
                      <a:cubicBezTo>
                        <a:pt x="92" y="185"/>
                        <a:pt x="94" y="194"/>
                        <a:pt x="103" y="191"/>
                      </a:cubicBezTo>
                      <a:cubicBezTo>
                        <a:pt x="104" y="191"/>
                        <a:pt x="101" y="187"/>
                        <a:pt x="101" y="187"/>
                      </a:cubicBezTo>
                      <a:cubicBezTo>
                        <a:pt x="103" y="186"/>
                        <a:pt x="106" y="186"/>
                        <a:pt x="107" y="185"/>
                      </a:cubicBezTo>
                      <a:cubicBezTo>
                        <a:pt x="110" y="188"/>
                        <a:pt x="108" y="189"/>
                        <a:pt x="113" y="191"/>
                      </a:cubicBezTo>
                      <a:cubicBezTo>
                        <a:pt x="114" y="189"/>
                        <a:pt x="112" y="184"/>
                        <a:pt x="115" y="185"/>
                      </a:cubicBezTo>
                      <a:cubicBezTo>
                        <a:pt x="115" y="189"/>
                        <a:pt x="115" y="189"/>
                        <a:pt x="115" y="189"/>
                      </a:cubicBezTo>
                      <a:cubicBezTo>
                        <a:pt x="123" y="190"/>
                        <a:pt x="131" y="193"/>
                        <a:pt x="137" y="195"/>
                      </a:cubicBezTo>
                      <a:cubicBezTo>
                        <a:pt x="140" y="189"/>
                        <a:pt x="138" y="192"/>
                        <a:pt x="143" y="189"/>
                      </a:cubicBezTo>
                      <a:cubicBezTo>
                        <a:pt x="142" y="188"/>
                        <a:pt x="139" y="181"/>
                        <a:pt x="139" y="181"/>
                      </a:cubicBezTo>
                      <a:cubicBezTo>
                        <a:pt x="141" y="180"/>
                        <a:pt x="145" y="182"/>
                        <a:pt x="147" y="183"/>
                      </a:cubicBezTo>
                      <a:cubicBezTo>
                        <a:pt x="149" y="180"/>
                        <a:pt x="150" y="177"/>
                        <a:pt x="153" y="175"/>
                      </a:cubicBezTo>
                      <a:cubicBezTo>
                        <a:pt x="153" y="187"/>
                        <a:pt x="153" y="187"/>
                        <a:pt x="153" y="187"/>
                      </a:cubicBezTo>
                      <a:cubicBezTo>
                        <a:pt x="161" y="186"/>
                        <a:pt x="167" y="185"/>
                        <a:pt x="177" y="185"/>
                      </a:cubicBezTo>
                      <a:cubicBezTo>
                        <a:pt x="178" y="182"/>
                        <a:pt x="177" y="177"/>
                        <a:pt x="181" y="177"/>
                      </a:cubicBezTo>
                      <a:cubicBezTo>
                        <a:pt x="183" y="185"/>
                        <a:pt x="183" y="185"/>
                        <a:pt x="183" y="185"/>
                      </a:cubicBezTo>
                      <a:cubicBezTo>
                        <a:pt x="189" y="184"/>
                        <a:pt x="184" y="183"/>
                        <a:pt x="187" y="181"/>
                      </a:cubicBezTo>
                      <a:cubicBezTo>
                        <a:pt x="187" y="182"/>
                        <a:pt x="193" y="182"/>
                        <a:pt x="195" y="183"/>
                      </a:cubicBezTo>
                      <a:cubicBezTo>
                        <a:pt x="195" y="187"/>
                        <a:pt x="194" y="193"/>
                        <a:pt x="195" y="197"/>
                      </a:cubicBezTo>
                      <a:cubicBezTo>
                        <a:pt x="201" y="193"/>
                        <a:pt x="207" y="187"/>
                        <a:pt x="212" y="183"/>
                      </a:cubicBezTo>
                      <a:cubicBezTo>
                        <a:pt x="215" y="184"/>
                        <a:pt x="217" y="188"/>
                        <a:pt x="220" y="187"/>
                      </a:cubicBezTo>
                      <a:cubicBezTo>
                        <a:pt x="223" y="186"/>
                        <a:pt x="228" y="179"/>
                        <a:pt x="230" y="177"/>
                      </a:cubicBezTo>
                      <a:cubicBezTo>
                        <a:pt x="236" y="179"/>
                        <a:pt x="230" y="173"/>
                        <a:pt x="230" y="173"/>
                      </a:cubicBezTo>
                      <a:cubicBezTo>
                        <a:pt x="228" y="172"/>
                        <a:pt x="225" y="174"/>
                        <a:pt x="222" y="173"/>
                      </a:cubicBezTo>
                      <a:cubicBezTo>
                        <a:pt x="220" y="172"/>
                        <a:pt x="219" y="166"/>
                        <a:pt x="216" y="165"/>
                      </a:cubicBezTo>
                      <a:cubicBezTo>
                        <a:pt x="214" y="164"/>
                        <a:pt x="204" y="161"/>
                        <a:pt x="203" y="161"/>
                      </a:cubicBezTo>
                      <a:cubicBezTo>
                        <a:pt x="214" y="161"/>
                        <a:pt x="223" y="160"/>
                        <a:pt x="232" y="159"/>
                      </a:cubicBezTo>
                      <a:cubicBezTo>
                        <a:pt x="232" y="155"/>
                        <a:pt x="231" y="153"/>
                        <a:pt x="230" y="147"/>
                      </a:cubicBezTo>
                      <a:cubicBezTo>
                        <a:pt x="239" y="148"/>
                        <a:pt x="249" y="151"/>
                        <a:pt x="258" y="147"/>
                      </a:cubicBezTo>
                      <a:cubicBezTo>
                        <a:pt x="260" y="143"/>
                        <a:pt x="260" y="143"/>
                        <a:pt x="260" y="143"/>
                      </a:cubicBezTo>
                      <a:cubicBezTo>
                        <a:pt x="254" y="144"/>
                        <a:pt x="259" y="141"/>
                        <a:pt x="256" y="139"/>
                      </a:cubicBezTo>
                      <a:cubicBezTo>
                        <a:pt x="264" y="139"/>
                        <a:pt x="261" y="140"/>
                        <a:pt x="268" y="139"/>
                      </a:cubicBezTo>
                      <a:cubicBezTo>
                        <a:pt x="265" y="138"/>
                        <a:pt x="266" y="137"/>
                        <a:pt x="266" y="137"/>
                      </a:cubicBezTo>
                      <a:cubicBezTo>
                        <a:pt x="267" y="137"/>
                        <a:pt x="262" y="133"/>
                        <a:pt x="262" y="133"/>
                      </a:cubicBezTo>
                      <a:cubicBezTo>
                        <a:pt x="267" y="133"/>
                        <a:pt x="272" y="135"/>
                        <a:pt x="276" y="133"/>
                      </a:cubicBezTo>
                      <a:cubicBezTo>
                        <a:pt x="277" y="133"/>
                        <a:pt x="278" y="130"/>
                        <a:pt x="280" y="129"/>
                      </a:cubicBezTo>
                      <a:cubicBezTo>
                        <a:pt x="278" y="129"/>
                        <a:pt x="279" y="125"/>
                        <a:pt x="278" y="123"/>
                      </a:cubicBezTo>
                      <a:cubicBezTo>
                        <a:pt x="273" y="123"/>
                        <a:pt x="274" y="127"/>
                        <a:pt x="268" y="125"/>
                      </a:cubicBezTo>
                      <a:cubicBezTo>
                        <a:pt x="268" y="121"/>
                        <a:pt x="268" y="121"/>
                        <a:pt x="268" y="121"/>
                      </a:cubicBezTo>
                      <a:cubicBezTo>
                        <a:pt x="266" y="121"/>
                        <a:pt x="260" y="119"/>
                        <a:pt x="260" y="119"/>
                      </a:cubicBezTo>
                      <a:cubicBezTo>
                        <a:pt x="252" y="119"/>
                        <a:pt x="241" y="125"/>
                        <a:pt x="234" y="127"/>
                      </a:cubicBezTo>
                      <a:cubicBezTo>
                        <a:pt x="234" y="123"/>
                        <a:pt x="234" y="123"/>
                        <a:pt x="234" y="123"/>
                      </a:cubicBezTo>
                      <a:cubicBezTo>
                        <a:pt x="244" y="125"/>
                        <a:pt x="236" y="117"/>
                        <a:pt x="232" y="115"/>
                      </a:cubicBezTo>
                      <a:cubicBezTo>
                        <a:pt x="234" y="116"/>
                        <a:pt x="273" y="121"/>
                        <a:pt x="258" y="113"/>
                      </a:cubicBezTo>
                      <a:cubicBezTo>
                        <a:pt x="255" y="112"/>
                        <a:pt x="254" y="112"/>
                        <a:pt x="250" y="111"/>
                      </a:cubicBezTo>
                      <a:cubicBezTo>
                        <a:pt x="245" y="111"/>
                        <a:pt x="263" y="111"/>
                        <a:pt x="268" y="111"/>
                      </a:cubicBezTo>
                      <a:cubicBezTo>
                        <a:pt x="266" y="108"/>
                        <a:pt x="266" y="108"/>
                        <a:pt x="266" y="108"/>
                      </a:cubicBezTo>
                      <a:cubicBezTo>
                        <a:pt x="259" y="105"/>
                        <a:pt x="253" y="106"/>
                        <a:pt x="244" y="106"/>
                      </a:cubicBezTo>
                      <a:cubicBezTo>
                        <a:pt x="244" y="102"/>
                        <a:pt x="244" y="102"/>
                        <a:pt x="244" y="102"/>
                      </a:cubicBezTo>
                      <a:cubicBezTo>
                        <a:pt x="249" y="101"/>
                        <a:pt x="249" y="105"/>
                        <a:pt x="254" y="104"/>
                      </a:cubicBezTo>
                      <a:cubicBezTo>
                        <a:pt x="256" y="103"/>
                        <a:pt x="255" y="99"/>
                        <a:pt x="258" y="100"/>
                      </a:cubicBezTo>
                      <a:cubicBezTo>
                        <a:pt x="260" y="100"/>
                        <a:pt x="265" y="107"/>
                        <a:pt x="268" y="108"/>
                      </a:cubicBezTo>
                      <a:cubicBezTo>
                        <a:pt x="272" y="108"/>
                        <a:pt x="269" y="106"/>
                        <a:pt x="270" y="104"/>
                      </a:cubicBezTo>
                      <a:cubicBezTo>
                        <a:pt x="278" y="104"/>
                        <a:pt x="285" y="104"/>
                        <a:pt x="290" y="104"/>
                      </a:cubicBezTo>
                      <a:cubicBezTo>
                        <a:pt x="290" y="104"/>
                        <a:pt x="300" y="106"/>
                        <a:pt x="306" y="104"/>
                      </a:cubicBezTo>
                      <a:cubicBezTo>
                        <a:pt x="308" y="103"/>
                        <a:pt x="304" y="98"/>
                        <a:pt x="304" y="98"/>
                      </a:cubicBezTo>
                      <a:cubicBezTo>
                        <a:pt x="311" y="95"/>
                        <a:pt x="333" y="93"/>
                        <a:pt x="314" y="88"/>
                      </a:cubicBezTo>
                      <a:cubicBezTo>
                        <a:pt x="314" y="88"/>
                        <a:pt x="320" y="88"/>
                        <a:pt x="316" y="86"/>
                      </a:cubicBezTo>
                      <a:cubicBezTo>
                        <a:pt x="330" y="89"/>
                        <a:pt x="326" y="88"/>
                        <a:pt x="338" y="82"/>
                      </a:cubicBezTo>
                      <a:cubicBezTo>
                        <a:pt x="334" y="84"/>
                        <a:pt x="336" y="76"/>
                        <a:pt x="338" y="76"/>
                      </a:cubicBezTo>
                      <a:cubicBezTo>
                        <a:pt x="338" y="76"/>
                        <a:pt x="343" y="81"/>
                        <a:pt x="344" y="82"/>
                      </a:cubicBezTo>
                      <a:cubicBezTo>
                        <a:pt x="348" y="79"/>
                        <a:pt x="362" y="67"/>
                        <a:pt x="365" y="66"/>
                      </a:cubicBezTo>
                      <a:cubicBezTo>
                        <a:pt x="379" y="62"/>
                        <a:pt x="394" y="66"/>
                        <a:pt x="405" y="60"/>
                      </a:cubicBezTo>
                      <a:cubicBezTo>
                        <a:pt x="411" y="57"/>
                        <a:pt x="412" y="50"/>
                        <a:pt x="405" y="48"/>
                      </a:cubicBezTo>
                      <a:cubicBezTo>
                        <a:pt x="412" y="44"/>
                        <a:pt x="419" y="43"/>
                        <a:pt x="427" y="40"/>
                      </a:cubicBezTo>
                      <a:cubicBezTo>
                        <a:pt x="428" y="40"/>
                        <a:pt x="430" y="38"/>
                        <a:pt x="433" y="38"/>
                      </a:cubicBezTo>
                      <a:cubicBezTo>
                        <a:pt x="433" y="34"/>
                        <a:pt x="433" y="34"/>
                        <a:pt x="433" y="34"/>
                      </a:cubicBezTo>
                      <a:cubicBezTo>
                        <a:pt x="437" y="32"/>
                        <a:pt x="441" y="33"/>
                        <a:pt x="445" y="32"/>
                      </a:cubicBezTo>
                      <a:cubicBezTo>
                        <a:pt x="443" y="31"/>
                        <a:pt x="449" y="28"/>
                        <a:pt x="449" y="28"/>
                      </a:cubicBezTo>
                      <a:cubicBezTo>
                        <a:pt x="448" y="27"/>
                        <a:pt x="446" y="26"/>
                        <a:pt x="447" y="24"/>
                      </a:cubicBezTo>
                      <a:cubicBezTo>
                        <a:pt x="441" y="23"/>
                        <a:pt x="437" y="25"/>
                        <a:pt x="435" y="24"/>
                      </a:cubicBezTo>
                      <a:cubicBezTo>
                        <a:pt x="434" y="24"/>
                        <a:pt x="431" y="20"/>
                        <a:pt x="429" y="20"/>
                      </a:cubicBezTo>
                      <a:cubicBezTo>
                        <a:pt x="429" y="20"/>
                        <a:pt x="426" y="23"/>
                        <a:pt x="423" y="22"/>
                      </a:cubicBezTo>
                      <a:cubicBezTo>
                        <a:pt x="423" y="22"/>
                        <a:pt x="421" y="16"/>
                        <a:pt x="421" y="16"/>
                      </a:cubicBezTo>
                      <a:cubicBezTo>
                        <a:pt x="413" y="10"/>
                        <a:pt x="401" y="11"/>
                        <a:pt x="389" y="10"/>
                      </a:cubicBezTo>
                      <a:cubicBezTo>
                        <a:pt x="389" y="10"/>
                        <a:pt x="385" y="10"/>
                        <a:pt x="383" y="10"/>
                      </a:cubicBezTo>
                      <a:cubicBezTo>
                        <a:pt x="386" y="8"/>
                        <a:pt x="380" y="8"/>
                        <a:pt x="379" y="8"/>
                      </a:cubicBezTo>
                      <a:cubicBezTo>
                        <a:pt x="379" y="8"/>
                        <a:pt x="378" y="14"/>
                        <a:pt x="377" y="14"/>
                      </a:cubicBezTo>
                      <a:cubicBezTo>
                        <a:pt x="377" y="15"/>
                        <a:pt x="360" y="24"/>
                        <a:pt x="360" y="24"/>
                      </a:cubicBezTo>
                      <a:cubicBezTo>
                        <a:pt x="356" y="24"/>
                        <a:pt x="359" y="21"/>
                        <a:pt x="356" y="22"/>
                      </a:cubicBezTo>
                      <a:cubicBezTo>
                        <a:pt x="360" y="20"/>
                        <a:pt x="365" y="16"/>
                        <a:pt x="369" y="14"/>
                      </a:cubicBezTo>
                      <a:cubicBezTo>
                        <a:pt x="369" y="14"/>
                        <a:pt x="371" y="8"/>
                        <a:pt x="367" y="6"/>
                      </a:cubicBezTo>
                      <a:cubicBezTo>
                        <a:pt x="361" y="3"/>
                        <a:pt x="353" y="8"/>
                        <a:pt x="346" y="8"/>
                      </a:cubicBezTo>
                      <a:cubicBezTo>
                        <a:pt x="337" y="8"/>
                        <a:pt x="328" y="0"/>
                        <a:pt x="320" y="2"/>
                      </a:cubicBezTo>
                      <a:cubicBezTo>
                        <a:pt x="317" y="3"/>
                        <a:pt x="314" y="7"/>
                        <a:pt x="312" y="8"/>
                      </a:cubicBezTo>
                      <a:cubicBezTo>
                        <a:pt x="312" y="9"/>
                        <a:pt x="314" y="12"/>
                        <a:pt x="314" y="12"/>
                      </a:cubicBezTo>
                      <a:cubicBezTo>
                        <a:pt x="310" y="12"/>
                        <a:pt x="310" y="12"/>
                        <a:pt x="310" y="12"/>
                      </a:cubicBezTo>
                      <a:cubicBezTo>
                        <a:pt x="312" y="12"/>
                        <a:pt x="305" y="10"/>
                        <a:pt x="304" y="10"/>
                      </a:cubicBezTo>
                      <a:cubicBezTo>
                        <a:pt x="301" y="10"/>
                        <a:pt x="293" y="18"/>
                        <a:pt x="292" y="18"/>
                      </a:cubicBezTo>
                      <a:cubicBezTo>
                        <a:pt x="286" y="18"/>
                        <a:pt x="287" y="13"/>
                        <a:pt x="284" y="12"/>
                      </a:cubicBezTo>
                      <a:cubicBezTo>
                        <a:pt x="250" y="12"/>
                        <a:pt x="250" y="12"/>
                        <a:pt x="250" y="12"/>
                      </a:cubicBezTo>
                      <a:cubicBezTo>
                        <a:pt x="249" y="12"/>
                        <a:pt x="250" y="15"/>
                        <a:pt x="246" y="14"/>
                      </a:cubicBezTo>
                      <a:cubicBezTo>
                        <a:pt x="243" y="13"/>
                        <a:pt x="250" y="10"/>
                        <a:pt x="244" y="12"/>
                      </a:cubicBezTo>
                      <a:cubicBezTo>
                        <a:pt x="237" y="14"/>
                        <a:pt x="237" y="20"/>
                        <a:pt x="240" y="18"/>
                      </a:cubicBezTo>
                      <a:cubicBezTo>
                        <a:pt x="240" y="22"/>
                        <a:pt x="240" y="22"/>
                        <a:pt x="240" y="22"/>
                      </a:cubicBezTo>
                      <a:cubicBezTo>
                        <a:pt x="242" y="22"/>
                        <a:pt x="246" y="21"/>
                        <a:pt x="248" y="22"/>
                      </a:cubicBezTo>
                      <a:cubicBezTo>
                        <a:pt x="249" y="22"/>
                        <a:pt x="250" y="26"/>
                        <a:pt x="250" y="26"/>
                      </a:cubicBezTo>
                      <a:cubicBezTo>
                        <a:pt x="246" y="24"/>
                        <a:pt x="243" y="26"/>
                        <a:pt x="238" y="24"/>
                      </a:cubicBezTo>
                      <a:cubicBezTo>
                        <a:pt x="238" y="20"/>
                        <a:pt x="238" y="20"/>
                        <a:pt x="238" y="20"/>
                      </a:cubicBezTo>
                      <a:cubicBezTo>
                        <a:pt x="233" y="21"/>
                        <a:pt x="230" y="20"/>
                        <a:pt x="220" y="22"/>
                      </a:cubicBezTo>
                      <a:cubicBezTo>
                        <a:pt x="220" y="20"/>
                        <a:pt x="222" y="17"/>
                        <a:pt x="218" y="18"/>
                      </a:cubicBezTo>
                      <a:cubicBezTo>
                        <a:pt x="214" y="28"/>
                        <a:pt x="214" y="28"/>
                        <a:pt x="214" y="28"/>
                      </a:cubicBezTo>
                      <a:cubicBezTo>
                        <a:pt x="212" y="27"/>
                        <a:pt x="209" y="28"/>
                        <a:pt x="207" y="28"/>
                      </a:cubicBezTo>
                      <a:cubicBezTo>
                        <a:pt x="212" y="27"/>
                        <a:pt x="201" y="24"/>
                        <a:pt x="201" y="24"/>
                      </a:cubicBezTo>
                      <a:cubicBezTo>
                        <a:pt x="201" y="24"/>
                        <a:pt x="201" y="30"/>
                        <a:pt x="201" y="30"/>
                      </a:cubicBezTo>
                      <a:cubicBezTo>
                        <a:pt x="192" y="27"/>
                        <a:pt x="187" y="27"/>
                        <a:pt x="179" y="24"/>
                      </a:cubicBezTo>
                      <a:cubicBezTo>
                        <a:pt x="179" y="28"/>
                        <a:pt x="180" y="32"/>
                        <a:pt x="181" y="38"/>
                      </a:cubicBezTo>
                      <a:cubicBezTo>
                        <a:pt x="178" y="37"/>
                        <a:pt x="179" y="36"/>
                        <a:pt x="175" y="36"/>
                      </a:cubicBezTo>
                      <a:cubicBezTo>
                        <a:pt x="175" y="37"/>
                        <a:pt x="175" y="42"/>
                        <a:pt x="175" y="42"/>
                      </a:cubicBezTo>
                      <a:cubicBezTo>
                        <a:pt x="173" y="40"/>
                        <a:pt x="167" y="31"/>
                        <a:pt x="165" y="30"/>
                      </a:cubicBezTo>
                      <a:cubicBezTo>
                        <a:pt x="160" y="27"/>
                        <a:pt x="155" y="30"/>
                        <a:pt x="149" y="28"/>
                      </a:cubicBezTo>
                      <a:cubicBezTo>
                        <a:pt x="145" y="27"/>
                        <a:pt x="139" y="21"/>
                        <a:pt x="137" y="20"/>
                      </a:cubicBezTo>
                      <a:cubicBezTo>
                        <a:pt x="135" y="19"/>
                        <a:pt x="131" y="21"/>
                        <a:pt x="127" y="20"/>
                      </a:cubicBezTo>
                      <a:cubicBezTo>
                        <a:pt x="127" y="24"/>
                        <a:pt x="127" y="24"/>
                        <a:pt x="127" y="24"/>
                      </a:cubicBezTo>
                      <a:cubicBezTo>
                        <a:pt x="131" y="23"/>
                        <a:pt x="130" y="28"/>
                        <a:pt x="131" y="30"/>
                      </a:cubicBezTo>
                      <a:cubicBezTo>
                        <a:pt x="109" y="30"/>
                        <a:pt x="109" y="30"/>
                        <a:pt x="109" y="30"/>
                      </a:cubicBezTo>
                      <a:cubicBezTo>
                        <a:pt x="110" y="31"/>
                        <a:pt x="111" y="36"/>
                        <a:pt x="111" y="38"/>
                      </a:cubicBezTo>
                      <a:cubicBezTo>
                        <a:pt x="116" y="39"/>
                        <a:pt x="114" y="36"/>
                        <a:pt x="117" y="36"/>
                      </a:cubicBezTo>
                      <a:cubicBezTo>
                        <a:pt x="121" y="40"/>
                        <a:pt x="121" y="40"/>
                        <a:pt x="121" y="40"/>
                      </a:cubicBezTo>
                      <a:cubicBezTo>
                        <a:pt x="127" y="41"/>
                        <a:pt x="137" y="38"/>
                        <a:pt x="145" y="38"/>
                      </a:cubicBezTo>
                      <a:cubicBezTo>
                        <a:pt x="144" y="41"/>
                        <a:pt x="140" y="47"/>
                        <a:pt x="139" y="50"/>
                      </a:cubicBezTo>
                      <a:cubicBezTo>
                        <a:pt x="137" y="42"/>
                        <a:pt x="137" y="42"/>
                        <a:pt x="137" y="42"/>
                      </a:cubicBezTo>
                      <a:cubicBezTo>
                        <a:pt x="132" y="43"/>
                        <a:pt x="130" y="46"/>
                        <a:pt x="127" y="46"/>
                      </a:cubicBezTo>
                      <a:cubicBezTo>
                        <a:pt x="126" y="46"/>
                        <a:pt x="118" y="40"/>
                        <a:pt x="115" y="40"/>
                      </a:cubicBezTo>
                      <a:cubicBezTo>
                        <a:pt x="112" y="40"/>
                        <a:pt x="116" y="46"/>
                        <a:pt x="113" y="48"/>
                      </a:cubicBezTo>
                      <a:cubicBezTo>
                        <a:pt x="107" y="42"/>
                        <a:pt x="104" y="32"/>
                        <a:pt x="91" y="38"/>
                      </a:cubicBezTo>
                      <a:cubicBezTo>
                        <a:pt x="88" y="39"/>
                        <a:pt x="85" y="49"/>
                        <a:pt x="81" y="50"/>
                      </a:cubicBezTo>
                      <a:cubicBezTo>
                        <a:pt x="81" y="50"/>
                        <a:pt x="69" y="44"/>
                        <a:pt x="60" y="46"/>
                      </a:cubicBezTo>
                      <a:cubicBezTo>
                        <a:pt x="60" y="46"/>
                        <a:pt x="56" y="48"/>
                        <a:pt x="54" y="48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57" y="51"/>
                        <a:pt x="65" y="50"/>
                        <a:pt x="71" y="50"/>
                      </a:cubicBezTo>
                      <a:cubicBezTo>
                        <a:pt x="41" y="59"/>
                        <a:pt x="77" y="54"/>
                        <a:pt x="89" y="54"/>
                      </a:cubicBezTo>
                      <a:cubicBezTo>
                        <a:pt x="82" y="55"/>
                        <a:pt x="73" y="59"/>
                        <a:pt x="64" y="60"/>
                      </a:cubicBezTo>
                      <a:cubicBezTo>
                        <a:pt x="62" y="66"/>
                        <a:pt x="62" y="66"/>
                        <a:pt x="62" y="66"/>
                      </a:cubicBezTo>
                      <a:cubicBezTo>
                        <a:pt x="73" y="62"/>
                        <a:pt x="84" y="60"/>
                        <a:pt x="97" y="58"/>
                      </a:cubicBezTo>
                      <a:cubicBezTo>
                        <a:pt x="93" y="62"/>
                        <a:pt x="93" y="62"/>
                        <a:pt x="93" y="62"/>
                      </a:cubicBezTo>
                      <a:cubicBezTo>
                        <a:pt x="87" y="64"/>
                        <a:pt x="81" y="62"/>
                        <a:pt x="75" y="64"/>
                      </a:cubicBezTo>
                      <a:cubicBezTo>
                        <a:pt x="73" y="65"/>
                        <a:pt x="67" y="72"/>
                        <a:pt x="67" y="72"/>
                      </a:cubicBezTo>
                      <a:cubicBezTo>
                        <a:pt x="71" y="71"/>
                        <a:pt x="102" y="69"/>
                        <a:pt x="107" y="70"/>
                      </a:cubicBezTo>
                      <a:cubicBezTo>
                        <a:pt x="109" y="70"/>
                        <a:pt x="109" y="75"/>
                        <a:pt x="115" y="74"/>
                      </a:cubicBezTo>
                      <a:cubicBezTo>
                        <a:pt x="117" y="73"/>
                        <a:pt x="120" y="67"/>
                        <a:pt x="123" y="68"/>
                      </a:cubicBezTo>
                      <a:cubicBezTo>
                        <a:pt x="123" y="68"/>
                        <a:pt x="123" y="75"/>
                        <a:pt x="123" y="76"/>
                      </a:cubicBezTo>
                      <a:cubicBezTo>
                        <a:pt x="127" y="76"/>
                        <a:pt x="141" y="78"/>
                        <a:pt x="141" y="78"/>
                      </a:cubicBezTo>
                      <a:cubicBezTo>
                        <a:pt x="143" y="78"/>
                        <a:pt x="143" y="78"/>
                        <a:pt x="143" y="78"/>
                      </a:cubicBezTo>
                      <a:cubicBezTo>
                        <a:pt x="145" y="72"/>
                        <a:pt x="145" y="72"/>
                        <a:pt x="145" y="72"/>
                      </a:cubicBezTo>
                      <a:cubicBezTo>
                        <a:pt x="149" y="72"/>
                        <a:pt x="149" y="72"/>
                        <a:pt x="149" y="72"/>
                      </a:cubicBezTo>
                      <a:cubicBezTo>
                        <a:pt x="150" y="70"/>
                        <a:pt x="148" y="68"/>
                        <a:pt x="149" y="66"/>
                      </a:cubicBezTo>
                      <a:cubicBezTo>
                        <a:pt x="153" y="68"/>
                        <a:pt x="153" y="72"/>
                        <a:pt x="153" y="72"/>
                      </a:cubicBezTo>
                      <a:cubicBezTo>
                        <a:pt x="160" y="75"/>
                        <a:pt x="172" y="68"/>
                        <a:pt x="177" y="68"/>
                      </a:cubicBezTo>
                      <a:cubicBezTo>
                        <a:pt x="191" y="66"/>
                        <a:pt x="200" y="68"/>
                        <a:pt x="214" y="66"/>
                      </a:cubicBezTo>
                      <a:cubicBezTo>
                        <a:pt x="224" y="64"/>
                        <a:pt x="234" y="60"/>
                        <a:pt x="246" y="58"/>
                      </a:cubicBezTo>
                      <a:cubicBezTo>
                        <a:pt x="246" y="58"/>
                        <a:pt x="242" y="61"/>
                        <a:pt x="239" y="61"/>
                      </a:cubicBezTo>
                      <a:cubicBezTo>
                        <a:pt x="238" y="64"/>
                        <a:pt x="238" y="64"/>
                        <a:pt x="238" y="64"/>
                      </a:cubicBezTo>
                      <a:cubicBezTo>
                        <a:pt x="243" y="64"/>
                        <a:pt x="247" y="63"/>
                        <a:pt x="252" y="64"/>
                      </a:cubicBezTo>
                      <a:cubicBezTo>
                        <a:pt x="242" y="65"/>
                        <a:pt x="232" y="68"/>
                        <a:pt x="220" y="70"/>
                      </a:cubicBezTo>
                      <a:cubicBezTo>
                        <a:pt x="221" y="70"/>
                        <a:pt x="219" y="73"/>
                        <a:pt x="218" y="74"/>
                      </a:cubicBezTo>
                      <a:cubicBezTo>
                        <a:pt x="223" y="74"/>
                        <a:pt x="228" y="73"/>
                        <a:pt x="232" y="74"/>
                      </a:cubicBezTo>
                      <a:cubicBezTo>
                        <a:pt x="231" y="74"/>
                        <a:pt x="239" y="72"/>
                        <a:pt x="240" y="72"/>
                      </a:cubicBezTo>
                      <a:cubicBezTo>
                        <a:pt x="239" y="72"/>
                        <a:pt x="235" y="77"/>
                        <a:pt x="232" y="78"/>
                      </a:cubicBezTo>
                      <a:cubicBezTo>
                        <a:pt x="222" y="80"/>
                        <a:pt x="211" y="77"/>
                        <a:pt x="205" y="78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925" name="Freeform 580"/>
                <p:cNvSpPr>
                  <a:spLocks/>
                </p:cNvSpPr>
                <p:nvPr/>
              </p:nvSpPr>
              <p:spPr bwMode="auto">
                <a:xfrm>
                  <a:off x="2811009" y="1987975"/>
                  <a:ext cx="655559" cy="523839"/>
                </a:xfrm>
                <a:custGeom>
                  <a:avLst/>
                  <a:gdLst>
                    <a:gd name="T0" fmla="*/ 648585 w 376"/>
                    <a:gd name="T1" fmla="*/ 349843 h 283"/>
                    <a:gd name="T2" fmla="*/ 634637 w 376"/>
                    <a:gd name="T3" fmla="*/ 316525 h 283"/>
                    <a:gd name="T4" fmla="*/ 606741 w 376"/>
                    <a:gd name="T5" fmla="*/ 310972 h 283"/>
                    <a:gd name="T6" fmla="*/ 582332 w 376"/>
                    <a:gd name="T7" fmla="*/ 292461 h 283"/>
                    <a:gd name="T8" fmla="*/ 568384 w 376"/>
                    <a:gd name="T9" fmla="*/ 281355 h 283"/>
                    <a:gd name="T10" fmla="*/ 547462 w 376"/>
                    <a:gd name="T11" fmla="*/ 285057 h 283"/>
                    <a:gd name="T12" fmla="*/ 523052 w 376"/>
                    <a:gd name="T13" fmla="*/ 281355 h 283"/>
                    <a:gd name="T14" fmla="*/ 500387 w 376"/>
                    <a:gd name="T15" fmla="*/ 244335 h 283"/>
                    <a:gd name="T16" fmla="*/ 489926 w 376"/>
                    <a:gd name="T17" fmla="*/ 211016 h 283"/>
                    <a:gd name="T18" fmla="*/ 502130 w 376"/>
                    <a:gd name="T19" fmla="*/ 177698 h 283"/>
                    <a:gd name="T20" fmla="*/ 479465 w 376"/>
                    <a:gd name="T21" fmla="*/ 185102 h 283"/>
                    <a:gd name="T22" fmla="*/ 486439 w 376"/>
                    <a:gd name="T23" fmla="*/ 159188 h 283"/>
                    <a:gd name="T24" fmla="*/ 455056 w 376"/>
                    <a:gd name="T25" fmla="*/ 148082 h 283"/>
                    <a:gd name="T26" fmla="*/ 430646 w 376"/>
                    <a:gd name="T27" fmla="*/ 144380 h 283"/>
                    <a:gd name="T28" fmla="*/ 413211 w 376"/>
                    <a:gd name="T29" fmla="*/ 125869 h 283"/>
                    <a:gd name="T30" fmla="*/ 385315 w 376"/>
                    <a:gd name="T31" fmla="*/ 133274 h 283"/>
                    <a:gd name="T32" fmla="*/ 374854 w 376"/>
                    <a:gd name="T33" fmla="*/ 96253 h 283"/>
                    <a:gd name="T34" fmla="*/ 322549 w 376"/>
                    <a:gd name="T35" fmla="*/ 74041 h 283"/>
                    <a:gd name="T36" fmla="*/ 280705 w 376"/>
                    <a:gd name="T37" fmla="*/ 12957 h 283"/>
                    <a:gd name="T38" fmla="*/ 202247 w 376"/>
                    <a:gd name="T39" fmla="*/ 16659 h 283"/>
                    <a:gd name="T40" fmla="*/ 122046 w 376"/>
                    <a:gd name="T41" fmla="*/ 37020 h 283"/>
                    <a:gd name="T42" fmla="*/ 104610 w 376"/>
                    <a:gd name="T43" fmla="*/ 62935 h 283"/>
                    <a:gd name="T44" fmla="*/ 122046 w 376"/>
                    <a:gd name="T45" fmla="*/ 77743 h 283"/>
                    <a:gd name="T46" fmla="*/ 122046 w 376"/>
                    <a:gd name="T47" fmla="*/ 96253 h 283"/>
                    <a:gd name="T48" fmla="*/ 87175 w 376"/>
                    <a:gd name="T49" fmla="*/ 125869 h 283"/>
                    <a:gd name="T50" fmla="*/ 97636 w 376"/>
                    <a:gd name="T51" fmla="*/ 25914 h 283"/>
                    <a:gd name="T52" fmla="*/ 83688 w 376"/>
                    <a:gd name="T53" fmla="*/ 9255 h 283"/>
                    <a:gd name="T54" fmla="*/ 24409 w 376"/>
                    <a:gd name="T55" fmla="*/ 51829 h 283"/>
                    <a:gd name="T56" fmla="*/ 10461 w 376"/>
                    <a:gd name="T57" fmla="*/ 118465 h 283"/>
                    <a:gd name="T58" fmla="*/ 62766 w 376"/>
                    <a:gd name="T59" fmla="*/ 159188 h 283"/>
                    <a:gd name="T60" fmla="*/ 97636 w 376"/>
                    <a:gd name="T61" fmla="*/ 181400 h 283"/>
                    <a:gd name="T62" fmla="*/ 167377 w 376"/>
                    <a:gd name="T63" fmla="*/ 181400 h 283"/>
                    <a:gd name="T64" fmla="*/ 195273 w 376"/>
                    <a:gd name="T65" fmla="*/ 177698 h 283"/>
                    <a:gd name="T66" fmla="*/ 205734 w 376"/>
                    <a:gd name="T67" fmla="*/ 170294 h 283"/>
                    <a:gd name="T68" fmla="*/ 259783 w 376"/>
                    <a:gd name="T69" fmla="*/ 166592 h 283"/>
                    <a:gd name="T70" fmla="*/ 273731 w 376"/>
                    <a:gd name="T71" fmla="*/ 173996 h 283"/>
                    <a:gd name="T72" fmla="*/ 294653 w 376"/>
                    <a:gd name="T73" fmla="*/ 185102 h 283"/>
                    <a:gd name="T74" fmla="*/ 329523 w 376"/>
                    <a:gd name="T75" fmla="*/ 214718 h 283"/>
                    <a:gd name="T76" fmla="*/ 329523 w 376"/>
                    <a:gd name="T77" fmla="*/ 244335 h 283"/>
                    <a:gd name="T78" fmla="*/ 371367 w 376"/>
                    <a:gd name="T79" fmla="*/ 236931 h 283"/>
                    <a:gd name="T80" fmla="*/ 374854 w 376"/>
                    <a:gd name="T81" fmla="*/ 262845 h 283"/>
                    <a:gd name="T82" fmla="*/ 392289 w 376"/>
                    <a:gd name="T83" fmla="*/ 288759 h 283"/>
                    <a:gd name="T84" fmla="*/ 399263 w 376"/>
                    <a:gd name="T85" fmla="*/ 335035 h 283"/>
                    <a:gd name="T86" fmla="*/ 280705 w 376"/>
                    <a:gd name="T87" fmla="*/ 423884 h 283"/>
                    <a:gd name="T88" fmla="*/ 319062 w 376"/>
                    <a:gd name="T89" fmla="*/ 464606 h 283"/>
                    <a:gd name="T90" fmla="*/ 343471 w 376"/>
                    <a:gd name="T91" fmla="*/ 446096 h 283"/>
                    <a:gd name="T92" fmla="*/ 371367 w 376"/>
                    <a:gd name="T93" fmla="*/ 460904 h 283"/>
                    <a:gd name="T94" fmla="*/ 399263 w 376"/>
                    <a:gd name="T95" fmla="*/ 490521 h 283"/>
                    <a:gd name="T96" fmla="*/ 423672 w 376"/>
                    <a:gd name="T97" fmla="*/ 490521 h 283"/>
                    <a:gd name="T98" fmla="*/ 423672 w 376"/>
                    <a:gd name="T99" fmla="*/ 516435 h 283"/>
                    <a:gd name="T100" fmla="*/ 489926 w 376"/>
                    <a:gd name="T101" fmla="*/ 509031 h 283"/>
                    <a:gd name="T102" fmla="*/ 543975 w 376"/>
                    <a:gd name="T103" fmla="*/ 523839 h 283"/>
                    <a:gd name="T104" fmla="*/ 502130 w 376"/>
                    <a:gd name="T105" fmla="*/ 490521 h 283"/>
                    <a:gd name="T106" fmla="*/ 500387 w 376"/>
                    <a:gd name="T107" fmla="*/ 464606 h 283"/>
                    <a:gd name="T108" fmla="*/ 550949 w 376"/>
                    <a:gd name="T109" fmla="*/ 468308 h 283"/>
                    <a:gd name="T110" fmla="*/ 557923 w 376"/>
                    <a:gd name="T111" fmla="*/ 457202 h 283"/>
                    <a:gd name="T112" fmla="*/ 561410 w 376"/>
                    <a:gd name="T113" fmla="*/ 423884 h 283"/>
                    <a:gd name="T114" fmla="*/ 502130 w 376"/>
                    <a:gd name="T115" fmla="*/ 383161 h 283"/>
                    <a:gd name="T116" fmla="*/ 512591 w 376"/>
                    <a:gd name="T117" fmla="*/ 357247 h 283"/>
                    <a:gd name="T118" fmla="*/ 561410 w 376"/>
                    <a:gd name="T119" fmla="*/ 368353 h 283"/>
                    <a:gd name="T120" fmla="*/ 585819 w 376"/>
                    <a:gd name="T121" fmla="*/ 390565 h 283"/>
                    <a:gd name="T122" fmla="*/ 624176 w 376"/>
                    <a:gd name="T123" fmla="*/ 383161 h 283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376"/>
                    <a:gd name="T187" fmla="*/ 0 h 283"/>
                    <a:gd name="T188" fmla="*/ 376 w 376"/>
                    <a:gd name="T189" fmla="*/ 283 h 283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376" h="283">
                      <a:moveTo>
                        <a:pt x="358" y="191"/>
                      </a:moveTo>
                      <a:cubicBezTo>
                        <a:pt x="359" y="191"/>
                        <a:pt x="363" y="192"/>
                        <a:pt x="364" y="191"/>
                      </a:cubicBezTo>
                      <a:cubicBezTo>
                        <a:pt x="364" y="191"/>
                        <a:pt x="360" y="186"/>
                        <a:pt x="362" y="185"/>
                      </a:cubicBezTo>
                      <a:cubicBezTo>
                        <a:pt x="366" y="185"/>
                        <a:pt x="366" y="188"/>
                        <a:pt x="372" y="189"/>
                      </a:cubicBezTo>
                      <a:cubicBezTo>
                        <a:pt x="374" y="183"/>
                        <a:pt x="374" y="181"/>
                        <a:pt x="376" y="175"/>
                      </a:cubicBezTo>
                      <a:cubicBezTo>
                        <a:pt x="374" y="173"/>
                        <a:pt x="370" y="172"/>
                        <a:pt x="368" y="169"/>
                      </a:cubicBezTo>
                      <a:cubicBezTo>
                        <a:pt x="376" y="169"/>
                        <a:pt x="366" y="168"/>
                        <a:pt x="366" y="168"/>
                      </a:cubicBezTo>
                      <a:cubicBezTo>
                        <a:pt x="367" y="161"/>
                        <a:pt x="361" y="171"/>
                        <a:pt x="364" y="171"/>
                      </a:cubicBezTo>
                      <a:cubicBezTo>
                        <a:pt x="359" y="173"/>
                        <a:pt x="357" y="170"/>
                        <a:pt x="354" y="171"/>
                      </a:cubicBezTo>
                      <a:cubicBezTo>
                        <a:pt x="354" y="171"/>
                        <a:pt x="355" y="174"/>
                        <a:pt x="350" y="177"/>
                      </a:cubicBezTo>
                      <a:cubicBezTo>
                        <a:pt x="350" y="177"/>
                        <a:pt x="354" y="168"/>
                        <a:pt x="354" y="168"/>
                      </a:cubicBezTo>
                      <a:cubicBezTo>
                        <a:pt x="353" y="168"/>
                        <a:pt x="349" y="168"/>
                        <a:pt x="348" y="168"/>
                      </a:cubicBezTo>
                      <a:cubicBezTo>
                        <a:pt x="348" y="168"/>
                        <a:pt x="348" y="173"/>
                        <a:pt x="348" y="173"/>
                      </a:cubicBezTo>
                      <a:cubicBezTo>
                        <a:pt x="345" y="174"/>
                        <a:pt x="345" y="170"/>
                        <a:pt x="344" y="169"/>
                      </a:cubicBezTo>
                      <a:cubicBezTo>
                        <a:pt x="339" y="168"/>
                        <a:pt x="339" y="170"/>
                        <a:pt x="332" y="169"/>
                      </a:cubicBezTo>
                      <a:cubicBezTo>
                        <a:pt x="338" y="164"/>
                        <a:pt x="333" y="164"/>
                        <a:pt x="334" y="158"/>
                      </a:cubicBezTo>
                      <a:cubicBezTo>
                        <a:pt x="331" y="159"/>
                        <a:pt x="330" y="156"/>
                        <a:pt x="328" y="156"/>
                      </a:cubicBezTo>
                      <a:cubicBezTo>
                        <a:pt x="328" y="156"/>
                        <a:pt x="329" y="161"/>
                        <a:pt x="328" y="162"/>
                      </a:cubicBezTo>
                      <a:cubicBezTo>
                        <a:pt x="324" y="162"/>
                        <a:pt x="324" y="162"/>
                        <a:pt x="324" y="162"/>
                      </a:cubicBezTo>
                      <a:cubicBezTo>
                        <a:pt x="324" y="162"/>
                        <a:pt x="326" y="154"/>
                        <a:pt x="326" y="152"/>
                      </a:cubicBezTo>
                      <a:cubicBezTo>
                        <a:pt x="325" y="152"/>
                        <a:pt x="321" y="152"/>
                        <a:pt x="320" y="152"/>
                      </a:cubicBezTo>
                      <a:cubicBezTo>
                        <a:pt x="320" y="152"/>
                        <a:pt x="320" y="158"/>
                        <a:pt x="320" y="158"/>
                      </a:cubicBezTo>
                      <a:cubicBezTo>
                        <a:pt x="319" y="158"/>
                        <a:pt x="317" y="156"/>
                        <a:pt x="318" y="156"/>
                      </a:cubicBezTo>
                      <a:cubicBezTo>
                        <a:pt x="314" y="158"/>
                        <a:pt x="319" y="152"/>
                        <a:pt x="314" y="154"/>
                      </a:cubicBezTo>
                      <a:cubicBezTo>
                        <a:pt x="314" y="158"/>
                        <a:pt x="314" y="158"/>
                        <a:pt x="314" y="158"/>
                      </a:cubicBezTo>
                      <a:cubicBezTo>
                        <a:pt x="309" y="160"/>
                        <a:pt x="308" y="159"/>
                        <a:pt x="304" y="162"/>
                      </a:cubicBezTo>
                      <a:cubicBezTo>
                        <a:pt x="304" y="161"/>
                        <a:pt x="306" y="154"/>
                        <a:pt x="306" y="152"/>
                      </a:cubicBezTo>
                      <a:cubicBezTo>
                        <a:pt x="305" y="150"/>
                        <a:pt x="302" y="152"/>
                        <a:pt x="300" y="152"/>
                      </a:cubicBezTo>
                      <a:cubicBezTo>
                        <a:pt x="299" y="151"/>
                        <a:pt x="299" y="144"/>
                        <a:pt x="298" y="144"/>
                      </a:cubicBezTo>
                      <a:cubicBezTo>
                        <a:pt x="294" y="140"/>
                        <a:pt x="289" y="143"/>
                        <a:pt x="281" y="140"/>
                      </a:cubicBezTo>
                      <a:cubicBezTo>
                        <a:pt x="281" y="140"/>
                        <a:pt x="277" y="134"/>
                        <a:pt x="277" y="134"/>
                      </a:cubicBezTo>
                      <a:cubicBezTo>
                        <a:pt x="282" y="133"/>
                        <a:pt x="283" y="133"/>
                        <a:pt x="287" y="132"/>
                      </a:cubicBezTo>
                      <a:cubicBezTo>
                        <a:pt x="285" y="129"/>
                        <a:pt x="288" y="128"/>
                        <a:pt x="288" y="126"/>
                      </a:cubicBezTo>
                      <a:cubicBezTo>
                        <a:pt x="275" y="116"/>
                        <a:pt x="286" y="119"/>
                        <a:pt x="298" y="120"/>
                      </a:cubicBezTo>
                      <a:cubicBezTo>
                        <a:pt x="295" y="118"/>
                        <a:pt x="291" y="112"/>
                        <a:pt x="287" y="112"/>
                      </a:cubicBezTo>
                      <a:cubicBezTo>
                        <a:pt x="283" y="112"/>
                        <a:pt x="283" y="115"/>
                        <a:pt x="281" y="114"/>
                      </a:cubicBezTo>
                      <a:cubicBezTo>
                        <a:pt x="281" y="114"/>
                        <a:pt x="277" y="108"/>
                        <a:pt x="277" y="108"/>
                      </a:cubicBezTo>
                      <a:cubicBezTo>
                        <a:pt x="281" y="107"/>
                        <a:pt x="282" y="108"/>
                        <a:pt x="285" y="106"/>
                      </a:cubicBezTo>
                      <a:cubicBezTo>
                        <a:pt x="287" y="104"/>
                        <a:pt x="287" y="105"/>
                        <a:pt x="290" y="104"/>
                      </a:cubicBezTo>
                      <a:cubicBezTo>
                        <a:pt x="290" y="104"/>
                        <a:pt x="292" y="92"/>
                        <a:pt x="288" y="96"/>
                      </a:cubicBezTo>
                      <a:cubicBezTo>
                        <a:pt x="288" y="92"/>
                        <a:pt x="288" y="92"/>
                        <a:pt x="288" y="92"/>
                      </a:cubicBezTo>
                      <a:cubicBezTo>
                        <a:pt x="286" y="94"/>
                        <a:pt x="284" y="91"/>
                        <a:pt x="283" y="90"/>
                      </a:cubicBezTo>
                      <a:cubicBezTo>
                        <a:pt x="282" y="91"/>
                        <a:pt x="282" y="97"/>
                        <a:pt x="281" y="98"/>
                      </a:cubicBezTo>
                      <a:cubicBezTo>
                        <a:pt x="279" y="99"/>
                        <a:pt x="276" y="98"/>
                        <a:pt x="275" y="100"/>
                      </a:cubicBezTo>
                      <a:cubicBezTo>
                        <a:pt x="274" y="100"/>
                        <a:pt x="275" y="94"/>
                        <a:pt x="275" y="94"/>
                      </a:cubicBezTo>
                      <a:cubicBezTo>
                        <a:pt x="268" y="98"/>
                        <a:pt x="274" y="88"/>
                        <a:pt x="275" y="88"/>
                      </a:cubicBezTo>
                      <a:cubicBezTo>
                        <a:pt x="280" y="87"/>
                        <a:pt x="274" y="92"/>
                        <a:pt x="279" y="90"/>
                      </a:cubicBezTo>
                      <a:cubicBezTo>
                        <a:pt x="279" y="86"/>
                        <a:pt x="279" y="86"/>
                        <a:pt x="279" y="86"/>
                      </a:cubicBezTo>
                      <a:cubicBezTo>
                        <a:pt x="276" y="85"/>
                        <a:pt x="275" y="87"/>
                        <a:pt x="273" y="86"/>
                      </a:cubicBezTo>
                      <a:cubicBezTo>
                        <a:pt x="269" y="85"/>
                        <a:pt x="273" y="78"/>
                        <a:pt x="265" y="80"/>
                      </a:cubicBezTo>
                      <a:cubicBezTo>
                        <a:pt x="262" y="81"/>
                        <a:pt x="264" y="85"/>
                        <a:pt x="259" y="84"/>
                      </a:cubicBezTo>
                      <a:cubicBezTo>
                        <a:pt x="258" y="84"/>
                        <a:pt x="260" y="80"/>
                        <a:pt x="261" y="80"/>
                      </a:cubicBezTo>
                      <a:cubicBezTo>
                        <a:pt x="255" y="78"/>
                        <a:pt x="255" y="78"/>
                        <a:pt x="255" y="78"/>
                      </a:cubicBezTo>
                      <a:cubicBezTo>
                        <a:pt x="253" y="76"/>
                        <a:pt x="253" y="76"/>
                        <a:pt x="253" y="76"/>
                      </a:cubicBezTo>
                      <a:cubicBezTo>
                        <a:pt x="246" y="76"/>
                        <a:pt x="252" y="75"/>
                        <a:pt x="247" y="72"/>
                      </a:cubicBezTo>
                      <a:cubicBezTo>
                        <a:pt x="247" y="72"/>
                        <a:pt x="247" y="78"/>
                        <a:pt x="247" y="78"/>
                      </a:cubicBezTo>
                      <a:cubicBezTo>
                        <a:pt x="245" y="79"/>
                        <a:pt x="241" y="77"/>
                        <a:pt x="239" y="78"/>
                      </a:cubicBezTo>
                      <a:cubicBezTo>
                        <a:pt x="239" y="78"/>
                        <a:pt x="240" y="75"/>
                        <a:pt x="241" y="74"/>
                      </a:cubicBezTo>
                      <a:cubicBezTo>
                        <a:pt x="246" y="77"/>
                        <a:pt x="243" y="71"/>
                        <a:pt x="245" y="70"/>
                      </a:cubicBezTo>
                      <a:cubicBezTo>
                        <a:pt x="240" y="69"/>
                        <a:pt x="240" y="69"/>
                        <a:pt x="237" y="68"/>
                      </a:cubicBezTo>
                      <a:cubicBezTo>
                        <a:pt x="241" y="68"/>
                        <a:pt x="233" y="64"/>
                        <a:pt x="233" y="64"/>
                      </a:cubicBezTo>
                      <a:cubicBezTo>
                        <a:pt x="229" y="64"/>
                        <a:pt x="229" y="64"/>
                        <a:pt x="229" y="64"/>
                      </a:cubicBezTo>
                      <a:cubicBezTo>
                        <a:pt x="228" y="68"/>
                        <a:pt x="228" y="70"/>
                        <a:pt x="227" y="72"/>
                      </a:cubicBezTo>
                      <a:cubicBezTo>
                        <a:pt x="223" y="70"/>
                        <a:pt x="225" y="72"/>
                        <a:pt x="221" y="72"/>
                      </a:cubicBezTo>
                      <a:cubicBezTo>
                        <a:pt x="219" y="66"/>
                        <a:pt x="222" y="60"/>
                        <a:pt x="217" y="64"/>
                      </a:cubicBezTo>
                      <a:cubicBezTo>
                        <a:pt x="215" y="65"/>
                        <a:pt x="212" y="71"/>
                        <a:pt x="211" y="72"/>
                      </a:cubicBezTo>
                      <a:cubicBezTo>
                        <a:pt x="210" y="67"/>
                        <a:pt x="205" y="61"/>
                        <a:pt x="213" y="60"/>
                      </a:cubicBezTo>
                      <a:cubicBezTo>
                        <a:pt x="214" y="57"/>
                        <a:pt x="213" y="55"/>
                        <a:pt x="215" y="52"/>
                      </a:cubicBezTo>
                      <a:cubicBezTo>
                        <a:pt x="211" y="50"/>
                        <a:pt x="210" y="50"/>
                        <a:pt x="205" y="48"/>
                      </a:cubicBezTo>
                      <a:cubicBezTo>
                        <a:pt x="208" y="48"/>
                        <a:pt x="211" y="41"/>
                        <a:pt x="205" y="40"/>
                      </a:cubicBezTo>
                      <a:cubicBezTo>
                        <a:pt x="205" y="36"/>
                        <a:pt x="205" y="36"/>
                        <a:pt x="205" y="36"/>
                      </a:cubicBezTo>
                      <a:cubicBezTo>
                        <a:pt x="196" y="33"/>
                        <a:pt x="193" y="41"/>
                        <a:pt x="185" y="40"/>
                      </a:cubicBezTo>
                      <a:cubicBezTo>
                        <a:pt x="181" y="36"/>
                        <a:pt x="181" y="36"/>
                        <a:pt x="181" y="36"/>
                      </a:cubicBezTo>
                      <a:cubicBezTo>
                        <a:pt x="170" y="32"/>
                        <a:pt x="164" y="31"/>
                        <a:pt x="149" y="30"/>
                      </a:cubicBezTo>
                      <a:cubicBezTo>
                        <a:pt x="151" y="26"/>
                        <a:pt x="151" y="26"/>
                        <a:pt x="151" y="26"/>
                      </a:cubicBezTo>
                      <a:cubicBezTo>
                        <a:pt x="168" y="20"/>
                        <a:pt x="177" y="26"/>
                        <a:pt x="161" y="7"/>
                      </a:cubicBezTo>
                      <a:cubicBezTo>
                        <a:pt x="159" y="4"/>
                        <a:pt x="158" y="1"/>
                        <a:pt x="153" y="1"/>
                      </a:cubicBezTo>
                      <a:cubicBezTo>
                        <a:pt x="152" y="1"/>
                        <a:pt x="143" y="7"/>
                        <a:pt x="143" y="7"/>
                      </a:cubicBezTo>
                      <a:cubicBezTo>
                        <a:pt x="139" y="7"/>
                        <a:pt x="138" y="3"/>
                        <a:pt x="136" y="3"/>
                      </a:cubicBezTo>
                      <a:cubicBezTo>
                        <a:pt x="125" y="0"/>
                        <a:pt x="121" y="6"/>
                        <a:pt x="116" y="9"/>
                      </a:cubicBezTo>
                      <a:cubicBezTo>
                        <a:pt x="116" y="13"/>
                        <a:pt x="116" y="13"/>
                        <a:pt x="116" y="13"/>
                      </a:cubicBezTo>
                      <a:cubicBezTo>
                        <a:pt x="112" y="10"/>
                        <a:pt x="114" y="11"/>
                        <a:pt x="114" y="7"/>
                      </a:cubicBezTo>
                      <a:cubicBezTo>
                        <a:pt x="92" y="0"/>
                        <a:pt x="88" y="10"/>
                        <a:pt x="70" y="16"/>
                      </a:cubicBezTo>
                      <a:cubicBezTo>
                        <a:pt x="72" y="17"/>
                        <a:pt x="74" y="20"/>
                        <a:pt x="70" y="20"/>
                      </a:cubicBezTo>
                      <a:cubicBezTo>
                        <a:pt x="70" y="21"/>
                        <a:pt x="72" y="24"/>
                        <a:pt x="72" y="24"/>
                      </a:cubicBezTo>
                      <a:cubicBezTo>
                        <a:pt x="72" y="24"/>
                        <a:pt x="65" y="25"/>
                        <a:pt x="68" y="22"/>
                      </a:cubicBezTo>
                      <a:cubicBezTo>
                        <a:pt x="68" y="23"/>
                        <a:pt x="60" y="26"/>
                        <a:pt x="60" y="26"/>
                      </a:cubicBezTo>
                      <a:cubicBezTo>
                        <a:pt x="60" y="28"/>
                        <a:pt x="61" y="33"/>
                        <a:pt x="60" y="34"/>
                      </a:cubicBezTo>
                      <a:cubicBezTo>
                        <a:pt x="63" y="35"/>
                        <a:pt x="61" y="35"/>
                        <a:pt x="62" y="38"/>
                      </a:cubicBezTo>
                      <a:cubicBezTo>
                        <a:pt x="65" y="38"/>
                        <a:pt x="71" y="37"/>
                        <a:pt x="74" y="38"/>
                      </a:cubicBezTo>
                      <a:cubicBezTo>
                        <a:pt x="74" y="38"/>
                        <a:pt x="74" y="46"/>
                        <a:pt x="74" y="46"/>
                      </a:cubicBezTo>
                      <a:cubicBezTo>
                        <a:pt x="71" y="46"/>
                        <a:pt x="72" y="44"/>
                        <a:pt x="70" y="42"/>
                      </a:cubicBezTo>
                      <a:cubicBezTo>
                        <a:pt x="68" y="43"/>
                        <a:pt x="63" y="42"/>
                        <a:pt x="60" y="42"/>
                      </a:cubicBezTo>
                      <a:cubicBezTo>
                        <a:pt x="62" y="44"/>
                        <a:pt x="58" y="46"/>
                        <a:pt x="58" y="46"/>
                      </a:cubicBezTo>
                      <a:cubicBezTo>
                        <a:pt x="58" y="46"/>
                        <a:pt x="59" y="50"/>
                        <a:pt x="60" y="50"/>
                      </a:cubicBezTo>
                      <a:cubicBezTo>
                        <a:pt x="63" y="52"/>
                        <a:pt x="66" y="50"/>
                        <a:pt x="70" y="52"/>
                      </a:cubicBezTo>
                      <a:cubicBezTo>
                        <a:pt x="70" y="56"/>
                        <a:pt x="70" y="56"/>
                        <a:pt x="70" y="56"/>
                      </a:cubicBezTo>
                      <a:cubicBezTo>
                        <a:pt x="61" y="58"/>
                        <a:pt x="71" y="69"/>
                        <a:pt x="68" y="70"/>
                      </a:cubicBezTo>
                      <a:cubicBezTo>
                        <a:pt x="66" y="71"/>
                        <a:pt x="63" y="66"/>
                        <a:pt x="62" y="66"/>
                      </a:cubicBezTo>
                      <a:cubicBezTo>
                        <a:pt x="56" y="65"/>
                        <a:pt x="56" y="68"/>
                        <a:pt x="50" y="68"/>
                      </a:cubicBezTo>
                      <a:cubicBezTo>
                        <a:pt x="53" y="66"/>
                        <a:pt x="57" y="64"/>
                        <a:pt x="60" y="62"/>
                      </a:cubicBezTo>
                      <a:cubicBezTo>
                        <a:pt x="59" y="61"/>
                        <a:pt x="59" y="57"/>
                        <a:pt x="58" y="56"/>
                      </a:cubicBezTo>
                      <a:cubicBezTo>
                        <a:pt x="56" y="55"/>
                        <a:pt x="51" y="54"/>
                        <a:pt x="50" y="52"/>
                      </a:cubicBezTo>
                      <a:cubicBezTo>
                        <a:pt x="47" y="45"/>
                        <a:pt x="51" y="18"/>
                        <a:pt x="56" y="14"/>
                      </a:cubicBezTo>
                      <a:cubicBezTo>
                        <a:pt x="63" y="9"/>
                        <a:pt x="72" y="11"/>
                        <a:pt x="82" y="9"/>
                      </a:cubicBezTo>
                      <a:cubicBezTo>
                        <a:pt x="82" y="5"/>
                        <a:pt x="82" y="5"/>
                        <a:pt x="82" y="5"/>
                      </a:cubicBezTo>
                      <a:cubicBezTo>
                        <a:pt x="80" y="4"/>
                        <a:pt x="76" y="3"/>
                        <a:pt x="76" y="3"/>
                      </a:cubicBezTo>
                      <a:cubicBezTo>
                        <a:pt x="72" y="2"/>
                        <a:pt x="48" y="5"/>
                        <a:pt x="48" y="5"/>
                      </a:cubicBezTo>
                      <a:cubicBezTo>
                        <a:pt x="37" y="6"/>
                        <a:pt x="29" y="8"/>
                        <a:pt x="20" y="11"/>
                      </a:cubicBezTo>
                      <a:cubicBezTo>
                        <a:pt x="20" y="12"/>
                        <a:pt x="21" y="17"/>
                        <a:pt x="20" y="18"/>
                      </a:cubicBezTo>
                      <a:cubicBezTo>
                        <a:pt x="20" y="20"/>
                        <a:pt x="15" y="20"/>
                        <a:pt x="14" y="20"/>
                      </a:cubicBezTo>
                      <a:cubicBezTo>
                        <a:pt x="13" y="23"/>
                        <a:pt x="15" y="26"/>
                        <a:pt x="14" y="28"/>
                      </a:cubicBezTo>
                      <a:cubicBezTo>
                        <a:pt x="14" y="30"/>
                        <a:pt x="9" y="32"/>
                        <a:pt x="8" y="34"/>
                      </a:cubicBezTo>
                      <a:cubicBezTo>
                        <a:pt x="5" y="42"/>
                        <a:pt x="5" y="47"/>
                        <a:pt x="0" y="56"/>
                      </a:cubicBezTo>
                      <a:cubicBezTo>
                        <a:pt x="2" y="57"/>
                        <a:pt x="7" y="59"/>
                        <a:pt x="8" y="60"/>
                      </a:cubicBezTo>
                      <a:cubicBezTo>
                        <a:pt x="9" y="61"/>
                        <a:pt x="7" y="63"/>
                        <a:pt x="6" y="64"/>
                      </a:cubicBezTo>
                      <a:cubicBezTo>
                        <a:pt x="16" y="69"/>
                        <a:pt x="19" y="70"/>
                        <a:pt x="32" y="70"/>
                      </a:cubicBezTo>
                      <a:cubicBezTo>
                        <a:pt x="32" y="74"/>
                        <a:pt x="32" y="74"/>
                        <a:pt x="32" y="74"/>
                      </a:cubicBezTo>
                      <a:cubicBezTo>
                        <a:pt x="27" y="74"/>
                        <a:pt x="26" y="73"/>
                        <a:pt x="22" y="72"/>
                      </a:cubicBezTo>
                      <a:cubicBezTo>
                        <a:pt x="28" y="81"/>
                        <a:pt x="25" y="81"/>
                        <a:pt x="36" y="86"/>
                      </a:cubicBezTo>
                      <a:cubicBezTo>
                        <a:pt x="28" y="86"/>
                        <a:pt x="35" y="91"/>
                        <a:pt x="38" y="90"/>
                      </a:cubicBezTo>
                      <a:cubicBezTo>
                        <a:pt x="40" y="90"/>
                        <a:pt x="39" y="86"/>
                        <a:pt x="40" y="84"/>
                      </a:cubicBezTo>
                      <a:cubicBezTo>
                        <a:pt x="44" y="84"/>
                        <a:pt x="44" y="84"/>
                        <a:pt x="44" y="84"/>
                      </a:cubicBezTo>
                      <a:cubicBezTo>
                        <a:pt x="50" y="89"/>
                        <a:pt x="51" y="92"/>
                        <a:pt x="56" y="98"/>
                      </a:cubicBezTo>
                      <a:cubicBezTo>
                        <a:pt x="58" y="97"/>
                        <a:pt x="62" y="98"/>
                        <a:pt x="64" y="98"/>
                      </a:cubicBezTo>
                      <a:cubicBezTo>
                        <a:pt x="64" y="94"/>
                        <a:pt x="64" y="94"/>
                        <a:pt x="64" y="94"/>
                      </a:cubicBezTo>
                      <a:cubicBezTo>
                        <a:pt x="69" y="93"/>
                        <a:pt x="68" y="97"/>
                        <a:pt x="70" y="98"/>
                      </a:cubicBezTo>
                      <a:cubicBezTo>
                        <a:pt x="80" y="101"/>
                        <a:pt x="88" y="97"/>
                        <a:pt x="96" y="98"/>
                      </a:cubicBezTo>
                      <a:cubicBezTo>
                        <a:pt x="96" y="98"/>
                        <a:pt x="98" y="102"/>
                        <a:pt x="98" y="102"/>
                      </a:cubicBezTo>
                      <a:cubicBezTo>
                        <a:pt x="102" y="104"/>
                        <a:pt x="108" y="103"/>
                        <a:pt x="112" y="104"/>
                      </a:cubicBezTo>
                      <a:cubicBezTo>
                        <a:pt x="110" y="102"/>
                        <a:pt x="106" y="97"/>
                        <a:pt x="106" y="96"/>
                      </a:cubicBezTo>
                      <a:cubicBezTo>
                        <a:pt x="102" y="89"/>
                        <a:pt x="111" y="95"/>
                        <a:pt x="112" y="96"/>
                      </a:cubicBezTo>
                      <a:cubicBezTo>
                        <a:pt x="117" y="99"/>
                        <a:pt x="122" y="104"/>
                        <a:pt x="128" y="108"/>
                      </a:cubicBezTo>
                      <a:cubicBezTo>
                        <a:pt x="126" y="106"/>
                        <a:pt x="128" y="104"/>
                        <a:pt x="128" y="102"/>
                      </a:cubicBezTo>
                      <a:cubicBezTo>
                        <a:pt x="127" y="101"/>
                        <a:pt x="122" y="97"/>
                        <a:pt x="122" y="96"/>
                      </a:cubicBezTo>
                      <a:cubicBezTo>
                        <a:pt x="123" y="95"/>
                        <a:pt x="118" y="92"/>
                        <a:pt x="118" y="92"/>
                      </a:cubicBezTo>
                      <a:cubicBezTo>
                        <a:pt x="136" y="91"/>
                        <a:pt x="130" y="90"/>
                        <a:pt x="141" y="100"/>
                      </a:cubicBezTo>
                      <a:cubicBezTo>
                        <a:pt x="145" y="98"/>
                        <a:pt x="148" y="99"/>
                        <a:pt x="153" y="98"/>
                      </a:cubicBezTo>
                      <a:cubicBezTo>
                        <a:pt x="152" y="93"/>
                        <a:pt x="152" y="92"/>
                        <a:pt x="151" y="88"/>
                      </a:cubicBezTo>
                      <a:cubicBezTo>
                        <a:pt x="151" y="88"/>
                        <a:pt x="146" y="87"/>
                        <a:pt x="149" y="90"/>
                      </a:cubicBezTo>
                      <a:cubicBezTo>
                        <a:pt x="144" y="94"/>
                        <a:pt x="147" y="88"/>
                        <a:pt x="145" y="88"/>
                      </a:cubicBezTo>
                      <a:cubicBezTo>
                        <a:pt x="148" y="87"/>
                        <a:pt x="151" y="86"/>
                        <a:pt x="153" y="84"/>
                      </a:cubicBezTo>
                      <a:cubicBezTo>
                        <a:pt x="155" y="88"/>
                        <a:pt x="155" y="88"/>
                        <a:pt x="155" y="88"/>
                      </a:cubicBezTo>
                      <a:cubicBezTo>
                        <a:pt x="157" y="94"/>
                        <a:pt x="157" y="94"/>
                        <a:pt x="157" y="94"/>
                      </a:cubicBezTo>
                      <a:cubicBezTo>
                        <a:pt x="161" y="95"/>
                        <a:pt x="159" y="92"/>
                        <a:pt x="159" y="90"/>
                      </a:cubicBezTo>
                      <a:cubicBezTo>
                        <a:pt x="163" y="90"/>
                        <a:pt x="163" y="90"/>
                        <a:pt x="163" y="90"/>
                      </a:cubicBezTo>
                      <a:cubicBezTo>
                        <a:pt x="165" y="95"/>
                        <a:pt x="166" y="101"/>
                        <a:pt x="167" y="106"/>
                      </a:cubicBezTo>
                      <a:cubicBezTo>
                        <a:pt x="171" y="104"/>
                        <a:pt x="168" y="104"/>
                        <a:pt x="169" y="100"/>
                      </a:cubicBezTo>
                      <a:cubicBezTo>
                        <a:pt x="174" y="101"/>
                        <a:pt x="175" y="97"/>
                        <a:pt x="177" y="98"/>
                      </a:cubicBezTo>
                      <a:cubicBezTo>
                        <a:pt x="179" y="98"/>
                        <a:pt x="180" y="103"/>
                        <a:pt x="183" y="104"/>
                      </a:cubicBezTo>
                      <a:cubicBezTo>
                        <a:pt x="182" y="106"/>
                        <a:pt x="180" y="106"/>
                        <a:pt x="181" y="110"/>
                      </a:cubicBezTo>
                      <a:cubicBezTo>
                        <a:pt x="193" y="104"/>
                        <a:pt x="194" y="97"/>
                        <a:pt x="189" y="116"/>
                      </a:cubicBezTo>
                      <a:cubicBezTo>
                        <a:pt x="191" y="117"/>
                        <a:pt x="195" y="118"/>
                        <a:pt x="197" y="120"/>
                      </a:cubicBezTo>
                      <a:cubicBezTo>
                        <a:pt x="191" y="122"/>
                        <a:pt x="191" y="122"/>
                        <a:pt x="191" y="122"/>
                      </a:cubicBezTo>
                      <a:cubicBezTo>
                        <a:pt x="191" y="122"/>
                        <a:pt x="192" y="127"/>
                        <a:pt x="191" y="128"/>
                      </a:cubicBezTo>
                      <a:cubicBezTo>
                        <a:pt x="187" y="126"/>
                        <a:pt x="190" y="130"/>
                        <a:pt x="189" y="132"/>
                      </a:cubicBezTo>
                      <a:cubicBezTo>
                        <a:pt x="190" y="132"/>
                        <a:pt x="195" y="131"/>
                        <a:pt x="195" y="132"/>
                      </a:cubicBezTo>
                      <a:cubicBezTo>
                        <a:pt x="196" y="132"/>
                        <a:pt x="192" y="135"/>
                        <a:pt x="195" y="138"/>
                      </a:cubicBezTo>
                      <a:cubicBezTo>
                        <a:pt x="199" y="135"/>
                        <a:pt x="202" y="134"/>
                        <a:pt x="205" y="132"/>
                      </a:cubicBezTo>
                      <a:cubicBezTo>
                        <a:pt x="208" y="130"/>
                        <a:pt x="208" y="130"/>
                        <a:pt x="213" y="128"/>
                      </a:cubicBezTo>
                      <a:cubicBezTo>
                        <a:pt x="213" y="124"/>
                        <a:pt x="213" y="124"/>
                        <a:pt x="213" y="124"/>
                      </a:cubicBezTo>
                      <a:cubicBezTo>
                        <a:pt x="216" y="123"/>
                        <a:pt x="213" y="127"/>
                        <a:pt x="217" y="126"/>
                      </a:cubicBezTo>
                      <a:cubicBezTo>
                        <a:pt x="216" y="128"/>
                        <a:pt x="213" y="142"/>
                        <a:pt x="215" y="138"/>
                      </a:cubicBezTo>
                      <a:cubicBezTo>
                        <a:pt x="215" y="142"/>
                        <a:pt x="215" y="142"/>
                        <a:pt x="215" y="142"/>
                      </a:cubicBezTo>
                      <a:cubicBezTo>
                        <a:pt x="216" y="142"/>
                        <a:pt x="218" y="140"/>
                        <a:pt x="219" y="140"/>
                      </a:cubicBezTo>
                      <a:cubicBezTo>
                        <a:pt x="221" y="146"/>
                        <a:pt x="221" y="146"/>
                        <a:pt x="221" y="146"/>
                      </a:cubicBezTo>
                      <a:cubicBezTo>
                        <a:pt x="222" y="146"/>
                        <a:pt x="227" y="145"/>
                        <a:pt x="227" y="146"/>
                      </a:cubicBezTo>
                      <a:cubicBezTo>
                        <a:pt x="227" y="146"/>
                        <a:pt x="224" y="152"/>
                        <a:pt x="225" y="156"/>
                      </a:cubicBezTo>
                      <a:cubicBezTo>
                        <a:pt x="225" y="156"/>
                        <a:pt x="230" y="164"/>
                        <a:pt x="231" y="168"/>
                      </a:cubicBezTo>
                      <a:cubicBezTo>
                        <a:pt x="230" y="168"/>
                        <a:pt x="224" y="168"/>
                        <a:pt x="223" y="168"/>
                      </a:cubicBezTo>
                      <a:cubicBezTo>
                        <a:pt x="226" y="170"/>
                        <a:pt x="221" y="177"/>
                        <a:pt x="221" y="177"/>
                      </a:cubicBezTo>
                      <a:cubicBezTo>
                        <a:pt x="225" y="179"/>
                        <a:pt x="226" y="179"/>
                        <a:pt x="229" y="181"/>
                      </a:cubicBezTo>
                      <a:cubicBezTo>
                        <a:pt x="227" y="182"/>
                        <a:pt x="223" y="181"/>
                        <a:pt x="221" y="181"/>
                      </a:cubicBezTo>
                      <a:cubicBezTo>
                        <a:pt x="219" y="182"/>
                        <a:pt x="210" y="199"/>
                        <a:pt x="207" y="201"/>
                      </a:cubicBezTo>
                      <a:cubicBezTo>
                        <a:pt x="212" y="208"/>
                        <a:pt x="218" y="214"/>
                        <a:pt x="223" y="221"/>
                      </a:cubicBezTo>
                      <a:cubicBezTo>
                        <a:pt x="198" y="225"/>
                        <a:pt x="186" y="229"/>
                        <a:pt x="161" y="229"/>
                      </a:cubicBezTo>
                      <a:cubicBezTo>
                        <a:pt x="160" y="240"/>
                        <a:pt x="159" y="241"/>
                        <a:pt x="157" y="249"/>
                      </a:cubicBezTo>
                      <a:cubicBezTo>
                        <a:pt x="154" y="246"/>
                        <a:pt x="156" y="250"/>
                        <a:pt x="155" y="251"/>
                      </a:cubicBezTo>
                      <a:cubicBezTo>
                        <a:pt x="163" y="254"/>
                        <a:pt x="169" y="261"/>
                        <a:pt x="179" y="257"/>
                      </a:cubicBezTo>
                      <a:cubicBezTo>
                        <a:pt x="182" y="256"/>
                        <a:pt x="181" y="253"/>
                        <a:pt x="183" y="251"/>
                      </a:cubicBezTo>
                      <a:cubicBezTo>
                        <a:pt x="189" y="245"/>
                        <a:pt x="191" y="249"/>
                        <a:pt x="199" y="251"/>
                      </a:cubicBezTo>
                      <a:cubicBezTo>
                        <a:pt x="198" y="250"/>
                        <a:pt x="201" y="248"/>
                        <a:pt x="201" y="247"/>
                      </a:cubicBezTo>
                      <a:cubicBezTo>
                        <a:pt x="199" y="246"/>
                        <a:pt x="195" y="245"/>
                        <a:pt x="193" y="243"/>
                      </a:cubicBezTo>
                      <a:cubicBezTo>
                        <a:pt x="193" y="243"/>
                        <a:pt x="194" y="239"/>
                        <a:pt x="197" y="241"/>
                      </a:cubicBezTo>
                      <a:cubicBezTo>
                        <a:pt x="198" y="239"/>
                        <a:pt x="195" y="236"/>
                        <a:pt x="199" y="237"/>
                      </a:cubicBezTo>
                      <a:cubicBezTo>
                        <a:pt x="199" y="237"/>
                        <a:pt x="201" y="244"/>
                        <a:pt x="201" y="245"/>
                      </a:cubicBezTo>
                      <a:cubicBezTo>
                        <a:pt x="206" y="245"/>
                        <a:pt x="208" y="241"/>
                        <a:pt x="209" y="241"/>
                      </a:cubicBezTo>
                      <a:cubicBezTo>
                        <a:pt x="213" y="249"/>
                        <a:pt x="213" y="249"/>
                        <a:pt x="213" y="249"/>
                      </a:cubicBezTo>
                      <a:cubicBezTo>
                        <a:pt x="221" y="247"/>
                        <a:pt x="221" y="247"/>
                        <a:pt x="221" y="247"/>
                      </a:cubicBezTo>
                      <a:cubicBezTo>
                        <a:pt x="223" y="250"/>
                        <a:pt x="221" y="254"/>
                        <a:pt x="223" y="257"/>
                      </a:cubicBezTo>
                      <a:cubicBezTo>
                        <a:pt x="227" y="257"/>
                        <a:pt x="227" y="257"/>
                        <a:pt x="227" y="257"/>
                      </a:cubicBezTo>
                      <a:cubicBezTo>
                        <a:pt x="228" y="258"/>
                        <a:pt x="228" y="263"/>
                        <a:pt x="229" y="265"/>
                      </a:cubicBezTo>
                      <a:cubicBezTo>
                        <a:pt x="229" y="265"/>
                        <a:pt x="232" y="263"/>
                        <a:pt x="233" y="263"/>
                      </a:cubicBezTo>
                      <a:cubicBezTo>
                        <a:pt x="233" y="266"/>
                        <a:pt x="234" y="267"/>
                        <a:pt x="235" y="269"/>
                      </a:cubicBezTo>
                      <a:cubicBezTo>
                        <a:pt x="235" y="269"/>
                        <a:pt x="238" y="263"/>
                        <a:pt x="237" y="263"/>
                      </a:cubicBezTo>
                      <a:cubicBezTo>
                        <a:pt x="238" y="263"/>
                        <a:pt x="239" y="265"/>
                        <a:pt x="243" y="265"/>
                      </a:cubicBezTo>
                      <a:cubicBezTo>
                        <a:pt x="242" y="265"/>
                        <a:pt x="243" y="270"/>
                        <a:pt x="243" y="271"/>
                      </a:cubicBezTo>
                      <a:cubicBezTo>
                        <a:pt x="241" y="271"/>
                        <a:pt x="237" y="271"/>
                        <a:pt x="235" y="271"/>
                      </a:cubicBezTo>
                      <a:cubicBezTo>
                        <a:pt x="235" y="275"/>
                        <a:pt x="235" y="275"/>
                        <a:pt x="235" y="275"/>
                      </a:cubicBezTo>
                      <a:cubicBezTo>
                        <a:pt x="238" y="275"/>
                        <a:pt x="241" y="278"/>
                        <a:pt x="243" y="279"/>
                      </a:cubicBezTo>
                      <a:cubicBezTo>
                        <a:pt x="246" y="279"/>
                        <a:pt x="257" y="277"/>
                        <a:pt x="261" y="277"/>
                      </a:cubicBezTo>
                      <a:cubicBezTo>
                        <a:pt x="261" y="275"/>
                        <a:pt x="261" y="275"/>
                        <a:pt x="261" y="275"/>
                      </a:cubicBezTo>
                      <a:cubicBezTo>
                        <a:pt x="265" y="275"/>
                        <a:pt x="271" y="277"/>
                        <a:pt x="279" y="279"/>
                      </a:cubicBezTo>
                      <a:cubicBezTo>
                        <a:pt x="279" y="276"/>
                        <a:pt x="277" y="275"/>
                        <a:pt x="281" y="275"/>
                      </a:cubicBezTo>
                      <a:cubicBezTo>
                        <a:pt x="285" y="279"/>
                        <a:pt x="285" y="279"/>
                        <a:pt x="285" y="279"/>
                      </a:cubicBezTo>
                      <a:cubicBezTo>
                        <a:pt x="291" y="280"/>
                        <a:pt x="289" y="276"/>
                        <a:pt x="294" y="277"/>
                      </a:cubicBezTo>
                      <a:cubicBezTo>
                        <a:pt x="296" y="281"/>
                        <a:pt x="296" y="281"/>
                        <a:pt x="296" y="281"/>
                      </a:cubicBezTo>
                      <a:cubicBezTo>
                        <a:pt x="302" y="283"/>
                        <a:pt x="307" y="282"/>
                        <a:pt x="312" y="283"/>
                      </a:cubicBezTo>
                      <a:cubicBezTo>
                        <a:pt x="311" y="281"/>
                        <a:pt x="312" y="275"/>
                        <a:pt x="312" y="273"/>
                      </a:cubicBezTo>
                      <a:cubicBezTo>
                        <a:pt x="307" y="272"/>
                        <a:pt x="306" y="273"/>
                        <a:pt x="302" y="273"/>
                      </a:cubicBezTo>
                      <a:cubicBezTo>
                        <a:pt x="302" y="271"/>
                        <a:pt x="300" y="265"/>
                        <a:pt x="298" y="265"/>
                      </a:cubicBezTo>
                      <a:cubicBezTo>
                        <a:pt x="296" y="264"/>
                        <a:pt x="292" y="266"/>
                        <a:pt x="288" y="265"/>
                      </a:cubicBezTo>
                      <a:cubicBezTo>
                        <a:pt x="288" y="265"/>
                        <a:pt x="274" y="256"/>
                        <a:pt x="273" y="255"/>
                      </a:cubicBezTo>
                      <a:cubicBezTo>
                        <a:pt x="271" y="253"/>
                        <a:pt x="273" y="249"/>
                        <a:pt x="271" y="247"/>
                      </a:cubicBezTo>
                      <a:cubicBezTo>
                        <a:pt x="274" y="248"/>
                        <a:pt x="282" y="251"/>
                        <a:pt x="283" y="251"/>
                      </a:cubicBezTo>
                      <a:cubicBezTo>
                        <a:pt x="287" y="251"/>
                        <a:pt x="287" y="251"/>
                        <a:pt x="287" y="251"/>
                      </a:cubicBezTo>
                      <a:cubicBezTo>
                        <a:pt x="284" y="253"/>
                        <a:pt x="288" y="253"/>
                        <a:pt x="288" y="253"/>
                      </a:cubicBezTo>
                      <a:cubicBezTo>
                        <a:pt x="291" y="250"/>
                        <a:pt x="285" y="246"/>
                        <a:pt x="292" y="247"/>
                      </a:cubicBezTo>
                      <a:cubicBezTo>
                        <a:pt x="292" y="247"/>
                        <a:pt x="296" y="253"/>
                        <a:pt x="296" y="253"/>
                      </a:cubicBezTo>
                      <a:cubicBezTo>
                        <a:pt x="300" y="254"/>
                        <a:pt x="314" y="251"/>
                        <a:pt x="316" y="253"/>
                      </a:cubicBezTo>
                      <a:cubicBezTo>
                        <a:pt x="318" y="254"/>
                        <a:pt x="318" y="260"/>
                        <a:pt x="320" y="261"/>
                      </a:cubicBezTo>
                      <a:cubicBezTo>
                        <a:pt x="322" y="261"/>
                        <a:pt x="325" y="260"/>
                        <a:pt x="326" y="261"/>
                      </a:cubicBezTo>
                      <a:cubicBezTo>
                        <a:pt x="322" y="257"/>
                        <a:pt x="319" y="255"/>
                        <a:pt x="314" y="251"/>
                      </a:cubicBezTo>
                      <a:cubicBezTo>
                        <a:pt x="314" y="251"/>
                        <a:pt x="326" y="245"/>
                        <a:pt x="320" y="247"/>
                      </a:cubicBezTo>
                      <a:cubicBezTo>
                        <a:pt x="320" y="247"/>
                        <a:pt x="320" y="241"/>
                        <a:pt x="320" y="241"/>
                      </a:cubicBezTo>
                      <a:cubicBezTo>
                        <a:pt x="323" y="240"/>
                        <a:pt x="322" y="243"/>
                        <a:pt x="326" y="241"/>
                      </a:cubicBezTo>
                      <a:cubicBezTo>
                        <a:pt x="326" y="237"/>
                        <a:pt x="326" y="237"/>
                        <a:pt x="326" y="237"/>
                      </a:cubicBezTo>
                      <a:cubicBezTo>
                        <a:pt x="322" y="234"/>
                        <a:pt x="324" y="235"/>
                        <a:pt x="322" y="229"/>
                      </a:cubicBezTo>
                      <a:cubicBezTo>
                        <a:pt x="317" y="229"/>
                        <a:pt x="319" y="231"/>
                        <a:pt x="316" y="233"/>
                      </a:cubicBezTo>
                      <a:cubicBezTo>
                        <a:pt x="296" y="217"/>
                        <a:pt x="296" y="217"/>
                        <a:pt x="296" y="217"/>
                      </a:cubicBezTo>
                      <a:cubicBezTo>
                        <a:pt x="295" y="215"/>
                        <a:pt x="296" y="210"/>
                        <a:pt x="294" y="207"/>
                      </a:cubicBezTo>
                      <a:cubicBezTo>
                        <a:pt x="294" y="206"/>
                        <a:pt x="290" y="208"/>
                        <a:pt x="288" y="207"/>
                      </a:cubicBezTo>
                      <a:cubicBezTo>
                        <a:pt x="286" y="206"/>
                        <a:pt x="281" y="195"/>
                        <a:pt x="288" y="197"/>
                      </a:cubicBezTo>
                      <a:cubicBezTo>
                        <a:pt x="289" y="197"/>
                        <a:pt x="288" y="201"/>
                        <a:pt x="292" y="201"/>
                      </a:cubicBezTo>
                      <a:cubicBezTo>
                        <a:pt x="292" y="200"/>
                        <a:pt x="285" y="182"/>
                        <a:pt x="290" y="185"/>
                      </a:cubicBezTo>
                      <a:cubicBezTo>
                        <a:pt x="291" y="186"/>
                        <a:pt x="293" y="192"/>
                        <a:pt x="294" y="193"/>
                      </a:cubicBezTo>
                      <a:cubicBezTo>
                        <a:pt x="296" y="191"/>
                        <a:pt x="294" y="190"/>
                        <a:pt x="294" y="187"/>
                      </a:cubicBezTo>
                      <a:cubicBezTo>
                        <a:pt x="295" y="186"/>
                        <a:pt x="300" y="185"/>
                        <a:pt x="300" y="183"/>
                      </a:cubicBezTo>
                      <a:cubicBezTo>
                        <a:pt x="304" y="192"/>
                        <a:pt x="304" y="202"/>
                        <a:pt x="316" y="201"/>
                      </a:cubicBezTo>
                      <a:cubicBezTo>
                        <a:pt x="316" y="201"/>
                        <a:pt x="319" y="198"/>
                        <a:pt x="322" y="199"/>
                      </a:cubicBezTo>
                      <a:cubicBezTo>
                        <a:pt x="318" y="205"/>
                        <a:pt x="318" y="205"/>
                        <a:pt x="318" y="205"/>
                      </a:cubicBezTo>
                      <a:cubicBezTo>
                        <a:pt x="322" y="207"/>
                        <a:pt x="325" y="206"/>
                        <a:pt x="328" y="207"/>
                      </a:cubicBezTo>
                      <a:cubicBezTo>
                        <a:pt x="327" y="207"/>
                        <a:pt x="328" y="216"/>
                        <a:pt x="328" y="213"/>
                      </a:cubicBezTo>
                      <a:cubicBezTo>
                        <a:pt x="328" y="213"/>
                        <a:pt x="333" y="211"/>
                        <a:pt x="336" y="211"/>
                      </a:cubicBezTo>
                      <a:cubicBezTo>
                        <a:pt x="323" y="219"/>
                        <a:pt x="340" y="219"/>
                        <a:pt x="348" y="223"/>
                      </a:cubicBezTo>
                      <a:cubicBezTo>
                        <a:pt x="347" y="216"/>
                        <a:pt x="349" y="212"/>
                        <a:pt x="346" y="203"/>
                      </a:cubicBezTo>
                      <a:cubicBezTo>
                        <a:pt x="350" y="204"/>
                        <a:pt x="347" y="204"/>
                        <a:pt x="348" y="207"/>
                      </a:cubicBezTo>
                      <a:cubicBezTo>
                        <a:pt x="351" y="207"/>
                        <a:pt x="355" y="207"/>
                        <a:pt x="358" y="207"/>
                      </a:cubicBezTo>
                      <a:cubicBezTo>
                        <a:pt x="353" y="204"/>
                        <a:pt x="357" y="196"/>
                        <a:pt x="358" y="191"/>
                      </a:cubicBezTo>
                      <a:close/>
                    </a:path>
                  </a:pathLst>
                </a:custGeom>
                <a:grpFill/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22023" name="Freeform 581"/>
                <p:cNvSpPr>
                  <a:spLocks/>
                </p:cNvSpPr>
                <p:nvPr/>
              </p:nvSpPr>
              <p:spPr bwMode="auto">
                <a:xfrm>
                  <a:off x="2594859" y="1690953"/>
                  <a:ext cx="31285" cy="32402"/>
                </a:xfrm>
                <a:custGeom>
                  <a:avLst/>
                  <a:gdLst>
                    <a:gd name="T0" fmla="*/ 0 w 16"/>
                    <a:gd name="T1" fmla="*/ 0 h 18"/>
                    <a:gd name="T2" fmla="*/ 2147483647 w 16"/>
                    <a:gd name="T3" fmla="*/ 2147483647 h 18"/>
                    <a:gd name="T4" fmla="*/ 2147483647 w 16"/>
                    <a:gd name="T5" fmla="*/ 2147483647 h 18"/>
                    <a:gd name="T6" fmla="*/ 2147483647 w 16"/>
                    <a:gd name="T7" fmla="*/ 2147483647 h 18"/>
                    <a:gd name="T8" fmla="*/ 0 w 16"/>
                    <a:gd name="T9" fmla="*/ 0 h 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18"/>
                    <a:gd name="T17" fmla="*/ 16 w 16"/>
                    <a:gd name="T18" fmla="*/ 18 h 1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18">
                      <a:moveTo>
                        <a:pt x="0" y="0"/>
                      </a:moveTo>
                      <a:cubicBezTo>
                        <a:pt x="2" y="4"/>
                        <a:pt x="0" y="8"/>
                        <a:pt x="2" y="12"/>
                      </a:cubicBezTo>
                      <a:cubicBezTo>
                        <a:pt x="3" y="13"/>
                        <a:pt x="16" y="18"/>
                        <a:pt x="10" y="14"/>
                      </a:cubicBezTo>
                      <a:cubicBezTo>
                        <a:pt x="10" y="13"/>
                        <a:pt x="7" y="3"/>
                        <a:pt x="6" y="2"/>
                      </a:cubicBezTo>
                      <a:cubicBezTo>
                        <a:pt x="5" y="0"/>
                        <a:pt x="1" y="1"/>
                        <a:pt x="0" y="0"/>
                      </a:cubicBezTo>
                      <a:close/>
                    </a:path>
                  </a:pathLst>
                </a:custGeom>
                <a:solidFill>
                  <a:srgbClr val="FFC000"/>
                </a:solidFill>
                <a:ln w="9525">
                  <a:solidFill>
                    <a:srgbClr val="96969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21996" name="Freeform 224"/>
              <p:cNvSpPr>
                <a:spLocks/>
              </p:cNvSpPr>
              <p:nvPr/>
            </p:nvSpPr>
            <p:spPr bwMode="auto">
              <a:xfrm>
                <a:off x="4431743" y="1467754"/>
                <a:ext cx="545303" cy="432906"/>
              </a:xfrm>
              <a:custGeom>
                <a:avLst/>
                <a:gdLst>
                  <a:gd name="T0" fmla="*/ 2147483647 w 340"/>
                  <a:gd name="T1" fmla="*/ 2147483647 h 311"/>
                  <a:gd name="T2" fmla="*/ 2147483647 w 340"/>
                  <a:gd name="T3" fmla="*/ 2147483647 h 311"/>
                  <a:gd name="T4" fmla="*/ 2147483647 w 340"/>
                  <a:gd name="T5" fmla="*/ 2147483647 h 311"/>
                  <a:gd name="T6" fmla="*/ 2147483647 w 340"/>
                  <a:gd name="T7" fmla="*/ 2147483647 h 311"/>
                  <a:gd name="T8" fmla="*/ 2147483647 w 340"/>
                  <a:gd name="T9" fmla="*/ 2147483647 h 311"/>
                  <a:gd name="T10" fmla="*/ 2147483647 w 340"/>
                  <a:gd name="T11" fmla="*/ 2147483647 h 311"/>
                  <a:gd name="T12" fmla="*/ 2147483647 w 340"/>
                  <a:gd name="T13" fmla="*/ 2147483647 h 311"/>
                  <a:gd name="T14" fmla="*/ 2147483647 w 340"/>
                  <a:gd name="T15" fmla="*/ 2147483647 h 311"/>
                  <a:gd name="T16" fmla="*/ 2147483647 w 340"/>
                  <a:gd name="T17" fmla="*/ 2147483647 h 311"/>
                  <a:gd name="T18" fmla="*/ 2147483647 w 340"/>
                  <a:gd name="T19" fmla="*/ 2147483647 h 311"/>
                  <a:gd name="T20" fmla="*/ 2147483647 w 340"/>
                  <a:gd name="T21" fmla="*/ 2147483647 h 311"/>
                  <a:gd name="T22" fmla="*/ 2147483647 w 340"/>
                  <a:gd name="T23" fmla="*/ 2147483647 h 311"/>
                  <a:gd name="T24" fmla="*/ 2147483647 w 340"/>
                  <a:gd name="T25" fmla="*/ 2147483647 h 311"/>
                  <a:gd name="T26" fmla="*/ 2147483647 w 340"/>
                  <a:gd name="T27" fmla="*/ 2147483647 h 311"/>
                  <a:gd name="T28" fmla="*/ 2147483647 w 340"/>
                  <a:gd name="T29" fmla="*/ 2147483647 h 311"/>
                  <a:gd name="T30" fmla="*/ 2147483647 w 340"/>
                  <a:gd name="T31" fmla="*/ 2147483647 h 311"/>
                  <a:gd name="T32" fmla="*/ 2147483647 w 340"/>
                  <a:gd name="T33" fmla="*/ 2147483647 h 311"/>
                  <a:gd name="T34" fmla="*/ 2147483647 w 340"/>
                  <a:gd name="T35" fmla="*/ 2147483647 h 311"/>
                  <a:gd name="T36" fmla="*/ 2147483647 w 340"/>
                  <a:gd name="T37" fmla="*/ 2147483647 h 311"/>
                  <a:gd name="T38" fmla="*/ 2147483647 w 340"/>
                  <a:gd name="T39" fmla="*/ 2147483647 h 311"/>
                  <a:gd name="T40" fmla="*/ 2147483647 w 340"/>
                  <a:gd name="T41" fmla="*/ 0 h 311"/>
                  <a:gd name="T42" fmla="*/ 2147483647 w 340"/>
                  <a:gd name="T43" fmla="*/ 2147483647 h 311"/>
                  <a:gd name="T44" fmla="*/ 2147483647 w 340"/>
                  <a:gd name="T45" fmla="*/ 2147483647 h 311"/>
                  <a:gd name="T46" fmla="*/ 2147483647 w 340"/>
                  <a:gd name="T47" fmla="*/ 2147483647 h 311"/>
                  <a:gd name="T48" fmla="*/ 2147483647 w 340"/>
                  <a:gd name="T49" fmla="*/ 2147483647 h 311"/>
                  <a:gd name="T50" fmla="*/ 2147483647 w 340"/>
                  <a:gd name="T51" fmla="*/ 2147483647 h 311"/>
                  <a:gd name="T52" fmla="*/ 2147483647 w 340"/>
                  <a:gd name="T53" fmla="*/ 2147483647 h 311"/>
                  <a:gd name="T54" fmla="*/ 2147483647 w 340"/>
                  <a:gd name="T55" fmla="*/ 2147483647 h 311"/>
                  <a:gd name="T56" fmla="*/ 2147483647 w 340"/>
                  <a:gd name="T57" fmla="*/ 2147483647 h 311"/>
                  <a:gd name="T58" fmla="*/ 2147483647 w 340"/>
                  <a:gd name="T59" fmla="*/ 2147483647 h 311"/>
                  <a:gd name="T60" fmla="*/ 2147483647 w 340"/>
                  <a:gd name="T61" fmla="*/ 2147483647 h 311"/>
                  <a:gd name="T62" fmla="*/ 2147483647 w 340"/>
                  <a:gd name="T63" fmla="*/ 2147483647 h 311"/>
                  <a:gd name="T64" fmla="*/ 2147483647 w 340"/>
                  <a:gd name="T65" fmla="*/ 2147483647 h 311"/>
                  <a:gd name="T66" fmla="*/ 2147483647 w 340"/>
                  <a:gd name="T67" fmla="*/ 2147483647 h 311"/>
                  <a:gd name="T68" fmla="*/ 2147483647 w 340"/>
                  <a:gd name="T69" fmla="*/ 2147483647 h 311"/>
                  <a:gd name="T70" fmla="*/ 2147483647 w 340"/>
                  <a:gd name="T71" fmla="*/ 2147483647 h 311"/>
                  <a:gd name="T72" fmla="*/ 2147483647 w 340"/>
                  <a:gd name="T73" fmla="*/ 2147483647 h 311"/>
                  <a:gd name="T74" fmla="*/ 2147483647 w 340"/>
                  <a:gd name="T75" fmla="*/ 2147483647 h 311"/>
                  <a:gd name="T76" fmla="*/ 2147483647 w 340"/>
                  <a:gd name="T77" fmla="*/ 2147483647 h 311"/>
                  <a:gd name="T78" fmla="*/ 2147483647 w 340"/>
                  <a:gd name="T79" fmla="*/ 2147483647 h 311"/>
                  <a:gd name="T80" fmla="*/ 2147483647 w 340"/>
                  <a:gd name="T81" fmla="*/ 2147483647 h 311"/>
                  <a:gd name="T82" fmla="*/ 2147483647 w 340"/>
                  <a:gd name="T83" fmla="*/ 2147483647 h 311"/>
                  <a:gd name="T84" fmla="*/ 2147483647 w 340"/>
                  <a:gd name="T85" fmla="*/ 2147483647 h 311"/>
                  <a:gd name="T86" fmla="*/ 2147483647 w 340"/>
                  <a:gd name="T87" fmla="*/ 2147483647 h 311"/>
                  <a:gd name="T88" fmla="*/ 2147483647 w 340"/>
                  <a:gd name="T89" fmla="*/ 2147483647 h 311"/>
                  <a:gd name="T90" fmla="*/ 2147483647 w 340"/>
                  <a:gd name="T91" fmla="*/ 2147483647 h 311"/>
                  <a:gd name="T92" fmla="*/ 2147483647 w 340"/>
                  <a:gd name="T93" fmla="*/ 2147483647 h 311"/>
                  <a:gd name="T94" fmla="*/ 2147483647 w 340"/>
                  <a:gd name="T95" fmla="*/ 2147483647 h 311"/>
                  <a:gd name="T96" fmla="*/ 2147483647 w 340"/>
                  <a:gd name="T97" fmla="*/ 2147483647 h 311"/>
                  <a:gd name="T98" fmla="*/ 2147483647 w 340"/>
                  <a:gd name="T99" fmla="*/ 2147483647 h 311"/>
                  <a:gd name="T100" fmla="*/ 2147483647 w 340"/>
                  <a:gd name="T101" fmla="*/ 2147483647 h 3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40"/>
                  <a:gd name="T154" fmla="*/ 0 h 311"/>
                  <a:gd name="T155" fmla="*/ 340 w 340"/>
                  <a:gd name="T156" fmla="*/ 311 h 31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40" h="311">
                    <a:moveTo>
                      <a:pt x="85" y="289"/>
                    </a:moveTo>
                    <a:cubicBezTo>
                      <a:pt x="85" y="289"/>
                      <a:pt x="86" y="288"/>
                      <a:pt x="89" y="289"/>
                    </a:cubicBezTo>
                    <a:cubicBezTo>
                      <a:pt x="92" y="290"/>
                      <a:pt x="92" y="285"/>
                      <a:pt x="92" y="281"/>
                    </a:cubicBezTo>
                    <a:cubicBezTo>
                      <a:pt x="92" y="278"/>
                      <a:pt x="89" y="277"/>
                      <a:pt x="89" y="274"/>
                    </a:cubicBezTo>
                    <a:cubicBezTo>
                      <a:pt x="89" y="270"/>
                      <a:pt x="86" y="271"/>
                      <a:pt x="90" y="270"/>
                    </a:cubicBezTo>
                    <a:cubicBezTo>
                      <a:pt x="93" y="268"/>
                      <a:pt x="90" y="265"/>
                      <a:pt x="93" y="264"/>
                    </a:cubicBezTo>
                    <a:cubicBezTo>
                      <a:pt x="97" y="262"/>
                      <a:pt x="96" y="261"/>
                      <a:pt x="93" y="258"/>
                    </a:cubicBezTo>
                    <a:cubicBezTo>
                      <a:pt x="91" y="255"/>
                      <a:pt x="93" y="253"/>
                      <a:pt x="93" y="250"/>
                    </a:cubicBezTo>
                    <a:cubicBezTo>
                      <a:pt x="93" y="247"/>
                      <a:pt x="94" y="242"/>
                      <a:pt x="94" y="242"/>
                    </a:cubicBezTo>
                    <a:cubicBezTo>
                      <a:pt x="94" y="242"/>
                      <a:pt x="95" y="243"/>
                      <a:pt x="98" y="241"/>
                    </a:cubicBezTo>
                    <a:cubicBezTo>
                      <a:pt x="101" y="239"/>
                      <a:pt x="100" y="236"/>
                      <a:pt x="100" y="232"/>
                    </a:cubicBezTo>
                    <a:cubicBezTo>
                      <a:pt x="100" y="227"/>
                      <a:pt x="98" y="226"/>
                      <a:pt x="96" y="226"/>
                    </a:cubicBezTo>
                    <a:cubicBezTo>
                      <a:pt x="94" y="226"/>
                      <a:pt x="93" y="222"/>
                      <a:pt x="96" y="218"/>
                    </a:cubicBezTo>
                    <a:cubicBezTo>
                      <a:pt x="98" y="215"/>
                      <a:pt x="96" y="211"/>
                      <a:pt x="96" y="207"/>
                    </a:cubicBezTo>
                    <a:cubicBezTo>
                      <a:pt x="96" y="203"/>
                      <a:pt x="96" y="199"/>
                      <a:pt x="97" y="196"/>
                    </a:cubicBezTo>
                    <a:cubicBezTo>
                      <a:pt x="98" y="193"/>
                      <a:pt x="97" y="190"/>
                      <a:pt x="95" y="187"/>
                    </a:cubicBezTo>
                    <a:cubicBezTo>
                      <a:pt x="93" y="184"/>
                      <a:pt x="102" y="181"/>
                      <a:pt x="102" y="178"/>
                    </a:cubicBezTo>
                    <a:cubicBezTo>
                      <a:pt x="102" y="175"/>
                      <a:pt x="108" y="170"/>
                      <a:pt x="108" y="167"/>
                    </a:cubicBezTo>
                    <a:cubicBezTo>
                      <a:pt x="108" y="163"/>
                      <a:pt x="115" y="160"/>
                      <a:pt x="118" y="158"/>
                    </a:cubicBezTo>
                    <a:cubicBezTo>
                      <a:pt x="121" y="157"/>
                      <a:pt x="124" y="163"/>
                      <a:pt x="127" y="164"/>
                    </a:cubicBezTo>
                    <a:cubicBezTo>
                      <a:pt x="130" y="166"/>
                      <a:pt x="130" y="161"/>
                      <a:pt x="132" y="157"/>
                    </a:cubicBezTo>
                    <a:cubicBezTo>
                      <a:pt x="133" y="152"/>
                      <a:pt x="131" y="146"/>
                      <a:pt x="131" y="143"/>
                    </a:cubicBezTo>
                    <a:cubicBezTo>
                      <a:pt x="131" y="141"/>
                      <a:pt x="136" y="139"/>
                      <a:pt x="139" y="137"/>
                    </a:cubicBezTo>
                    <a:cubicBezTo>
                      <a:pt x="142" y="135"/>
                      <a:pt x="146" y="123"/>
                      <a:pt x="146" y="120"/>
                    </a:cubicBezTo>
                    <a:cubicBezTo>
                      <a:pt x="146" y="118"/>
                      <a:pt x="146" y="111"/>
                      <a:pt x="149" y="111"/>
                    </a:cubicBezTo>
                    <a:cubicBezTo>
                      <a:pt x="152" y="111"/>
                      <a:pt x="155" y="111"/>
                      <a:pt x="155" y="108"/>
                    </a:cubicBezTo>
                    <a:cubicBezTo>
                      <a:pt x="155" y="105"/>
                      <a:pt x="159" y="104"/>
                      <a:pt x="161" y="102"/>
                    </a:cubicBezTo>
                    <a:cubicBezTo>
                      <a:pt x="163" y="100"/>
                      <a:pt x="165" y="99"/>
                      <a:pt x="165" y="96"/>
                    </a:cubicBezTo>
                    <a:cubicBezTo>
                      <a:pt x="165" y="93"/>
                      <a:pt x="167" y="88"/>
                      <a:pt x="168" y="85"/>
                    </a:cubicBezTo>
                    <a:cubicBezTo>
                      <a:pt x="169" y="82"/>
                      <a:pt x="173" y="80"/>
                      <a:pt x="173" y="80"/>
                    </a:cubicBezTo>
                    <a:cubicBezTo>
                      <a:pt x="173" y="80"/>
                      <a:pt x="186" y="92"/>
                      <a:pt x="182" y="88"/>
                    </a:cubicBezTo>
                    <a:cubicBezTo>
                      <a:pt x="181" y="85"/>
                      <a:pt x="184" y="84"/>
                      <a:pt x="183" y="81"/>
                    </a:cubicBezTo>
                    <a:cubicBezTo>
                      <a:pt x="181" y="78"/>
                      <a:pt x="186" y="78"/>
                      <a:pt x="187" y="77"/>
                    </a:cubicBezTo>
                    <a:cubicBezTo>
                      <a:pt x="188" y="76"/>
                      <a:pt x="193" y="79"/>
                      <a:pt x="196" y="79"/>
                    </a:cubicBezTo>
                    <a:cubicBezTo>
                      <a:pt x="198" y="80"/>
                      <a:pt x="200" y="73"/>
                      <a:pt x="200" y="73"/>
                    </a:cubicBezTo>
                    <a:cubicBezTo>
                      <a:pt x="203" y="65"/>
                      <a:pt x="203" y="65"/>
                      <a:pt x="203" y="65"/>
                    </a:cubicBezTo>
                    <a:cubicBezTo>
                      <a:pt x="200" y="60"/>
                      <a:pt x="200" y="60"/>
                      <a:pt x="200" y="60"/>
                    </a:cubicBezTo>
                    <a:cubicBezTo>
                      <a:pt x="206" y="60"/>
                      <a:pt x="206" y="60"/>
                      <a:pt x="206" y="60"/>
                    </a:cubicBezTo>
                    <a:cubicBezTo>
                      <a:pt x="213" y="57"/>
                      <a:pt x="213" y="57"/>
                      <a:pt x="213" y="57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1"/>
                      <a:pt x="219" y="52"/>
                      <a:pt x="219" y="52"/>
                    </a:cubicBezTo>
                    <a:cubicBezTo>
                      <a:pt x="233" y="68"/>
                      <a:pt x="233" y="68"/>
                      <a:pt x="233" y="68"/>
                    </a:cubicBezTo>
                    <a:cubicBezTo>
                      <a:pt x="233" y="68"/>
                      <a:pt x="244" y="66"/>
                      <a:pt x="246" y="67"/>
                    </a:cubicBezTo>
                    <a:cubicBezTo>
                      <a:pt x="253" y="70"/>
                      <a:pt x="249" y="66"/>
                      <a:pt x="253" y="66"/>
                    </a:cubicBezTo>
                    <a:cubicBezTo>
                      <a:pt x="257" y="66"/>
                      <a:pt x="256" y="68"/>
                      <a:pt x="256" y="68"/>
                    </a:cubicBezTo>
                    <a:cubicBezTo>
                      <a:pt x="265" y="74"/>
                      <a:pt x="265" y="74"/>
                      <a:pt x="265" y="74"/>
                    </a:cubicBezTo>
                    <a:cubicBezTo>
                      <a:pt x="265" y="74"/>
                      <a:pt x="263" y="71"/>
                      <a:pt x="266" y="69"/>
                    </a:cubicBezTo>
                    <a:cubicBezTo>
                      <a:pt x="270" y="67"/>
                      <a:pt x="272" y="64"/>
                      <a:pt x="273" y="60"/>
                    </a:cubicBezTo>
                    <a:cubicBezTo>
                      <a:pt x="274" y="56"/>
                      <a:pt x="272" y="55"/>
                      <a:pt x="272" y="52"/>
                    </a:cubicBezTo>
                    <a:cubicBezTo>
                      <a:pt x="272" y="49"/>
                      <a:pt x="273" y="51"/>
                      <a:pt x="274" y="48"/>
                    </a:cubicBezTo>
                    <a:cubicBezTo>
                      <a:pt x="275" y="45"/>
                      <a:pt x="277" y="44"/>
                      <a:pt x="280" y="43"/>
                    </a:cubicBezTo>
                    <a:cubicBezTo>
                      <a:pt x="283" y="42"/>
                      <a:pt x="284" y="37"/>
                      <a:pt x="284" y="37"/>
                    </a:cubicBezTo>
                    <a:cubicBezTo>
                      <a:pt x="284" y="37"/>
                      <a:pt x="290" y="38"/>
                      <a:pt x="293" y="39"/>
                    </a:cubicBezTo>
                    <a:cubicBezTo>
                      <a:pt x="295" y="40"/>
                      <a:pt x="303" y="33"/>
                      <a:pt x="303" y="33"/>
                    </a:cubicBezTo>
                    <a:cubicBezTo>
                      <a:pt x="303" y="33"/>
                      <a:pt x="307" y="43"/>
                      <a:pt x="310" y="44"/>
                    </a:cubicBezTo>
                    <a:cubicBezTo>
                      <a:pt x="313" y="46"/>
                      <a:pt x="316" y="49"/>
                      <a:pt x="319" y="50"/>
                    </a:cubicBezTo>
                    <a:cubicBezTo>
                      <a:pt x="322" y="53"/>
                      <a:pt x="324" y="51"/>
                      <a:pt x="324" y="51"/>
                    </a:cubicBezTo>
                    <a:cubicBezTo>
                      <a:pt x="324" y="55"/>
                      <a:pt x="324" y="55"/>
                      <a:pt x="324" y="55"/>
                    </a:cubicBezTo>
                    <a:cubicBezTo>
                      <a:pt x="324" y="55"/>
                      <a:pt x="325" y="59"/>
                      <a:pt x="328" y="57"/>
                    </a:cubicBezTo>
                    <a:cubicBezTo>
                      <a:pt x="330" y="54"/>
                      <a:pt x="330" y="49"/>
                      <a:pt x="330" y="46"/>
                    </a:cubicBezTo>
                    <a:cubicBezTo>
                      <a:pt x="330" y="43"/>
                      <a:pt x="329" y="44"/>
                      <a:pt x="329" y="44"/>
                    </a:cubicBezTo>
                    <a:cubicBezTo>
                      <a:pt x="329" y="44"/>
                      <a:pt x="335" y="43"/>
                      <a:pt x="335" y="41"/>
                    </a:cubicBezTo>
                    <a:cubicBezTo>
                      <a:pt x="336" y="38"/>
                      <a:pt x="340" y="35"/>
                      <a:pt x="340" y="35"/>
                    </a:cubicBezTo>
                    <a:cubicBezTo>
                      <a:pt x="338" y="34"/>
                      <a:pt x="336" y="34"/>
                      <a:pt x="334" y="34"/>
                    </a:cubicBezTo>
                    <a:cubicBezTo>
                      <a:pt x="332" y="38"/>
                      <a:pt x="332" y="38"/>
                      <a:pt x="332" y="38"/>
                    </a:cubicBezTo>
                    <a:cubicBezTo>
                      <a:pt x="328" y="39"/>
                      <a:pt x="328" y="38"/>
                      <a:pt x="322" y="40"/>
                    </a:cubicBezTo>
                    <a:cubicBezTo>
                      <a:pt x="320" y="37"/>
                      <a:pt x="321" y="33"/>
                      <a:pt x="318" y="32"/>
                    </a:cubicBezTo>
                    <a:cubicBezTo>
                      <a:pt x="321" y="31"/>
                      <a:pt x="325" y="33"/>
                      <a:pt x="328" y="32"/>
                    </a:cubicBezTo>
                    <a:cubicBezTo>
                      <a:pt x="329" y="32"/>
                      <a:pt x="331" y="26"/>
                      <a:pt x="332" y="26"/>
                    </a:cubicBezTo>
                    <a:cubicBezTo>
                      <a:pt x="337" y="25"/>
                      <a:pt x="335" y="29"/>
                      <a:pt x="340" y="28"/>
                    </a:cubicBezTo>
                    <a:cubicBezTo>
                      <a:pt x="338" y="26"/>
                      <a:pt x="337" y="21"/>
                      <a:pt x="336" y="18"/>
                    </a:cubicBezTo>
                    <a:cubicBezTo>
                      <a:pt x="335" y="18"/>
                      <a:pt x="332" y="17"/>
                      <a:pt x="334" y="20"/>
                    </a:cubicBezTo>
                    <a:cubicBezTo>
                      <a:pt x="332" y="20"/>
                      <a:pt x="330" y="21"/>
                      <a:pt x="328" y="20"/>
                    </a:cubicBezTo>
                    <a:cubicBezTo>
                      <a:pt x="328" y="20"/>
                      <a:pt x="330" y="17"/>
                      <a:pt x="330" y="16"/>
                    </a:cubicBezTo>
                    <a:cubicBezTo>
                      <a:pt x="333" y="10"/>
                      <a:pt x="326" y="18"/>
                      <a:pt x="324" y="18"/>
                    </a:cubicBezTo>
                    <a:cubicBezTo>
                      <a:pt x="324" y="14"/>
                      <a:pt x="324" y="14"/>
                      <a:pt x="324" y="14"/>
                    </a:cubicBezTo>
                    <a:cubicBezTo>
                      <a:pt x="320" y="14"/>
                      <a:pt x="320" y="14"/>
                      <a:pt x="320" y="14"/>
                    </a:cubicBezTo>
                    <a:cubicBezTo>
                      <a:pt x="319" y="14"/>
                      <a:pt x="322" y="10"/>
                      <a:pt x="322" y="10"/>
                    </a:cubicBezTo>
                    <a:cubicBezTo>
                      <a:pt x="318" y="12"/>
                      <a:pt x="321" y="6"/>
                      <a:pt x="316" y="8"/>
                    </a:cubicBezTo>
                    <a:cubicBezTo>
                      <a:pt x="314" y="9"/>
                      <a:pt x="315" y="13"/>
                      <a:pt x="314" y="14"/>
                    </a:cubicBezTo>
                    <a:cubicBezTo>
                      <a:pt x="314" y="14"/>
                      <a:pt x="308" y="15"/>
                      <a:pt x="306" y="16"/>
                    </a:cubicBezTo>
                    <a:cubicBezTo>
                      <a:pt x="307" y="16"/>
                      <a:pt x="306" y="8"/>
                      <a:pt x="306" y="8"/>
                    </a:cubicBezTo>
                    <a:cubicBezTo>
                      <a:pt x="314" y="8"/>
                      <a:pt x="311" y="4"/>
                      <a:pt x="308" y="4"/>
                    </a:cubicBezTo>
                    <a:cubicBezTo>
                      <a:pt x="311" y="5"/>
                      <a:pt x="303" y="1"/>
                      <a:pt x="300" y="0"/>
                    </a:cubicBezTo>
                    <a:cubicBezTo>
                      <a:pt x="298" y="6"/>
                      <a:pt x="298" y="6"/>
                      <a:pt x="298" y="6"/>
                    </a:cubicBezTo>
                    <a:cubicBezTo>
                      <a:pt x="298" y="6"/>
                      <a:pt x="295" y="8"/>
                      <a:pt x="294" y="8"/>
                    </a:cubicBezTo>
                    <a:cubicBezTo>
                      <a:pt x="296" y="14"/>
                      <a:pt x="296" y="14"/>
                      <a:pt x="296" y="14"/>
                    </a:cubicBezTo>
                    <a:cubicBezTo>
                      <a:pt x="294" y="16"/>
                      <a:pt x="290" y="19"/>
                      <a:pt x="288" y="20"/>
                    </a:cubicBezTo>
                    <a:cubicBezTo>
                      <a:pt x="288" y="22"/>
                      <a:pt x="288" y="22"/>
                      <a:pt x="288" y="22"/>
                    </a:cubicBezTo>
                    <a:cubicBezTo>
                      <a:pt x="285" y="23"/>
                      <a:pt x="286" y="16"/>
                      <a:pt x="286" y="14"/>
                    </a:cubicBezTo>
                    <a:cubicBezTo>
                      <a:pt x="290" y="14"/>
                      <a:pt x="288" y="9"/>
                      <a:pt x="286" y="8"/>
                    </a:cubicBezTo>
                    <a:cubicBezTo>
                      <a:pt x="286" y="8"/>
                      <a:pt x="279" y="14"/>
                      <a:pt x="282" y="14"/>
                    </a:cubicBezTo>
                    <a:cubicBezTo>
                      <a:pt x="280" y="17"/>
                      <a:pt x="274" y="21"/>
                      <a:pt x="272" y="24"/>
                    </a:cubicBezTo>
                    <a:cubicBezTo>
                      <a:pt x="271" y="26"/>
                      <a:pt x="273" y="28"/>
                      <a:pt x="272" y="30"/>
                    </a:cubicBezTo>
                    <a:cubicBezTo>
                      <a:pt x="271" y="31"/>
                      <a:pt x="267" y="32"/>
                      <a:pt x="266" y="34"/>
                    </a:cubicBezTo>
                    <a:cubicBezTo>
                      <a:pt x="268" y="28"/>
                      <a:pt x="267" y="26"/>
                      <a:pt x="268" y="20"/>
                    </a:cubicBezTo>
                    <a:cubicBezTo>
                      <a:pt x="271" y="19"/>
                      <a:pt x="273" y="20"/>
                      <a:pt x="274" y="18"/>
                    </a:cubicBezTo>
                    <a:cubicBezTo>
                      <a:pt x="270" y="8"/>
                      <a:pt x="270" y="8"/>
                      <a:pt x="270" y="8"/>
                    </a:cubicBezTo>
                    <a:cubicBezTo>
                      <a:pt x="270" y="8"/>
                      <a:pt x="266" y="10"/>
                      <a:pt x="268" y="12"/>
                    </a:cubicBezTo>
                    <a:cubicBezTo>
                      <a:pt x="265" y="11"/>
                      <a:pt x="267" y="10"/>
                      <a:pt x="264" y="8"/>
                    </a:cubicBezTo>
                    <a:cubicBezTo>
                      <a:pt x="262" y="10"/>
                      <a:pt x="259" y="6"/>
                      <a:pt x="258" y="6"/>
                    </a:cubicBezTo>
                    <a:cubicBezTo>
                      <a:pt x="258" y="8"/>
                      <a:pt x="259" y="17"/>
                      <a:pt x="258" y="18"/>
                    </a:cubicBezTo>
                    <a:cubicBezTo>
                      <a:pt x="258" y="18"/>
                      <a:pt x="254" y="16"/>
                      <a:pt x="254" y="16"/>
                    </a:cubicBezTo>
                    <a:cubicBezTo>
                      <a:pt x="258" y="13"/>
                      <a:pt x="251" y="12"/>
                      <a:pt x="250" y="12"/>
                    </a:cubicBezTo>
                    <a:cubicBezTo>
                      <a:pt x="249" y="13"/>
                      <a:pt x="251" y="17"/>
                      <a:pt x="250" y="18"/>
                    </a:cubicBezTo>
                    <a:cubicBezTo>
                      <a:pt x="239" y="28"/>
                      <a:pt x="239" y="28"/>
                      <a:pt x="239" y="28"/>
                    </a:cubicBezTo>
                    <a:cubicBezTo>
                      <a:pt x="234" y="24"/>
                      <a:pt x="223" y="17"/>
                      <a:pt x="219" y="18"/>
                    </a:cubicBezTo>
                    <a:cubicBezTo>
                      <a:pt x="218" y="18"/>
                      <a:pt x="215" y="24"/>
                      <a:pt x="215" y="24"/>
                    </a:cubicBezTo>
                    <a:cubicBezTo>
                      <a:pt x="215" y="24"/>
                      <a:pt x="220" y="24"/>
                      <a:pt x="221" y="24"/>
                    </a:cubicBezTo>
                    <a:cubicBezTo>
                      <a:pt x="222" y="29"/>
                      <a:pt x="221" y="29"/>
                      <a:pt x="223" y="32"/>
                    </a:cubicBezTo>
                    <a:cubicBezTo>
                      <a:pt x="218" y="30"/>
                      <a:pt x="217" y="30"/>
                      <a:pt x="213" y="28"/>
                    </a:cubicBezTo>
                    <a:cubicBezTo>
                      <a:pt x="215" y="36"/>
                      <a:pt x="215" y="36"/>
                      <a:pt x="215" y="36"/>
                    </a:cubicBezTo>
                    <a:cubicBezTo>
                      <a:pt x="214" y="36"/>
                      <a:pt x="209" y="35"/>
                      <a:pt x="209" y="36"/>
                    </a:cubicBezTo>
                    <a:cubicBezTo>
                      <a:pt x="210" y="31"/>
                      <a:pt x="211" y="29"/>
                      <a:pt x="209" y="28"/>
                    </a:cubicBezTo>
                    <a:cubicBezTo>
                      <a:pt x="204" y="37"/>
                      <a:pt x="204" y="43"/>
                      <a:pt x="201" y="28"/>
                    </a:cubicBezTo>
                    <a:cubicBezTo>
                      <a:pt x="199" y="31"/>
                      <a:pt x="201" y="33"/>
                      <a:pt x="199" y="36"/>
                    </a:cubicBezTo>
                    <a:cubicBezTo>
                      <a:pt x="198" y="37"/>
                      <a:pt x="192" y="39"/>
                      <a:pt x="191" y="40"/>
                    </a:cubicBezTo>
                    <a:cubicBezTo>
                      <a:pt x="187" y="37"/>
                      <a:pt x="193" y="36"/>
                      <a:pt x="187" y="34"/>
                    </a:cubicBezTo>
                    <a:cubicBezTo>
                      <a:pt x="187" y="34"/>
                      <a:pt x="185" y="40"/>
                      <a:pt x="185" y="42"/>
                    </a:cubicBezTo>
                    <a:cubicBezTo>
                      <a:pt x="187" y="41"/>
                      <a:pt x="192" y="42"/>
                      <a:pt x="187" y="44"/>
                    </a:cubicBezTo>
                    <a:cubicBezTo>
                      <a:pt x="186" y="44"/>
                      <a:pt x="178" y="46"/>
                      <a:pt x="183" y="46"/>
                    </a:cubicBezTo>
                    <a:cubicBezTo>
                      <a:pt x="183" y="50"/>
                      <a:pt x="183" y="50"/>
                      <a:pt x="183" y="50"/>
                    </a:cubicBezTo>
                    <a:cubicBezTo>
                      <a:pt x="178" y="51"/>
                      <a:pt x="180" y="47"/>
                      <a:pt x="175" y="48"/>
                    </a:cubicBezTo>
                    <a:cubicBezTo>
                      <a:pt x="175" y="54"/>
                      <a:pt x="175" y="54"/>
                      <a:pt x="175" y="54"/>
                    </a:cubicBezTo>
                    <a:cubicBezTo>
                      <a:pt x="165" y="54"/>
                      <a:pt x="180" y="35"/>
                      <a:pt x="167" y="42"/>
                    </a:cubicBezTo>
                    <a:cubicBezTo>
                      <a:pt x="165" y="43"/>
                      <a:pt x="165" y="44"/>
                      <a:pt x="161" y="46"/>
                    </a:cubicBezTo>
                    <a:cubicBezTo>
                      <a:pt x="163" y="60"/>
                      <a:pt x="159" y="56"/>
                      <a:pt x="171" y="54"/>
                    </a:cubicBezTo>
                    <a:cubicBezTo>
                      <a:pt x="167" y="69"/>
                      <a:pt x="170" y="69"/>
                      <a:pt x="155" y="76"/>
                    </a:cubicBezTo>
                    <a:cubicBezTo>
                      <a:pt x="156" y="81"/>
                      <a:pt x="155" y="77"/>
                      <a:pt x="159" y="80"/>
                    </a:cubicBezTo>
                    <a:cubicBezTo>
                      <a:pt x="159" y="80"/>
                      <a:pt x="159" y="87"/>
                      <a:pt x="159" y="88"/>
                    </a:cubicBezTo>
                    <a:cubicBezTo>
                      <a:pt x="156" y="86"/>
                      <a:pt x="151" y="83"/>
                      <a:pt x="147" y="82"/>
                    </a:cubicBezTo>
                    <a:cubicBezTo>
                      <a:pt x="151" y="93"/>
                      <a:pt x="152" y="88"/>
                      <a:pt x="155" y="99"/>
                    </a:cubicBezTo>
                    <a:cubicBezTo>
                      <a:pt x="153" y="101"/>
                      <a:pt x="148" y="98"/>
                      <a:pt x="145" y="99"/>
                    </a:cubicBezTo>
                    <a:cubicBezTo>
                      <a:pt x="145" y="100"/>
                      <a:pt x="145" y="107"/>
                      <a:pt x="145" y="107"/>
                    </a:cubicBezTo>
                    <a:cubicBezTo>
                      <a:pt x="143" y="109"/>
                      <a:pt x="135" y="114"/>
                      <a:pt x="133" y="113"/>
                    </a:cubicBezTo>
                    <a:cubicBezTo>
                      <a:pt x="132" y="113"/>
                      <a:pt x="135" y="109"/>
                      <a:pt x="131" y="111"/>
                    </a:cubicBezTo>
                    <a:cubicBezTo>
                      <a:pt x="130" y="112"/>
                      <a:pt x="129" y="119"/>
                      <a:pt x="127" y="119"/>
                    </a:cubicBezTo>
                    <a:cubicBezTo>
                      <a:pt x="126" y="120"/>
                      <a:pt x="123" y="118"/>
                      <a:pt x="121" y="119"/>
                    </a:cubicBezTo>
                    <a:cubicBezTo>
                      <a:pt x="121" y="123"/>
                      <a:pt x="121" y="123"/>
                      <a:pt x="121" y="123"/>
                    </a:cubicBezTo>
                    <a:cubicBezTo>
                      <a:pt x="125" y="123"/>
                      <a:pt x="125" y="123"/>
                      <a:pt x="125" y="123"/>
                    </a:cubicBezTo>
                    <a:cubicBezTo>
                      <a:pt x="118" y="127"/>
                      <a:pt x="126" y="128"/>
                      <a:pt x="123" y="133"/>
                    </a:cubicBezTo>
                    <a:cubicBezTo>
                      <a:pt x="122" y="135"/>
                      <a:pt x="120" y="134"/>
                      <a:pt x="117" y="135"/>
                    </a:cubicBezTo>
                    <a:cubicBezTo>
                      <a:pt x="108" y="141"/>
                      <a:pt x="105" y="140"/>
                      <a:pt x="103" y="153"/>
                    </a:cubicBezTo>
                    <a:cubicBezTo>
                      <a:pt x="101" y="153"/>
                      <a:pt x="98" y="150"/>
                      <a:pt x="96" y="149"/>
                    </a:cubicBezTo>
                    <a:cubicBezTo>
                      <a:pt x="94" y="151"/>
                      <a:pt x="87" y="162"/>
                      <a:pt x="86" y="163"/>
                    </a:cubicBezTo>
                    <a:cubicBezTo>
                      <a:pt x="83" y="165"/>
                      <a:pt x="81" y="163"/>
                      <a:pt x="80" y="165"/>
                    </a:cubicBezTo>
                    <a:cubicBezTo>
                      <a:pt x="77" y="168"/>
                      <a:pt x="77" y="172"/>
                      <a:pt x="76" y="175"/>
                    </a:cubicBezTo>
                    <a:cubicBezTo>
                      <a:pt x="68" y="175"/>
                      <a:pt x="72" y="180"/>
                      <a:pt x="78" y="179"/>
                    </a:cubicBezTo>
                    <a:cubicBezTo>
                      <a:pt x="79" y="179"/>
                      <a:pt x="83" y="173"/>
                      <a:pt x="84" y="173"/>
                    </a:cubicBezTo>
                    <a:cubicBezTo>
                      <a:pt x="86" y="172"/>
                      <a:pt x="90" y="175"/>
                      <a:pt x="88" y="177"/>
                    </a:cubicBezTo>
                    <a:cubicBezTo>
                      <a:pt x="85" y="179"/>
                      <a:pt x="82" y="180"/>
                      <a:pt x="80" y="181"/>
                    </a:cubicBezTo>
                    <a:cubicBezTo>
                      <a:pt x="80" y="185"/>
                      <a:pt x="80" y="185"/>
                      <a:pt x="80" y="185"/>
                    </a:cubicBezTo>
                    <a:cubicBezTo>
                      <a:pt x="74" y="183"/>
                      <a:pt x="73" y="185"/>
                      <a:pt x="70" y="185"/>
                    </a:cubicBezTo>
                    <a:cubicBezTo>
                      <a:pt x="69" y="182"/>
                      <a:pt x="70" y="178"/>
                      <a:pt x="68" y="177"/>
                    </a:cubicBezTo>
                    <a:cubicBezTo>
                      <a:pt x="65" y="176"/>
                      <a:pt x="65" y="180"/>
                      <a:pt x="64" y="181"/>
                    </a:cubicBezTo>
                    <a:cubicBezTo>
                      <a:pt x="57" y="176"/>
                      <a:pt x="59" y="178"/>
                      <a:pt x="54" y="175"/>
                    </a:cubicBezTo>
                    <a:cubicBezTo>
                      <a:pt x="53" y="176"/>
                      <a:pt x="51" y="180"/>
                      <a:pt x="50" y="181"/>
                    </a:cubicBezTo>
                    <a:cubicBezTo>
                      <a:pt x="52" y="183"/>
                      <a:pt x="54" y="179"/>
                      <a:pt x="56" y="179"/>
                    </a:cubicBezTo>
                    <a:cubicBezTo>
                      <a:pt x="55" y="184"/>
                      <a:pt x="57" y="184"/>
                      <a:pt x="58" y="187"/>
                    </a:cubicBezTo>
                    <a:cubicBezTo>
                      <a:pt x="55" y="189"/>
                      <a:pt x="57" y="187"/>
                      <a:pt x="56" y="191"/>
                    </a:cubicBezTo>
                    <a:cubicBezTo>
                      <a:pt x="55" y="191"/>
                      <a:pt x="50" y="190"/>
                      <a:pt x="50" y="191"/>
                    </a:cubicBezTo>
                    <a:cubicBezTo>
                      <a:pt x="49" y="191"/>
                      <a:pt x="46" y="199"/>
                      <a:pt x="46" y="199"/>
                    </a:cubicBezTo>
                    <a:cubicBezTo>
                      <a:pt x="42" y="201"/>
                      <a:pt x="36" y="198"/>
                      <a:pt x="32" y="199"/>
                    </a:cubicBezTo>
                    <a:cubicBezTo>
                      <a:pt x="32" y="203"/>
                      <a:pt x="32" y="203"/>
                      <a:pt x="32" y="203"/>
                    </a:cubicBezTo>
                    <a:cubicBezTo>
                      <a:pt x="36" y="199"/>
                      <a:pt x="35" y="206"/>
                      <a:pt x="36" y="207"/>
                    </a:cubicBezTo>
                    <a:cubicBezTo>
                      <a:pt x="35" y="207"/>
                      <a:pt x="27" y="211"/>
                      <a:pt x="30" y="209"/>
                    </a:cubicBezTo>
                    <a:cubicBezTo>
                      <a:pt x="28" y="209"/>
                      <a:pt x="24" y="209"/>
                      <a:pt x="22" y="209"/>
                    </a:cubicBezTo>
                    <a:cubicBezTo>
                      <a:pt x="22" y="209"/>
                      <a:pt x="22" y="215"/>
                      <a:pt x="22" y="215"/>
                    </a:cubicBezTo>
                    <a:cubicBezTo>
                      <a:pt x="30" y="213"/>
                      <a:pt x="31" y="214"/>
                      <a:pt x="24" y="217"/>
                    </a:cubicBezTo>
                    <a:cubicBezTo>
                      <a:pt x="20" y="218"/>
                      <a:pt x="16" y="220"/>
                      <a:pt x="6" y="221"/>
                    </a:cubicBezTo>
                    <a:cubicBezTo>
                      <a:pt x="6" y="225"/>
                      <a:pt x="6" y="225"/>
                      <a:pt x="6" y="225"/>
                    </a:cubicBezTo>
                    <a:cubicBezTo>
                      <a:pt x="14" y="227"/>
                      <a:pt x="14" y="227"/>
                      <a:pt x="14" y="227"/>
                    </a:cubicBezTo>
                    <a:cubicBezTo>
                      <a:pt x="29" y="231"/>
                      <a:pt x="7" y="226"/>
                      <a:pt x="4" y="227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3" y="241"/>
                      <a:pt x="2" y="240"/>
                      <a:pt x="12" y="239"/>
                    </a:cubicBezTo>
                    <a:cubicBezTo>
                      <a:pt x="9" y="240"/>
                      <a:pt x="6" y="241"/>
                      <a:pt x="2" y="243"/>
                    </a:cubicBezTo>
                    <a:cubicBezTo>
                      <a:pt x="2" y="243"/>
                      <a:pt x="5" y="246"/>
                      <a:pt x="4" y="247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8" y="251"/>
                      <a:pt x="8" y="251"/>
                      <a:pt x="8" y="251"/>
                    </a:cubicBezTo>
                    <a:cubicBezTo>
                      <a:pt x="8" y="251"/>
                      <a:pt x="2" y="252"/>
                      <a:pt x="2" y="252"/>
                    </a:cubicBezTo>
                    <a:cubicBezTo>
                      <a:pt x="8" y="254"/>
                      <a:pt x="8" y="254"/>
                      <a:pt x="8" y="254"/>
                    </a:cubicBezTo>
                    <a:cubicBezTo>
                      <a:pt x="10" y="254"/>
                      <a:pt x="10" y="254"/>
                      <a:pt x="10" y="254"/>
                    </a:cubicBezTo>
                    <a:cubicBezTo>
                      <a:pt x="12" y="256"/>
                      <a:pt x="8" y="260"/>
                      <a:pt x="8" y="260"/>
                    </a:cubicBezTo>
                    <a:cubicBezTo>
                      <a:pt x="12" y="262"/>
                      <a:pt x="13" y="262"/>
                      <a:pt x="13" y="262"/>
                    </a:cubicBezTo>
                    <a:cubicBezTo>
                      <a:pt x="13" y="262"/>
                      <a:pt x="9" y="260"/>
                      <a:pt x="14" y="264"/>
                    </a:cubicBezTo>
                    <a:cubicBezTo>
                      <a:pt x="17" y="262"/>
                      <a:pt x="18" y="260"/>
                      <a:pt x="20" y="256"/>
                    </a:cubicBezTo>
                    <a:cubicBezTo>
                      <a:pt x="20" y="256"/>
                      <a:pt x="29" y="258"/>
                      <a:pt x="26" y="258"/>
                    </a:cubicBezTo>
                    <a:cubicBezTo>
                      <a:pt x="22" y="258"/>
                      <a:pt x="22" y="258"/>
                      <a:pt x="22" y="258"/>
                    </a:cubicBezTo>
                    <a:cubicBezTo>
                      <a:pt x="19" y="264"/>
                      <a:pt x="17" y="268"/>
                      <a:pt x="14" y="274"/>
                    </a:cubicBezTo>
                    <a:cubicBezTo>
                      <a:pt x="13" y="274"/>
                      <a:pt x="7" y="273"/>
                      <a:pt x="6" y="274"/>
                    </a:cubicBezTo>
                    <a:cubicBezTo>
                      <a:pt x="7" y="275"/>
                      <a:pt x="5" y="279"/>
                      <a:pt x="6" y="280"/>
                    </a:cubicBezTo>
                    <a:cubicBezTo>
                      <a:pt x="6" y="281"/>
                      <a:pt x="11" y="283"/>
                      <a:pt x="12" y="284"/>
                    </a:cubicBezTo>
                    <a:cubicBezTo>
                      <a:pt x="13" y="277"/>
                      <a:pt x="14" y="280"/>
                      <a:pt x="14" y="280"/>
                    </a:cubicBezTo>
                    <a:cubicBezTo>
                      <a:pt x="18" y="280"/>
                      <a:pt x="18" y="280"/>
                      <a:pt x="18" y="280"/>
                    </a:cubicBezTo>
                    <a:cubicBezTo>
                      <a:pt x="18" y="282"/>
                      <a:pt x="21" y="288"/>
                      <a:pt x="18" y="286"/>
                    </a:cubicBezTo>
                    <a:cubicBezTo>
                      <a:pt x="16" y="289"/>
                      <a:pt x="12" y="292"/>
                      <a:pt x="12" y="292"/>
                    </a:cubicBezTo>
                    <a:cubicBezTo>
                      <a:pt x="11" y="294"/>
                      <a:pt x="13" y="298"/>
                      <a:pt x="12" y="300"/>
                    </a:cubicBezTo>
                    <a:cubicBezTo>
                      <a:pt x="16" y="300"/>
                      <a:pt x="16" y="300"/>
                      <a:pt x="16" y="300"/>
                    </a:cubicBezTo>
                    <a:cubicBezTo>
                      <a:pt x="18" y="306"/>
                      <a:pt x="18" y="306"/>
                      <a:pt x="18" y="306"/>
                    </a:cubicBezTo>
                    <a:cubicBezTo>
                      <a:pt x="22" y="307"/>
                      <a:pt x="24" y="305"/>
                      <a:pt x="26" y="304"/>
                    </a:cubicBezTo>
                    <a:cubicBezTo>
                      <a:pt x="27" y="304"/>
                      <a:pt x="27" y="304"/>
                      <a:pt x="28" y="304"/>
                    </a:cubicBezTo>
                    <a:cubicBezTo>
                      <a:pt x="28" y="304"/>
                      <a:pt x="28" y="310"/>
                      <a:pt x="28" y="310"/>
                    </a:cubicBezTo>
                    <a:cubicBezTo>
                      <a:pt x="37" y="311"/>
                      <a:pt x="49" y="304"/>
                      <a:pt x="56" y="300"/>
                    </a:cubicBezTo>
                    <a:cubicBezTo>
                      <a:pt x="57" y="299"/>
                      <a:pt x="58" y="295"/>
                      <a:pt x="60" y="294"/>
                    </a:cubicBezTo>
                    <a:cubicBezTo>
                      <a:pt x="62" y="293"/>
                      <a:pt x="66" y="295"/>
                      <a:pt x="68" y="294"/>
                    </a:cubicBezTo>
                    <a:cubicBezTo>
                      <a:pt x="72" y="293"/>
                      <a:pt x="79" y="287"/>
                      <a:pt x="84" y="284"/>
                    </a:cubicBezTo>
                    <a:cubicBezTo>
                      <a:pt x="84" y="287"/>
                      <a:pt x="85" y="286"/>
                      <a:pt x="85" y="289"/>
                    </a:cubicBezTo>
                    <a:close/>
                  </a:path>
                </a:pathLst>
              </a:custGeom>
              <a:pattFill prst="divot">
                <a:fgClr>
                  <a:srgbClr val="FED208"/>
                </a:fgClr>
                <a:bgClr>
                  <a:schemeClr val="bg1"/>
                </a:bgClr>
              </a:pattFill>
              <a:ln w="9525">
                <a:solidFill>
                  <a:srgbClr val="969696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42" name="Блок-схема: узел 1641"/>
            <p:cNvSpPr/>
            <p:nvPr/>
          </p:nvSpPr>
          <p:spPr>
            <a:xfrm>
              <a:off x="1888852" y="2444525"/>
              <a:ext cx="91409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cxnSp>
          <p:nvCxnSpPr>
            <p:cNvPr id="1643" name="Соединительная линия уступом 1642"/>
            <p:cNvCxnSpPr>
              <a:stCxn id="1642" idx="4"/>
              <a:endCxn id="121879" idx="3"/>
            </p:cNvCxnSpPr>
            <p:nvPr/>
          </p:nvCxnSpPr>
          <p:spPr>
            <a:xfrm rot="5400000">
              <a:off x="1602073" y="2479060"/>
              <a:ext cx="276138" cy="390192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879" name="TextBox 1643"/>
            <p:cNvSpPr txBox="1">
              <a:spLocks noChangeArrowheads="1"/>
            </p:cNvSpPr>
            <p:nvPr/>
          </p:nvSpPr>
          <p:spPr bwMode="auto">
            <a:xfrm>
              <a:off x="539552" y="2708920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Канада</a:t>
              </a:r>
            </a:p>
          </p:txBody>
        </p:sp>
        <p:sp>
          <p:nvSpPr>
            <p:cNvPr id="121880" name="TextBox 1644"/>
            <p:cNvSpPr txBox="1">
              <a:spLocks noChangeArrowheads="1"/>
            </p:cNvSpPr>
            <p:nvPr/>
          </p:nvSpPr>
          <p:spPr bwMode="auto">
            <a:xfrm>
              <a:off x="539552" y="3141451"/>
              <a:ext cx="1005840" cy="330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Мексиканский залив</a:t>
              </a:r>
            </a:p>
          </p:txBody>
        </p:sp>
        <p:sp>
          <p:nvSpPr>
            <p:cNvPr id="1646" name="Блок-схема: узел 1645"/>
            <p:cNvSpPr/>
            <p:nvPr/>
          </p:nvSpPr>
          <p:spPr>
            <a:xfrm>
              <a:off x="2661050" y="3333979"/>
              <a:ext cx="91409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cxnSp>
          <p:nvCxnSpPr>
            <p:cNvPr id="1647" name="Соединительная линия уступом 1646"/>
            <p:cNvCxnSpPr>
              <a:stCxn id="1646" idx="0"/>
              <a:endCxn id="121880" idx="3"/>
            </p:cNvCxnSpPr>
            <p:nvPr/>
          </p:nvCxnSpPr>
          <p:spPr>
            <a:xfrm rot="16200000" flipV="1">
              <a:off x="2112435" y="2738977"/>
              <a:ext cx="27613" cy="1162390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8" name="Блок-схема: узел 1647"/>
            <p:cNvSpPr/>
            <p:nvPr/>
          </p:nvSpPr>
          <p:spPr>
            <a:xfrm>
              <a:off x="3152201" y="3730746"/>
              <a:ext cx="91409" cy="91561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cxnSp>
          <p:nvCxnSpPr>
            <p:cNvPr id="1649" name="Соединительная линия уступом 1648"/>
            <p:cNvCxnSpPr>
              <a:stCxn id="1648" idx="4"/>
              <a:endCxn id="121885" idx="3"/>
            </p:cNvCxnSpPr>
            <p:nvPr/>
          </p:nvCxnSpPr>
          <p:spPr>
            <a:xfrm rot="5400000">
              <a:off x="2227979" y="3139374"/>
              <a:ext cx="286312" cy="1652177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885" name="TextBox 1649"/>
            <p:cNvSpPr txBox="1">
              <a:spLocks noChangeArrowheads="1"/>
            </p:cNvSpPr>
            <p:nvPr/>
          </p:nvSpPr>
          <p:spPr bwMode="auto">
            <a:xfrm>
              <a:off x="539552" y="4005869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Венесуэла</a:t>
              </a:r>
            </a:p>
          </p:txBody>
        </p:sp>
        <p:sp>
          <p:nvSpPr>
            <p:cNvPr id="121886" name="TextBox 1650"/>
            <p:cNvSpPr txBox="1">
              <a:spLocks noChangeArrowheads="1"/>
            </p:cNvSpPr>
            <p:nvPr/>
          </p:nvSpPr>
          <p:spPr bwMode="auto">
            <a:xfrm>
              <a:off x="6264760" y="2052639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/>
              <a:r>
                <a:rPr lang="ru-RU" altLang="ru-RU" sz="900">
                  <a:solidFill>
                    <a:srgbClr val="000000"/>
                  </a:solidFill>
                </a:rPr>
                <a:t>Россия</a:t>
              </a:r>
            </a:p>
          </p:txBody>
        </p:sp>
        <p:sp>
          <p:nvSpPr>
            <p:cNvPr id="1652" name="Блок-схема: узел 1651"/>
            <p:cNvSpPr/>
            <p:nvPr/>
          </p:nvSpPr>
          <p:spPr>
            <a:xfrm>
              <a:off x="5328272" y="2607301"/>
              <a:ext cx="91408" cy="90108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888" name="TextBox 1653"/>
            <p:cNvSpPr txBox="1">
              <a:spLocks noChangeArrowheads="1"/>
            </p:cNvSpPr>
            <p:nvPr/>
          </p:nvSpPr>
          <p:spPr bwMode="auto">
            <a:xfrm>
              <a:off x="3403926" y="1971074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Украина</a:t>
              </a:r>
            </a:p>
          </p:txBody>
        </p:sp>
        <p:sp>
          <p:nvSpPr>
            <p:cNvPr id="121889" name="TextBox 1654"/>
            <p:cNvSpPr txBox="1">
              <a:spLocks noChangeArrowheads="1"/>
            </p:cNvSpPr>
            <p:nvPr/>
          </p:nvSpPr>
          <p:spPr bwMode="auto">
            <a:xfrm>
              <a:off x="3403926" y="1619917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Беларусь</a:t>
              </a:r>
            </a:p>
          </p:txBody>
        </p:sp>
        <p:sp>
          <p:nvSpPr>
            <p:cNvPr id="1656" name="Блок-схема: узел 1655"/>
            <p:cNvSpPr/>
            <p:nvPr/>
          </p:nvSpPr>
          <p:spPr>
            <a:xfrm>
              <a:off x="5260056" y="2492486"/>
              <a:ext cx="92773" cy="91561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58" name="Блок-схема: узел 1657"/>
            <p:cNvSpPr/>
            <p:nvPr/>
          </p:nvSpPr>
          <p:spPr>
            <a:xfrm>
              <a:off x="4860314" y="2645088"/>
              <a:ext cx="91409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892" name="TextBox 1659"/>
            <p:cNvSpPr txBox="1">
              <a:spLocks noChangeArrowheads="1"/>
            </p:cNvSpPr>
            <p:nvPr/>
          </p:nvSpPr>
          <p:spPr bwMode="auto">
            <a:xfrm>
              <a:off x="3403926" y="2323819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Германия</a:t>
              </a:r>
            </a:p>
          </p:txBody>
        </p:sp>
        <p:sp>
          <p:nvSpPr>
            <p:cNvPr id="1661" name="Блок-схема: узел 1660"/>
            <p:cNvSpPr/>
            <p:nvPr/>
          </p:nvSpPr>
          <p:spPr>
            <a:xfrm>
              <a:off x="4913522" y="2815131"/>
              <a:ext cx="91408" cy="91561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894" name="TextBox 1662"/>
            <p:cNvSpPr txBox="1">
              <a:spLocks noChangeArrowheads="1"/>
            </p:cNvSpPr>
            <p:nvPr/>
          </p:nvSpPr>
          <p:spPr bwMode="auto">
            <a:xfrm>
              <a:off x="3403926" y="3380464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Италия</a:t>
              </a:r>
            </a:p>
          </p:txBody>
        </p:sp>
        <p:sp>
          <p:nvSpPr>
            <p:cNvPr id="121895" name="TextBox 1664"/>
            <p:cNvSpPr txBox="1">
              <a:spLocks noChangeArrowheads="1"/>
            </p:cNvSpPr>
            <p:nvPr/>
          </p:nvSpPr>
          <p:spPr bwMode="auto">
            <a:xfrm>
              <a:off x="7935116" y="2854053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900">
                  <a:solidFill>
                    <a:srgbClr val="000000"/>
                  </a:solidFill>
                </a:rPr>
                <a:t>Китай</a:t>
              </a:r>
            </a:p>
          </p:txBody>
        </p:sp>
        <p:sp>
          <p:nvSpPr>
            <p:cNvPr id="1666" name="Блок-схема: узел 1665"/>
            <p:cNvSpPr/>
            <p:nvPr/>
          </p:nvSpPr>
          <p:spPr>
            <a:xfrm>
              <a:off x="7101871" y="3124696"/>
              <a:ext cx="91408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667" name="Блок-схема: узел 1666"/>
            <p:cNvSpPr/>
            <p:nvPr/>
          </p:nvSpPr>
          <p:spPr>
            <a:xfrm>
              <a:off x="3528749" y="4287381"/>
              <a:ext cx="91409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898" name="TextBox 1667"/>
            <p:cNvSpPr txBox="1">
              <a:spLocks noChangeArrowheads="1"/>
            </p:cNvSpPr>
            <p:nvPr/>
          </p:nvSpPr>
          <p:spPr bwMode="auto">
            <a:xfrm>
              <a:off x="539552" y="4437756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Бразилия</a:t>
              </a:r>
            </a:p>
          </p:txBody>
        </p:sp>
        <p:sp>
          <p:nvSpPr>
            <p:cNvPr id="1670" name="Блок-схема: узел 1669"/>
            <p:cNvSpPr/>
            <p:nvPr/>
          </p:nvSpPr>
          <p:spPr>
            <a:xfrm>
              <a:off x="7055485" y="3636277"/>
              <a:ext cx="91408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900" name="TextBox 1670"/>
            <p:cNvSpPr txBox="1">
              <a:spLocks noChangeArrowheads="1"/>
            </p:cNvSpPr>
            <p:nvPr/>
          </p:nvSpPr>
          <p:spPr bwMode="auto">
            <a:xfrm>
              <a:off x="7935116" y="3909113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900">
                  <a:solidFill>
                    <a:srgbClr val="000000"/>
                  </a:solidFill>
                </a:rPr>
                <a:t>Вьетнам</a:t>
              </a:r>
            </a:p>
          </p:txBody>
        </p:sp>
        <p:cxnSp>
          <p:nvCxnSpPr>
            <p:cNvPr id="1672" name="Соединительная линия уступом 1671"/>
            <p:cNvCxnSpPr>
              <a:stCxn id="1667" idx="4"/>
              <a:endCxn id="121898" idx="3"/>
            </p:cNvCxnSpPr>
            <p:nvPr/>
          </p:nvCxnSpPr>
          <p:spPr>
            <a:xfrm rot="5400000">
              <a:off x="2478022" y="3445967"/>
              <a:ext cx="162776" cy="2028726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902" name="TextBox 1672"/>
            <p:cNvSpPr txBox="1">
              <a:spLocks noChangeArrowheads="1"/>
            </p:cNvSpPr>
            <p:nvPr/>
          </p:nvSpPr>
          <p:spPr bwMode="auto">
            <a:xfrm>
              <a:off x="3403926" y="1268760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Норвегия</a:t>
              </a:r>
            </a:p>
          </p:txBody>
        </p:sp>
        <p:sp>
          <p:nvSpPr>
            <p:cNvPr id="1675" name="Блок-схема: узел 1674"/>
            <p:cNvSpPr/>
            <p:nvPr/>
          </p:nvSpPr>
          <p:spPr>
            <a:xfrm flipH="1" flipV="1">
              <a:off x="5062231" y="1983811"/>
              <a:ext cx="91409" cy="91561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904" name="TextBox 1675"/>
            <p:cNvSpPr txBox="1">
              <a:spLocks noChangeArrowheads="1"/>
            </p:cNvSpPr>
            <p:nvPr/>
          </p:nvSpPr>
          <p:spPr bwMode="auto">
            <a:xfrm>
              <a:off x="7935116" y="1268760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900">
                  <a:solidFill>
                    <a:srgbClr val="000000"/>
                  </a:solidFill>
                </a:rPr>
                <a:t>Монголия</a:t>
              </a:r>
            </a:p>
          </p:txBody>
        </p:sp>
        <p:sp>
          <p:nvSpPr>
            <p:cNvPr id="1677" name="Блок-схема: узел 1676"/>
            <p:cNvSpPr/>
            <p:nvPr/>
          </p:nvSpPr>
          <p:spPr>
            <a:xfrm>
              <a:off x="7135979" y="2706129"/>
              <a:ext cx="91409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906" name="TextBox 1678"/>
            <p:cNvSpPr txBox="1">
              <a:spLocks noChangeArrowheads="1"/>
            </p:cNvSpPr>
            <p:nvPr/>
          </p:nvSpPr>
          <p:spPr bwMode="auto">
            <a:xfrm>
              <a:off x="7935116" y="2325407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900">
                  <a:solidFill>
                    <a:srgbClr val="000000"/>
                  </a:solidFill>
                </a:rPr>
                <a:t>Туркменистан</a:t>
              </a:r>
            </a:p>
          </p:txBody>
        </p:sp>
        <p:sp>
          <p:nvSpPr>
            <p:cNvPr id="1680" name="Блок-схема: узел 1679"/>
            <p:cNvSpPr/>
            <p:nvPr/>
          </p:nvSpPr>
          <p:spPr>
            <a:xfrm>
              <a:off x="5939481" y="2931400"/>
              <a:ext cx="91408" cy="91561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908" name="TextBox 1686"/>
            <p:cNvSpPr txBox="1">
              <a:spLocks noChangeArrowheads="1"/>
            </p:cNvSpPr>
            <p:nvPr/>
          </p:nvSpPr>
          <p:spPr bwMode="auto">
            <a:xfrm>
              <a:off x="5534584" y="4058180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Мьянма</a:t>
              </a:r>
            </a:p>
          </p:txBody>
        </p:sp>
        <p:pic>
          <p:nvPicPr>
            <p:cNvPr id="121909" name="Picture 2" descr="C:\Users\psbalyuta\Desktop\ВНХК.jpg"/>
            <p:cNvPicPr>
              <a:picLocks noChangeAspect="1" noChangeArrowheads="1"/>
            </p:cNvPicPr>
            <p:nvPr/>
          </p:nvPicPr>
          <p:blipFill>
            <a:blip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41810" y="2780929"/>
              <a:ext cx="126364" cy="120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10" name="Рисунок 69" descr="zavod_icon_newl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950" y="3052364"/>
              <a:ext cx="76937" cy="8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11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3537" y="2784851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12" name="Рисунок 69" descr="zavod_icon_newl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3394" y="2680096"/>
              <a:ext cx="76937" cy="8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13" name="Рисунок 69" descr="zavod_icon_newl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0136" y="2517776"/>
              <a:ext cx="76937" cy="8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14" name="Рисунок 69" descr="zavod_icon_newl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2470" y="2709864"/>
              <a:ext cx="76937" cy="8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15" name="Рисунок 69" descr="zavod_icon_newl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873" y="2693988"/>
              <a:ext cx="76937" cy="8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8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228535" y="2084869"/>
              <a:ext cx="111452" cy="93039"/>
            </a:xfrm>
            <a:prstGeom prst="rect">
              <a:avLst/>
            </a:prstGeom>
          </p:spPr>
        </p:pic>
        <p:pic>
          <p:nvPicPr>
            <p:cNvPr id="1700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342143" y="2233925"/>
              <a:ext cx="111452" cy="93039"/>
            </a:xfrm>
            <a:prstGeom prst="rect">
              <a:avLst/>
            </a:prstGeom>
          </p:spPr>
        </p:pic>
        <p:pic>
          <p:nvPicPr>
            <p:cNvPr id="1701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248924" y="2265988"/>
              <a:ext cx="111452" cy="93039"/>
            </a:xfrm>
            <a:prstGeom prst="rect">
              <a:avLst/>
            </a:prstGeom>
          </p:spPr>
        </p:pic>
        <p:pic>
          <p:nvPicPr>
            <p:cNvPr id="1702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416103" y="2164557"/>
              <a:ext cx="111452" cy="93039"/>
            </a:xfrm>
            <a:prstGeom prst="rect">
              <a:avLst/>
            </a:prstGeom>
          </p:spPr>
        </p:pic>
        <p:pic>
          <p:nvPicPr>
            <p:cNvPr id="1704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445328" y="2303775"/>
              <a:ext cx="111452" cy="93039"/>
            </a:xfrm>
            <a:prstGeom prst="rect">
              <a:avLst/>
            </a:prstGeom>
          </p:spPr>
        </p:pic>
        <p:pic>
          <p:nvPicPr>
            <p:cNvPr id="1705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805080" y="2340455"/>
              <a:ext cx="111452" cy="93039"/>
            </a:xfrm>
            <a:prstGeom prst="rect">
              <a:avLst/>
            </a:prstGeom>
          </p:spPr>
        </p:pic>
        <p:pic>
          <p:nvPicPr>
            <p:cNvPr id="1706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512673" y="2703627"/>
              <a:ext cx="111452" cy="93039"/>
            </a:xfrm>
            <a:prstGeom prst="rect">
              <a:avLst/>
            </a:prstGeom>
          </p:spPr>
        </p:pic>
        <p:pic>
          <p:nvPicPr>
            <p:cNvPr id="1707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600721" y="2681516"/>
              <a:ext cx="111452" cy="93039"/>
            </a:xfrm>
            <a:prstGeom prst="rect">
              <a:avLst/>
            </a:prstGeom>
          </p:spPr>
        </p:pic>
        <p:pic>
          <p:nvPicPr>
            <p:cNvPr id="1708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663252" y="2785100"/>
              <a:ext cx="111452" cy="93039"/>
            </a:xfrm>
            <a:prstGeom prst="rect">
              <a:avLst/>
            </a:prstGeom>
          </p:spPr>
        </p:pic>
        <p:pic>
          <p:nvPicPr>
            <p:cNvPr id="1709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740603" y="2424737"/>
              <a:ext cx="111452" cy="93039"/>
            </a:xfrm>
            <a:prstGeom prst="rect">
              <a:avLst/>
            </a:prstGeom>
          </p:spPr>
        </p:pic>
        <p:pic>
          <p:nvPicPr>
            <p:cNvPr id="1710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873773" y="2472050"/>
              <a:ext cx="111452" cy="93039"/>
            </a:xfrm>
            <a:prstGeom prst="rect">
              <a:avLst/>
            </a:prstGeom>
          </p:spPr>
        </p:pic>
        <p:pic>
          <p:nvPicPr>
            <p:cNvPr id="1711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779436" y="2006261"/>
              <a:ext cx="111452" cy="93039"/>
            </a:xfrm>
            <a:prstGeom prst="rect">
              <a:avLst/>
            </a:prstGeom>
          </p:spPr>
        </p:pic>
        <p:pic>
          <p:nvPicPr>
            <p:cNvPr id="1712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389601" y="2418388"/>
              <a:ext cx="111452" cy="93039"/>
            </a:xfrm>
            <a:prstGeom prst="rect">
              <a:avLst/>
            </a:prstGeom>
          </p:spPr>
        </p:pic>
        <p:pic>
          <p:nvPicPr>
            <p:cNvPr id="1713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653056" y="2060885"/>
              <a:ext cx="111452" cy="93039"/>
            </a:xfrm>
            <a:prstGeom prst="rect">
              <a:avLst/>
            </a:prstGeom>
          </p:spPr>
        </p:pic>
        <p:sp>
          <p:nvSpPr>
            <p:cNvPr id="121930" name="TextBox 1714"/>
            <p:cNvSpPr txBox="1">
              <a:spLocks noChangeArrowheads="1"/>
            </p:cNvSpPr>
            <p:nvPr/>
          </p:nvSpPr>
          <p:spPr bwMode="auto">
            <a:xfrm>
              <a:off x="7230758" y="3007985"/>
              <a:ext cx="869634" cy="1690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endParaRPr lang="en-US" altLang="ru-RU" sz="600">
                <a:solidFill>
                  <a:srgbClr val="000000"/>
                </a:solidFill>
              </a:endParaRPr>
            </a:p>
          </p:txBody>
        </p:sp>
        <p:pic>
          <p:nvPicPr>
            <p:cNvPr id="1716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860806" y="2089459"/>
              <a:ext cx="111452" cy="93039"/>
            </a:xfrm>
            <a:prstGeom prst="rect">
              <a:avLst/>
            </a:prstGeom>
          </p:spPr>
        </p:pic>
        <p:pic>
          <p:nvPicPr>
            <p:cNvPr id="1717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5890888" y="2179012"/>
              <a:ext cx="111452" cy="93039"/>
            </a:xfrm>
            <a:prstGeom prst="rect">
              <a:avLst/>
            </a:prstGeom>
          </p:spPr>
        </p:pic>
        <p:pic>
          <p:nvPicPr>
            <p:cNvPr id="1718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172725" y="2236306"/>
              <a:ext cx="111452" cy="93039"/>
            </a:xfrm>
            <a:prstGeom prst="rect">
              <a:avLst/>
            </a:prstGeom>
          </p:spPr>
        </p:pic>
        <p:pic>
          <p:nvPicPr>
            <p:cNvPr id="1719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972806" y="2323392"/>
              <a:ext cx="111452" cy="93039"/>
            </a:xfrm>
            <a:prstGeom prst="rect">
              <a:avLst/>
            </a:prstGeom>
          </p:spPr>
        </p:pic>
        <p:pic>
          <p:nvPicPr>
            <p:cNvPr id="1723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2720112" y="3273936"/>
              <a:ext cx="111452" cy="93039"/>
            </a:xfrm>
            <a:prstGeom prst="rect">
              <a:avLst/>
            </a:prstGeom>
          </p:spPr>
        </p:pic>
        <p:pic>
          <p:nvPicPr>
            <p:cNvPr id="121936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0766" y="2546748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37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1456" y="2463714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38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3122" y="2500314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39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7309" y="2438403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40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7360" y="2467374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41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0605" y="2343629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38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3148149" y="3731742"/>
              <a:ext cx="111452" cy="93039"/>
            </a:xfrm>
            <a:prstGeom prst="rect">
              <a:avLst/>
            </a:prstGeom>
          </p:spPr>
        </p:pic>
        <p:pic>
          <p:nvPicPr>
            <p:cNvPr id="1740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416103" y="1965073"/>
              <a:ext cx="111452" cy="93039"/>
            </a:xfrm>
            <a:prstGeom prst="rect">
              <a:avLst/>
            </a:prstGeom>
          </p:spPr>
        </p:pic>
        <p:pic>
          <p:nvPicPr>
            <p:cNvPr id="1742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7794381" y="2541642"/>
              <a:ext cx="111452" cy="93039"/>
            </a:xfrm>
            <a:prstGeom prst="rect">
              <a:avLst/>
            </a:prstGeom>
          </p:spPr>
        </p:pic>
        <p:pic>
          <p:nvPicPr>
            <p:cNvPr id="1743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7799406" y="2828358"/>
              <a:ext cx="111452" cy="93039"/>
            </a:xfrm>
            <a:prstGeom prst="rect">
              <a:avLst/>
            </a:prstGeom>
          </p:spPr>
        </p:pic>
        <p:pic>
          <p:nvPicPr>
            <p:cNvPr id="1744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692796" y="2322968"/>
              <a:ext cx="111452" cy="93039"/>
            </a:xfrm>
            <a:prstGeom prst="rect">
              <a:avLst/>
            </a:prstGeom>
          </p:spPr>
        </p:pic>
        <p:sp>
          <p:nvSpPr>
            <p:cNvPr id="1745" name="Блок-схема: узел 781"/>
            <p:cNvSpPr/>
            <p:nvPr/>
          </p:nvSpPr>
          <p:spPr>
            <a:xfrm>
              <a:off x="2905261" y="3438621"/>
              <a:ext cx="91408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948" name="TextBox 1745"/>
            <p:cNvSpPr txBox="1">
              <a:spLocks noChangeArrowheads="1"/>
            </p:cNvSpPr>
            <p:nvPr/>
          </p:nvSpPr>
          <p:spPr bwMode="auto">
            <a:xfrm>
              <a:off x="539552" y="3573982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Куба</a:t>
              </a:r>
            </a:p>
          </p:txBody>
        </p:sp>
        <p:cxnSp>
          <p:nvCxnSpPr>
            <p:cNvPr id="1747" name="Соединительная линия уступом 794"/>
            <p:cNvCxnSpPr>
              <a:stCxn id="1745" idx="4"/>
              <a:endCxn id="121948" idx="3"/>
            </p:cNvCxnSpPr>
            <p:nvPr/>
          </p:nvCxnSpPr>
          <p:spPr>
            <a:xfrm rot="5400000">
              <a:off x="2174270" y="2900958"/>
              <a:ext cx="146789" cy="1405237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950" name="TextBox 1748"/>
            <p:cNvSpPr txBox="1">
              <a:spLocks noChangeArrowheads="1"/>
            </p:cNvSpPr>
            <p:nvPr/>
          </p:nvSpPr>
          <p:spPr bwMode="auto">
            <a:xfrm>
              <a:off x="7935116" y="3380467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900">
                  <a:solidFill>
                    <a:srgbClr val="000000"/>
                  </a:solidFill>
                </a:rPr>
                <a:t>Индия</a:t>
              </a:r>
            </a:p>
          </p:txBody>
        </p:sp>
        <p:sp>
          <p:nvSpPr>
            <p:cNvPr id="1750" name="Блок-схема: узел 1749"/>
            <p:cNvSpPr/>
            <p:nvPr/>
          </p:nvSpPr>
          <p:spPr>
            <a:xfrm>
              <a:off x="6371966" y="3508382"/>
              <a:ext cx="91409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952" name="TextBox 1751"/>
            <p:cNvSpPr txBox="1">
              <a:spLocks noChangeArrowheads="1"/>
            </p:cNvSpPr>
            <p:nvPr/>
          </p:nvSpPr>
          <p:spPr bwMode="auto">
            <a:xfrm>
              <a:off x="3403926" y="4084365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en-US" altLang="ru-RU" sz="900">
                  <a:solidFill>
                    <a:srgbClr val="000000"/>
                  </a:solidFill>
                </a:rPr>
                <a:t>E</a:t>
              </a:r>
              <a:r>
                <a:rPr lang="ru-RU" altLang="ru-RU" sz="900">
                  <a:solidFill>
                    <a:srgbClr val="000000"/>
                  </a:solidFill>
                </a:rPr>
                <a:t>гипет</a:t>
              </a:r>
            </a:p>
          </p:txBody>
        </p:sp>
        <p:sp>
          <p:nvSpPr>
            <p:cNvPr id="1753" name="Блок-схема: узел 1752"/>
            <p:cNvSpPr/>
            <p:nvPr/>
          </p:nvSpPr>
          <p:spPr>
            <a:xfrm>
              <a:off x="5363744" y="3284565"/>
              <a:ext cx="91408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954" name="TextBox 1754"/>
            <p:cNvSpPr txBox="1">
              <a:spLocks noChangeArrowheads="1"/>
            </p:cNvSpPr>
            <p:nvPr/>
          </p:nvSpPr>
          <p:spPr bwMode="auto">
            <a:xfrm>
              <a:off x="7935118" y="4437112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900">
                  <a:solidFill>
                    <a:srgbClr val="000000"/>
                  </a:solidFill>
                </a:rPr>
                <a:t>Индонезия</a:t>
              </a:r>
            </a:p>
          </p:txBody>
        </p:sp>
        <p:sp>
          <p:nvSpPr>
            <p:cNvPr id="1756" name="Блок-схема: узел 1755"/>
            <p:cNvSpPr/>
            <p:nvPr/>
          </p:nvSpPr>
          <p:spPr>
            <a:xfrm>
              <a:off x="6876760" y="4005430"/>
              <a:ext cx="91409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757" name="Блок-схема: узел 1756"/>
            <p:cNvSpPr/>
            <p:nvPr/>
          </p:nvSpPr>
          <p:spPr>
            <a:xfrm>
              <a:off x="5378751" y="4604212"/>
              <a:ext cx="91409" cy="91562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121957" name="TextBox 1758"/>
            <p:cNvSpPr txBox="1">
              <a:spLocks noChangeArrowheads="1"/>
            </p:cNvSpPr>
            <p:nvPr/>
          </p:nvSpPr>
          <p:spPr bwMode="auto">
            <a:xfrm>
              <a:off x="3403926" y="4437756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Мозамбик</a:t>
              </a:r>
            </a:p>
          </p:txBody>
        </p:sp>
        <p:sp>
          <p:nvSpPr>
            <p:cNvPr id="121958" name="TextBox 1759"/>
            <p:cNvSpPr txBox="1">
              <a:spLocks noChangeArrowheads="1"/>
            </p:cNvSpPr>
            <p:nvPr/>
          </p:nvSpPr>
          <p:spPr bwMode="auto">
            <a:xfrm>
              <a:off x="7935116" y="1796761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ru-RU" altLang="ru-RU" sz="900">
                  <a:solidFill>
                    <a:srgbClr val="000000"/>
                  </a:solidFill>
                </a:rPr>
                <a:t>Киргизстан</a:t>
              </a:r>
              <a:r>
                <a:rPr lang="en-US" altLang="ru-RU" sz="900">
                  <a:solidFill>
                    <a:srgbClr val="000000"/>
                  </a:solidFill>
                </a:rPr>
                <a:t> </a:t>
              </a:r>
              <a:endParaRPr lang="ru-RU" altLang="ru-RU" sz="900">
                <a:solidFill>
                  <a:srgbClr val="000000"/>
                </a:solidFill>
              </a:endParaRPr>
            </a:p>
          </p:txBody>
        </p:sp>
        <p:sp>
          <p:nvSpPr>
            <p:cNvPr id="1761" name="Блок-схема: узел 1760"/>
            <p:cNvSpPr/>
            <p:nvPr/>
          </p:nvSpPr>
          <p:spPr>
            <a:xfrm>
              <a:off x="6299659" y="2860185"/>
              <a:ext cx="91408" cy="90108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cxnSp>
          <p:nvCxnSpPr>
            <p:cNvPr id="1787" name="Соединительная линия уступом 1786"/>
            <p:cNvCxnSpPr>
              <a:stCxn id="1756" idx="4"/>
              <a:endCxn id="121954" idx="1"/>
            </p:cNvCxnSpPr>
            <p:nvPr/>
          </p:nvCxnSpPr>
          <p:spPr>
            <a:xfrm rot="16200000" flipH="1">
              <a:off x="7206986" y="3811789"/>
              <a:ext cx="443273" cy="1013680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0" name="Соединительная линия уступом 1789"/>
            <p:cNvCxnSpPr>
              <a:stCxn id="1670" idx="4"/>
              <a:endCxn id="121900" idx="1"/>
            </p:cNvCxnSpPr>
            <p:nvPr/>
          </p:nvCxnSpPr>
          <p:spPr>
            <a:xfrm rot="16200000" flipH="1">
              <a:off x="7376238" y="3453472"/>
              <a:ext cx="284858" cy="833591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2" name="Соединительная линия уступом 1791"/>
            <p:cNvCxnSpPr>
              <a:stCxn id="1750" idx="0"/>
              <a:endCxn id="121950" idx="1"/>
            </p:cNvCxnSpPr>
            <p:nvPr/>
          </p:nvCxnSpPr>
          <p:spPr>
            <a:xfrm rot="5400000" flipH="1" flipV="1">
              <a:off x="7164554" y="2737474"/>
              <a:ext cx="24707" cy="1517110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22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7080776" y="3696001"/>
              <a:ext cx="111452" cy="93039"/>
            </a:xfrm>
            <a:prstGeom prst="rect">
              <a:avLst/>
            </a:prstGeom>
          </p:spPr>
        </p:pic>
        <p:cxnSp>
          <p:nvCxnSpPr>
            <p:cNvPr id="1793" name="Соединительная линия уступом 1792"/>
            <p:cNvCxnSpPr>
              <a:stCxn id="1666" idx="0"/>
              <a:endCxn id="121895" idx="1"/>
            </p:cNvCxnSpPr>
            <p:nvPr/>
          </p:nvCxnSpPr>
          <p:spPr>
            <a:xfrm rot="5400000" flipH="1" flipV="1">
              <a:off x="7457611" y="2646843"/>
              <a:ext cx="167136" cy="788570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4" name="Соединительная линия уступом 1793"/>
            <p:cNvCxnSpPr>
              <a:stCxn id="1761" idx="0"/>
              <a:endCxn id="121958" idx="1"/>
            </p:cNvCxnSpPr>
            <p:nvPr/>
          </p:nvCxnSpPr>
          <p:spPr>
            <a:xfrm rot="5400000" flipH="1" flipV="1">
              <a:off x="6659738" y="1584459"/>
              <a:ext cx="960668" cy="1590783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5" name="Соединительная линия уступом 1794"/>
            <p:cNvCxnSpPr>
              <a:stCxn id="1677" idx="0"/>
              <a:endCxn id="121904" idx="1"/>
            </p:cNvCxnSpPr>
            <p:nvPr/>
          </p:nvCxnSpPr>
          <p:spPr>
            <a:xfrm rot="5400000" flipH="1" flipV="1">
              <a:off x="6891823" y="1662490"/>
              <a:ext cx="1334181" cy="753098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6" name="Соединительная линия уступом 1795"/>
            <p:cNvCxnSpPr>
              <a:stCxn id="1680" idx="0"/>
              <a:endCxn id="121906" idx="1"/>
            </p:cNvCxnSpPr>
            <p:nvPr/>
          </p:nvCxnSpPr>
          <p:spPr>
            <a:xfrm rot="5400000" flipH="1" flipV="1">
              <a:off x="6708552" y="1704489"/>
              <a:ext cx="502861" cy="1950960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7" name="Соединительная линия уступом 1796"/>
            <p:cNvCxnSpPr>
              <a:stCxn id="1757" idx="0"/>
              <a:endCxn id="121957" idx="3"/>
            </p:cNvCxnSpPr>
            <p:nvPr/>
          </p:nvCxnSpPr>
          <p:spPr>
            <a:xfrm rot="16200000" flipV="1">
              <a:off x="4886368" y="4065443"/>
              <a:ext cx="62494" cy="1015045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8" name="Соединительная линия уступом 1797"/>
            <p:cNvCxnSpPr>
              <a:stCxn id="1753" idx="4"/>
              <a:endCxn id="121952" idx="3"/>
            </p:cNvCxnSpPr>
            <p:nvPr/>
          </p:nvCxnSpPr>
          <p:spPr>
            <a:xfrm rot="5400000">
              <a:off x="4504624" y="3281595"/>
              <a:ext cx="810973" cy="1000038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9" name="Соединительная линия уступом 1798"/>
            <p:cNvCxnSpPr/>
            <p:nvPr/>
          </p:nvCxnSpPr>
          <p:spPr>
            <a:xfrm rot="5400000">
              <a:off x="6349944" y="3727519"/>
              <a:ext cx="607503" cy="279683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1" name="Соединительная линия уступом 1800"/>
            <p:cNvCxnSpPr>
              <a:stCxn id="1661" idx="4"/>
              <a:endCxn id="121894" idx="3"/>
            </p:cNvCxnSpPr>
            <p:nvPr/>
          </p:nvCxnSpPr>
          <p:spPr>
            <a:xfrm rot="5400000">
              <a:off x="4395827" y="2920957"/>
              <a:ext cx="576983" cy="548452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1972" name="Рисунок 69" descr="zavod_icon_newl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736" y="2344692"/>
              <a:ext cx="76937" cy="8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04" name="Соединительная линия уступом 1803"/>
            <p:cNvCxnSpPr>
              <a:stCxn id="1675" idx="4"/>
              <a:endCxn id="121902" idx="3"/>
            </p:cNvCxnSpPr>
            <p:nvPr/>
          </p:nvCxnSpPr>
          <p:spPr>
            <a:xfrm rot="16200000" flipV="1">
              <a:off x="4452742" y="1329298"/>
              <a:ext cx="611863" cy="697162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7" name="Соединительная линия уступом 1806"/>
            <p:cNvCxnSpPr>
              <a:stCxn id="1656" idx="0"/>
              <a:endCxn id="121889" idx="3"/>
            </p:cNvCxnSpPr>
            <p:nvPr/>
          </p:nvCxnSpPr>
          <p:spPr>
            <a:xfrm rot="16200000" flipV="1">
              <a:off x="4473854" y="1659898"/>
              <a:ext cx="768826" cy="896351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0" name="Соединительная линия уступом 1809"/>
            <p:cNvCxnSpPr>
              <a:stCxn id="1652" idx="0"/>
              <a:endCxn id="121888" idx="3"/>
            </p:cNvCxnSpPr>
            <p:nvPr/>
          </p:nvCxnSpPr>
          <p:spPr>
            <a:xfrm rot="16200000" flipV="1">
              <a:off x="4625002" y="1859009"/>
              <a:ext cx="533381" cy="963201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3" name="Соединительная линия уступом 1812"/>
            <p:cNvCxnSpPr>
              <a:stCxn id="1658" idx="0"/>
              <a:endCxn id="121892" idx="3"/>
            </p:cNvCxnSpPr>
            <p:nvPr/>
          </p:nvCxnSpPr>
          <p:spPr>
            <a:xfrm rot="16200000" flipV="1">
              <a:off x="4549394" y="2287783"/>
              <a:ext cx="218003" cy="496608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0" name="Блок-схема: узел 869"/>
            <p:cNvSpPr/>
            <p:nvPr/>
          </p:nvSpPr>
          <p:spPr>
            <a:xfrm>
              <a:off x="5564296" y="2847105"/>
              <a:ext cx="91409" cy="91561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sp>
          <p:nvSpPr>
            <p:cNvPr id="871" name="Блок-схема: узел 870"/>
            <p:cNvSpPr/>
            <p:nvPr/>
          </p:nvSpPr>
          <p:spPr>
            <a:xfrm>
              <a:off x="5637969" y="2905239"/>
              <a:ext cx="91409" cy="91561"/>
            </a:xfrm>
            <a:prstGeom prst="flowChartConnector">
              <a:avLst/>
            </a:prstGeom>
            <a:solidFill>
              <a:srgbClr val="FED2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>
                <a:defRPr/>
              </a:pPr>
              <a:endParaRPr lang="ru-RU" altLang="ru-RU" smtClean="0">
                <a:solidFill>
                  <a:srgbClr val="FFFFFF"/>
                </a:solidFill>
                <a:latin typeface="Arial" pitchFamily="34" charset="0"/>
              </a:endParaRPr>
            </a:p>
          </p:txBody>
        </p:sp>
        <p:cxnSp>
          <p:nvCxnSpPr>
            <p:cNvPr id="872" name="Соединительная линия уступом 871"/>
            <p:cNvCxnSpPr>
              <a:stCxn id="871" idx="4"/>
              <a:endCxn id="121980" idx="3"/>
            </p:cNvCxnSpPr>
            <p:nvPr/>
          </p:nvCxnSpPr>
          <p:spPr>
            <a:xfrm rot="5400000">
              <a:off x="4979687" y="2427205"/>
              <a:ext cx="133709" cy="1272899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980" name="TextBox 873"/>
            <p:cNvSpPr txBox="1">
              <a:spLocks noChangeArrowheads="1"/>
            </p:cNvSpPr>
            <p:nvPr/>
          </p:nvSpPr>
          <p:spPr bwMode="auto">
            <a:xfrm>
              <a:off x="3403926" y="3027720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Армения</a:t>
              </a:r>
            </a:p>
          </p:txBody>
        </p:sp>
        <p:sp>
          <p:nvSpPr>
            <p:cNvPr id="121981" name="TextBox 874"/>
            <p:cNvSpPr txBox="1">
              <a:spLocks noChangeArrowheads="1"/>
            </p:cNvSpPr>
            <p:nvPr/>
          </p:nvSpPr>
          <p:spPr bwMode="auto">
            <a:xfrm>
              <a:off x="3403926" y="2674976"/>
              <a:ext cx="1005840" cy="20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r"/>
              <a:r>
                <a:rPr lang="ru-RU" altLang="ru-RU" sz="900">
                  <a:solidFill>
                    <a:srgbClr val="000000"/>
                  </a:solidFill>
                </a:rPr>
                <a:t>Грузия</a:t>
              </a:r>
            </a:p>
          </p:txBody>
        </p:sp>
        <p:cxnSp>
          <p:nvCxnSpPr>
            <p:cNvPr id="877" name="Соединительная линия уступом 876"/>
            <p:cNvCxnSpPr>
              <a:stCxn id="870" idx="0"/>
              <a:endCxn id="121981" idx="3"/>
            </p:cNvCxnSpPr>
            <p:nvPr/>
          </p:nvCxnSpPr>
          <p:spPr>
            <a:xfrm rot="16200000" flipV="1">
              <a:off x="4976233" y="2212656"/>
              <a:ext cx="68308" cy="1200591"/>
            </a:xfrm>
            <a:prstGeom prst="bentConnector2">
              <a:avLst/>
            </a:prstGeom>
            <a:ln>
              <a:solidFill>
                <a:srgbClr val="FED20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1983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6331" y="2760663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84" name="Рисунок 69" descr="zavod_icon_newl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836" y="2435025"/>
              <a:ext cx="76937" cy="805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21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937720" y="2413084"/>
              <a:ext cx="111452" cy="93039"/>
            </a:xfrm>
            <a:prstGeom prst="rect">
              <a:avLst/>
            </a:prstGeom>
          </p:spPr>
        </p:pic>
        <p:pic>
          <p:nvPicPr>
            <p:cNvPr id="121986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9029" y="2480867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987" name="Рисунок 69" descr="zavod_icon_newl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0545" y="2306241"/>
              <a:ext cx="84135" cy="88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97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304002" y="1983894"/>
              <a:ext cx="111452" cy="93039"/>
            </a:xfrm>
            <a:prstGeom prst="rect">
              <a:avLst/>
            </a:prstGeom>
          </p:spPr>
        </p:pic>
        <p:pic>
          <p:nvPicPr>
            <p:cNvPr id="1699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284178" y="2045324"/>
              <a:ext cx="111452" cy="93039"/>
            </a:xfrm>
            <a:prstGeom prst="rect">
              <a:avLst/>
            </a:prstGeom>
          </p:spPr>
        </p:pic>
        <p:pic>
          <p:nvPicPr>
            <p:cNvPr id="1703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6304651" y="2151375"/>
              <a:ext cx="111452" cy="93039"/>
            </a:xfrm>
            <a:prstGeom prst="rect">
              <a:avLst/>
            </a:prstGeom>
          </p:spPr>
        </p:pic>
        <p:pic>
          <p:nvPicPr>
            <p:cNvPr id="1720" name="Picture 855" descr="Asset 2-01.png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405578">
                  <a:tint val="45000"/>
                  <a:satMod val="400000"/>
                </a:srgbClr>
              </a:duotone>
              <a:lum bright="-3000"/>
            </a:blip>
            <a:stretch>
              <a:fillRect/>
            </a:stretch>
          </p:blipFill>
          <p:spPr>
            <a:xfrm>
              <a:off x="7124844" y="2276872"/>
              <a:ext cx="111452" cy="93039"/>
            </a:xfrm>
            <a:prstGeom prst="rect">
              <a:avLst/>
            </a:prstGeom>
          </p:spPr>
        </p:pic>
      </p:grpSp>
      <p:sp>
        <p:nvSpPr>
          <p:cNvPr id="121866" name="Прямоугольник 758"/>
          <p:cNvSpPr>
            <a:spLocks noChangeArrowheads="1"/>
          </p:cNvSpPr>
          <p:nvPr/>
        </p:nvSpPr>
        <p:spPr bwMode="auto">
          <a:xfrm>
            <a:off x="6967538" y="5299075"/>
            <a:ext cx="2693987" cy="846386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41313" indent="-341313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>
              <a:spcAft>
                <a:spcPts val="600"/>
              </a:spcAft>
              <a:buClr>
                <a:srgbClr val="FED208"/>
              </a:buClr>
              <a:buSzPct val="120000"/>
              <a:buFont typeface="Wingdings 3" pitchFamily="18" charset="2"/>
              <a:buChar char=""/>
            </a:pPr>
            <a:r>
              <a:rPr lang="ru-RU" altLang="ru-RU" sz="1100" dirty="0">
                <a:solidFill>
                  <a:srgbClr val="000000"/>
                </a:solidFill>
                <a:latin typeface="Verdana" pitchFamily="34" charset="0"/>
              </a:rPr>
              <a:t>24</a:t>
            </a:r>
            <a:r>
              <a:rPr lang="ru-RU" altLang="ru-RU" sz="1100" b="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страны присутствия </a:t>
            </a:r>
          </a:p>
          <a:p>
            <a:pPr lvl="1">
              <a:spcAft>
                <a:spcPts val="600"/>
              </a:spcAft>
              <a:buClr>
                <a:srgbClr val="FED208"/>
              </a:buClr>
              <a:buSzPct val="120000"/>
              <a:buFont typeface="Wingdings 3" pitchFamily="18" charset="2"/>
              <a:buChar char=""/>
            </a:pPr>
            <a:r>
              <a:rPr lang="ru-RU" altLang="ru-RU" sz="1100" dirty="0">
                <a:solidFill>
                  <a:prstClr val="black"/>
                </a:solidFill>
                <a:latin typeface="Verdana" pitchFamily="34" charset="0"/>
              </a:rPr>
              <a:t>74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 региона производственной  деятельности в </a:t>
            </a:r>
            <a:r>
              <a:rPr lang="ru-RU" altLang="ru-RU" sz="1100" b="0" dirty="0" smtClean="0">
                <a:solidFill>
                  <a:prstClr val="black"/>
                </a:solidFill>
                <a:latin typeface="Verdana" pitchFamily="34" charset="0"/>
              </a:rPr>
              <a:t>России</a:t>
            </a:r>
            <a:endParaRPr lang="ru-RU" altLang="ru-RU" sz="1100" b="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884" name="Блок-схема: узел 883"/>
          <p:cNvSpPr/>
          <p:nvPr/>
        </p:nvSpPr>
        <p:spPr>
          <a:xfrm>
            <a:off x="5889625" y="3141663"/>
            <a:ext cx="109538" cy="101600"/>
          </a:xfrm>
          <a:prstGeom prst="flowChartConnector">
            <a:avLst/>
          </a:prstGeom>
          <a:solidFill>
            <a:srgbClr val="FED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ru-RU" alt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cxnSp>
        <p:nvCxnSpPr>
          <p:cNvPr id="885" name="Соединительная линия уступом 1786"/>
          <p:cNvCxnSpPr/>
          <p:nvPr/>
        </p:nvCxnSpPr>
        <p:spPr>
          <a:xfrm rot="16200000" flipH="1">
            <a:off x="5758656" y="3405982"/>
            <a:ext cx="619125" cy="233362"/>
          </a:xfrm>
          <a:prstGeom prst="bentConnector2">
            <a:avLst/>
          </a:prstGeom>
          <a:ln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869" name="TextBox 886"/>
          <p:cNvSpPr txBox="1">
            <a:spLocks noChangeArrowheads="1"/>
          </p:cNvSpPr>
          <p:nvPr/>
        </p:nvSpPr>
        <p:spPr bwMode="auto">
          <a:xfrm>
            <a:off x="6161088" y="3716338"/>
            <a:ext cx="120967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ru-RU" altLang="ru-RU" sz="900">
                <a:solidFill>
                  <a:srgbClr val="000000"/>
                </a:solidFill>
              </a:rPr>
              <a:t>Ирак</a:t>
            </a:r>
          </a:p>
        </p:txBody>
      </p:sp>
      <p:sp>
        <p:nvSpPr>
          <p:cNvPr id="886" name="Блок-схема: узел 885"/>
          <p:cNvSpPr/>
          <p:nvPr/>
        </p:nvSpPr>
        <p:spPr>
          <a:xfrm>
            <a:off x="7231063" y="3535363"/>
            <a:ext cx="109537" cy="101600"/>
          </a:xfrm>
          <a:prstGeom prst="flowChartConnector">
            <a:avLst/>
          </a:prstGeom>
          <a:solidFill>
            <a:srgbClr val="FED2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defRPr/>
            </a:pPr>
            <a:endParaRPr lang="ru-RU" altLang="ru-RU" smtClean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21871" name="Рисунок 69" descr="zavod_icon_newl.png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5" y="2206625"/>
            <a:ext cx="93663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72" name="Рисунок 69" descr="zavod_icon_newl.p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538" y="2154238"/>
            <a:ext cx="92075" cy="9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" name="TextBox 889"/>
          <p:cNvSpPr txBox="1"/>
          <p:nvPr/>
        </p:nvSpPr>
        <p:spPr>
          <a:xfrm>
            <a:off x="342900" y="334963"/>
            <a:ext cx="7950200" cy="70788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kumimoji="1" lang="ru-RU" altLang="ru-RU" sz="2000" b="0" dirty="0" smtClean="0">
                <a:solidFill>
                  <a:srgbClr val="3D464A"/>
                </a:solidFill>
                <a:latin typeface="Arial" panose="020B0604020202020204" pitchFamily="34" charset="0"/>
              </a:rPr>
              <a:t>РОСНЕФТЬ — КРУПНЕЙШАЯ МИРОВАЯ НЕФТЕГАЗОВАЯ КОРПОРАЦИЯ</a:t>
            </a:r>
            <a:endParaRPr kumimoji="1" lang="en-US" altLang="ru-RU" sz="2000" b="0" dirty="0" smtClean="0">
              <a:solidFill>
                <a:srgbClr val="3D464A"/>
              </a:solidFill>
              <a:latin typeface="Arial" panose="020B0604020202020204" pitchFamily="34" charset="0"/>
            </a:endParaRPr>
          </a:p>
        </p:txBody>
      </p:sp>
      <p:sp>
        <p:nvSpPr>
          <p:cNvPr id="121874" name="Прямоугольник 758"/>
          <p:cNvSpPr>
            <a:spLocks noChangeArrowheads="1"/>
          </p:cNvSpPr>
          <p:nvPr/>
        </p:nvSpPr>
        <p:spPr bwMode="auto">
          <a:xfrm>
            <a:off x="244475" y="5229200"/>
            <a:ext cx="6815138" cy="1415772"/>
          </a:xfrm>
          <a:prstGeom prst="rect">
            <a:avLst/>
          </a:prstGeom>
          <a:solidFill>
            <a:srgbClr val="FFFFFF">
              <a:alpha val="7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41313" indent="-341313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>
              <a:spcBef>
                <a:spcPts val="600"/>
              </a:spcBef>
              <a:buClr>
                <a:srgbClr val="FED208"/>
              </a:buClr>
              <a:buSzPct val="120000"/>
              <a:buFont typeface="Wingdings 3" pitchFamily="18" charset="2"/>
              <a:buChar char=""/>
            </a:pPr>
            <a:r>
              <a:rPr lang="en-US" altLang="ru-RU" sz="1100" dirty="0">
                <a:solidFill>
                  <a:srgbClr val="000000"/>
                </a:solidFill>
                <a:latin typeface="Verdana" pitchFamily="34" charset="0"/>
              </a:rPr>
              <a:t>1 </a:t>
            </a:r>
            <a:r>
              <a:rPr lang="ru-RU" altLang="ru-RU" sz="1100" dirty="0">
                <a:solidFill>
                  <a:srgbClr val="000000"/>
                </a:solidFill>
                <a:latin typeface="Verdana" pitchFamily="34" charset="0"/>
              </a:rPr>
              <a:t>097 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лицензии на добычу углеводородов в России и за рубежом</a:t>
            </a:r>
            <a:endParaRPr lang="ru-RU" altLang="ru-RU" sz="1100" b="0" baseline="30000" dirty="0">
              <a:solidFill>
                <a:prstClr val="black"/>
              </a:solidFill>
              <a:latin typeface="Verdana" pitchFamily="34" charset="0"/>
            </a:endParaRPr>
          </a:p>
          <a:p>
            <a:pPr lvl="1">
              <a:spcBef>
                <a:spcPts val="600"/>
              </a:spcBef>
              <a:buClr>
                <a:srgbClr val="FED208"/>
              </a:buClr>
              <a:buSzPct val="120000"/>
              <a:buFont typeface="Wingdings 3" pitchFamily="18" charset="2"/>
              <a:buChar char=""/>
            </a:pP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Крупнейший </a:t>
            </a:r>
            <a:r>
              <a:rPr lang="ru-RU" altLang="ru-RU" sz="1100" b="0" dirty="0" err="1">
                <a:solidFill>
                  <a:prstClr val="black"/>
                </a:solidFill>
                <a:latin typeface="Verdana" pitchFamily="34" charset="0"/>
              </a:rPr>
              <a:t>недропользователь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 в России:</a:t>
            </a:r>
            <a:b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</a:b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ресурсы нефти и конденсата — </a:t>
            </a:r>
            <a:r>
              <a:rPr lang="ru-RU" altLang="ru-RU" sz="1100" dirty="0">
                <a:solidFill>
                  <a:prstClr val="black"/>
                </a:solidFill>
                <a:latin typeface="Verdana" pitchFamily="34" charset="0"/>
              </a:rPr>
              <a:t>25,2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 млрд т;  газовые ресурсы — </a:t>
            </a:r>
            <a:r>
              <a:rPr lang="ru-RU" altLang="ru-RU" sz="1100" dirty="0">
                <a:solidFill>
                  <a:prstClr val="black"/>
                </a:solidFill>
                <a:latin typeface="Verdana" pitchFamily="34" charset="0"/>
              </a:rPr>
              <a:t>23,7 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трлн м</a:t>
            </a:r>
            <a:r>
              <a:rPr lang="ru-RU" altLang="ru-RU" sz="1100" b="0" baseline="30000" dirty="0">
                <a:solidFill>
                  <a:prstClr val="black"/>
                </a:solidFill>
                <a:latin typeface="Verdana" pitchFamily="34" charset="0"/>
              </a:rPr>
              <a:t>3</a:t>
            </a:r>
            <a:endParaRPr lang="ru-RU" altLang="ru-RU" sz="1100" b="0" dirty="0">
              <a:solidFill>
                <a:prstClr val="black"/>
              </a:solidFill>
              <a:latin typeface="Verdana" pitchFamily="34" charset="0"/>
            </a:endParaRPr>
          </a:p>
          <a:p>
            <a:pPr lvl="1">
              <a:spcBef>
                <a:spcPts val="600"/>
              </a:spcBef>
              <a:buClr>
                <a:srgbClr val="FED208"/>
              </a:buClr>
              <a:buSzPct val="120000"/>
              <a:buFont typeface="Wingdings 3" pitchFamily="18" charset="2"/>
              <a:buChar char=""/>
            </a:pPr>
            <a:r>
              <a:rPr lang="en-US" altLang="ru-RU" sz="1100" dirty="0">
                <a:solidFill>
                  <a:prstClr val="black"/>
                </a:solidFill>
                <a:latin typeface="Verdana" pitchFamily="34" charset="0"/>
              </a:rPr>
              <a:t>1</a:t>
            </a:r>
            <a:r>
              <a:rPr lang="ru-RU" altLang="ru-RU" sz="1100" dirty="0">
                <a:solidFill>
                  <a:prstClr val="black"/>
                </a:solidFill>
                <a:latin typeface="Verdana" pitchFamily="34" charset="0"/>
              </a:rPr>
              <a:t>3</a:t>
            </a:r>
            <a:r>
              <a:rPr lang="en-US" altLang="ru-RU" sz="11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НПЗ в России и доли в </a:t>
            </a:r>
            <a:r>
              <a:rPr lang="ru-RU" altLang="ru-RU" sz="1100" dirty="0">
                <a:solidFill>
                  <a:prstClr val="black"/>
                </a:solidFill>
                <a:latin typeface="Verdana" pitchFamily="34" charset="0"/>
              </a:rPr>
              <a:t>5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 НПЗ за рубежом</a:t>
            </a:r>
          </a:p>
          <a:p>
            <a:pPr lvl="1">
              <a:spcBef>
                <a:spcPts val="600"/>
              </a:spcBef>
              <a:buClr>
                <a:srgbClr val="FED208"/>
              </a:buClr>
              <a:buSzPct val="120000"/>
              <a:buFont typeface="Wingdings 3" pitchFamily="18" charset="2"/>
              <a:buChar char=""/>
            </a:pP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Широкая розничная сеть — </a:t>
            </a:r>
            <a:r>
              <a:rPr lang="ru-RU" altLang="ru-RU" sz="1100" dirty="0">
                <a:solidFill>
                  <a:prstClr val="black"/>
                </a:solidFill>
                <a:latin typeface="Verdana" pitchFamily="34" charset="0"/>
              </a:rPr>
              <a:t>2 962</a:t>
            </a:r>
            <a:r>
              <a:rPr lang="en-US" altLang="ru-RU" sz="1100" dirty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ru-RU" altLang="ru-RU" sz="1100" b="0" dirty="0">
                <a:solidFill>
                  <a:prstClr val="black"/>
                </a:solidFill>
                <a:latin typeface="Verdana" pitchFamily="34" charset="0"/>
              </a:rPr>
              <a:t>АЗС </a:t>
            </a:r>
            <a:endParaRPr lang="ru-RU" altLang="ru-RU" sz="1100" b="0" dirty="0" smtClean="0">
              <a:solidFill>
                <a:prstClr val="black"/>
              </a:solidFill>
              <a:latin typeface="Verdana" pitchFamily="34" charset="0"/>
            </a:endParaRPr>
          </a:p>
          <a:p>
            <a:pPr lvl="1">
              <a:spcBef>
                <a:spcPts val="600"/>
              </a:spcBef>
              <a:buClr>
                <a:srgbClr val="FED208"/>
              </a:buClr>
              <a:buSzPct val="120000"/>
              <a:buFont typeface="Wingdings 3" pitchFamily="18" charset="2"/>
              <a:buChar char=""/>
            </a:pPr>
            <a:r>
              <a:rPr lang="ru-RU" altLang="ru-RU" sz="1100" b="0" dirty="0" smtClean="0">
                <a:solidFill>
                  <a:prstClr val="black"/>
                </a:solidFill>
                <a:latin typeface="Verdana" pitchFamily="34" charset="0"/>
              </a:rPr>
              <a:t>Ежегодно в Компанию трудоустраиваются более </a:t>
            </a:r>
            <a:r>
              <a:rPr lang="en-US" altLang="ru-RU" sz="1100" dirty="0" smtClean="0">
                <a:solidFill>
                  <a:prstClr val="black"/>
                </a:solidFill>
                <a:latin typeface="Verdana" pitchFamily="34" charset="0"/>
              </a:rPr>
              <a:t>8</a:t>
            </a:r>
            <a:r>
              <a:rPr lang="ru-RU" altLang="ru-RU" sz="1100" b="0" dirty="0" smtClean="0">
                <a:solidFill>
                  <a:prstClr val="black"/>
                </a:solidFill>
                <a:latin typeface="Verdana" pitchFamily="34" charset="0"/>
              </a:rPr>
              <a:t> тыс. молодых работников</a:t>
            </a:r>
            <a:endParaRPr lang="ru-RU" altLang="ru-RU" sz="1100" b="0" dirty="0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121875" name="Номер слайда 1"/>
          <p:cNvSpPr>
            <a:spLocks noGrp="1"/>
          </p:cNvSpPr>
          <p:nvPr>
            <p:ph type="sldNum" sz="quarter" idx="11"/>
          </p:nvPr>
        </p:nvSpPr>
        <p:spPr bwMode="auto">
          <a:xfrm>
            <a:off x="7502525" y="6392863"/>
            <a:ext cx="2311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511FD30-C396-4FAF-A0BF-89089FD36467}" type="slidenum">
              <a:rPr lang="ru-RU" altLang="ru-RU" smtClean="0">
                <a:solidFill>
                  <a:srgbClr val="898989"/>
                </a:solidFill>
                <a:latin typeface="Arial" charset="0"/>
              </a:rPr>
              <a:pPr/>
              <a:t>2</a:t>
            </a:fld>
            <a:endParaRPr lang="ru-RU" altLang="ru-RU" dirty="0" smtClean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881" name="Прямоугольник 758"/>
          <p:cNvSpPr>
            <a:spLocks noChangeArrowheads="1"/>
          </p:cNvSpPr>
          <p:nvPr/>
        </p:nvSpPr>
        <p:spPr bwMode="auto">
          <a:xfrm>
            <a:off x="7059613" y="6145461"/>
            <a:ext cx="2429891" cy="430887"/>
          </a:xfrm>
          <a:prstGeom prst="rect">
            <a:avLst/>
          </a:prstGeom>
          <a:solidFill>
            <a:srgbClr val="FED208">
              <a:alpha val="70195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342900" indent="-3429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341313" indent="-341313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defTabSz="990600"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5113" algn="l"/>
              </a:tabLst>
              <a:defRPr b="1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lvl="1">
              <a:spcAft>
                <a:spcPts val="600"/>
              </a:spcAft>
              <a:buClr>
                <a:srgbClr val="FED208"/>
              </a:buClr>
              <a:buSzPct val="120000"/>
              <a:buFont typeface="Wingdings 3" pitchFamily="18" charset="2"/>
              <a:buChar char=""/>
            </a:pPr>
            <a:r>
              <a:rPr lang="en-US" altLang="ru-RU" sz="1100" dirty="0" smtClean="0">
                <a:solidFill>
                  <a:prstClr val="black"/>
                </a:solidFill>
                <a:latin typeface="Calibri"/>
              </a:rPr>
              <a:t>&gt;</a:t>
            </a:r>
            <a:r>
              <a:rPr lang="en-US" altLang="ru-RU" sz="1100" dirty="0" smtClean="0">
                <a:solidFill>
                  <a:prstClr val="black"/>
                </a:solidFill>
                <a:latin typeface="Verdana" pitchFamily="34" charset="0"/>
              </a:rPr>
              <a:t>300</a:t>
            </a:r>
            <a:r>
              <a:rPr lang="ru-RU" altLang="ru-RU" sz="1100" dirty="0" smtClean="0">
                <a:solidFill>
                  <a:prstClr val="black"/>
                </a:solidFill>
                <a:latin typeface="Verdana" pitchFamily="34" charset="0"/>
              </a:rPr>
              <a:t> </a:t>
            </a:r>
            <a:r>
              <a:rPr lang="ru-RU" altLang="ru-RU" sz="1100" dirty="0">
                <a:solidFill>
                  <a:prstClr val="black"/>
                </a:solidFill>
                <a:latin typeface="Verdana" pitchFamily="34" charset="0"/>
              </a:rPr>
              <a:t>тыс. человек — персонал 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310123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3"/>
          <p:cNvSpPr>
            <a:spLocks noChangeAspect="1" noChangeArrowheads="1"/>
          </p:cNvSpPr>
          <p:nvPr/>
        </p:nvSpPr>
        <p:spPr bwMode="auto">
          <a:xfrm>
            <a:off x="2029354" y="3795505"/>
            <a:ext cx="4903863" cy="55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4515" name="Rectangle 4"/>
          <p:cNvSpPr>
            <a:spLocks noChangeAspect="1" noChangeArrowheads="1"/>
          </p:cNvSpPr>
          <p:nvPr/>
        </p:nvSpPr>
        <p:spPr bwMode="auto">
          <a:xfrm>
            <a:off x="2270126" y="3311318"/>
            <a:ext cx="4263855" cy="442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4516" name="Rectangle 5"/>
          <p:cNvSpPr>
            <a:spLocks noChangeAspect="1" noChangeArrowheads="1"/>
          </p:cNvSpPr>
          <p:nvPr/>
        </p:nvSpPr>
        <p:spPr bwMode="auto">
          <a:xfrm>
            <a:off x="2372084" y="3361211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 sz="2400">
              <a:solidFill>
                <a:srgbClr val="1F497D"/>
              </a:solidFill>
              <a:latin typeface="Gill Sans" charset="0"/>
            </a:endParaRPr>
          </a:p>
        </p:txBody>
      </p:sp>
      <p:sp>
        <p:nvSpPr>
          <p:cNvPr id="64518" name="Номер слайда 5"/>
          <p:cNvSpPr txBox="1">
            <a:spLocks noGrp="1"/>
          </p:cNvSpPr>
          <p:nvPr/>
        </p:nvSpPr>
        <p:spPr bwMode="auto">
          <a:xfrm>
            <a:off x="8915892" y="151947"/>
            <a:ext cx="990109" cy="59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1197"/>
              </a:spcBef>
            </a:pPr>
            <a:fld id="{134D6699-88F2-44FE-8E61-E95D3FC11FD4}" type="slidenum">
              <a:rPr lang="en-GB" altLang="ru-RU" sz="1000">
                <a:solidFill>
                  <a:prstClr val="black"/>
                </a:solidFill>
              </a:rPr>
              <a:pPr algn="ctr">
                <a:spcBef>
                  <a:spcPts val="1197"/>
                </a:spcBef>
              </a:pPr>
              <a:t>20</a:t>
            </a:fld>
            <a:endParaRPr lang="en-GB" altLang="ru-RU" sz="1000">
              <a:solidFill>
                <a:prstClr val="black"/>
              </a:solidFill>
            </a:endParaRPr>
          </a:p>
        </p:txBody>
      </p:sp>
      <p:sp>
        <p:nvSpPr>
          <p:cNvPr id="64519" name="Rectangle 2"/>
          <p:cNvSpPr txBox="1">
            <a:spLocks noChangeArrowheads="1"/>
          </p:cNvSpPr>
          <p:nvPr/>
        </p:nvSpPr>
        <p:spPr bwMode="auto">
          <a:xfrm>
            <a:off x="606840" y="394606"/>
            <a:ext cx="7442503" cy="51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3" tIns="45688" rIns="91373" bIns="45688" anchor="ctr"/>
          <a:lstStyle>
            <a:lvl1pPr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kumimoji="1" lang="ru-RU" altLang="ru-RU" sz="2000" dirty="0" smtClean="0">
                <a:solidFill>
                  <a:srgbClr val="3D464A"/>
                </a:solidFill>
              </a:rPr>
              <a:t>НАСТАВНИЧЕСТВО ПАО «НК «РОСНЕФТЬ» В ЦИФРАХ </a:t>
            </a:r>
            <a:endParaRPr kumimoji="1" lang="en-US" altLang="ru-RU" sz="2000" dirty="0">
              <a:solidFill>
                <a:srgbClr val="3D464A"/>
              </a:solidFill>
            </a:endParaRPr>
          </a:p>
        </p:txBody>
      </p:sp>
      <p:sp>
        <p:nvSpPr>
          <p:cNvPr id="64520" name="Номер слайда 1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5875" indent="-213798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5193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97270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39347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1424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3501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65578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07655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B23F07A-55B0-47A7-98BE-99B58DA5C9FF}" type="slidenum">
              <a:rPr lang="ru-RU" altLang="ru-RU" sz="1100">
                <a:solidFill>
                  <a:srgbClr val="898989"/>
                </a:solidFill>
                <a:latin typeface="Europe" pitchFamily="2" charset="0"/>
              </a:rPr>
              <a:pPr eaLnBrk="1" hangingPunct="1"/>
              <a:t>20</a:t>
            </a:fld>
            <a:endParaRPr lang="ru-RU" altLang="ru-RU" sz="1100">
              <a:solidFill>
                <a:srgbClr val="898989"/>
              </a:solidFill>
              <a:latin typeface="Europe" pitchFamily="2" charset="0"/>
            </a:endParaRPr>
          </a:p>
        </p:txBody>
      </p:sp>
      <p:sp>
        <p:nvSpPr>
          <p:cNvPr id="2" name="Блок-схема: процесс 1"/>
          <p:cNvSpPr/>
          <p:nvPr/>
        </p:nvSpPr>
        <p:spPr>
          <a:xfrm>
            <a:off x="272482" y="3090631"/>
            <a:ext cx="5069162" cy="1922545"/>
          </a:xfrm>
          <a:prstGeom prst="flowChartProcess">
            <a:avLst/>
          </a:prstGeom>
          <a:solidFill>
            <a:srgbClr val="6985AF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 200 предприятий 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вовлечены 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движение наставничества</a:t>
            </a:r>
            <a:endParaRPr lang="ru-RU" sz="2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272481" y="1124745"/>
            <a:ext cx="5256584" cy="2125270"/>
          </a:xfrm>
          <a:prstGeom prst="flowChartProcess">
            <a:avLst/>
          </a:prstGeom>
          <a:solidFill>
            <a:srgbClr val="FED208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Победа в конкурсе Минэнерго </a:t>
            </a:r>
            <a:r>
              <a:rPr lang="ru-RU" sz="1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2017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«Лучшая социально ориентированная </a:t>
            </a:r>
            <a:endParaRPr lang="ru-RU" sz="16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Компания  </a:t>
            </a:r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нефтегазовой отрасли» </a:t>
            </a:r>
            <a:endParaRPr lang="ru-RU" sz="1600" b="1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 номинация</a:t>
            </a:r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</a:p>
          <a:p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«За формирование кадрового резерва 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поддержку образования в России»</a:t>
            </a: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5529064" y="1124744"/>
            <a:ext cx="4032448" cy="2421133"/>
          </a:xfrm>
          <a:prstGeom prst="flowChartProcess">
            <a:avLst/>
          </a:prstGeom>
          <a:solidFill>
            <a:srgbClr val="6985AF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&gt; </a:t>
            </a:r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15 000</a:t>
            </a:r>
          </a:p>
          <a:p>
            <a:pPr algn="ctr"/>
            <a:r>
              <a:rPr lang="ru-RU" sz="20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r>
              <a:rPr lang="ru-RU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подготовленных 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наставников</a:t>
            </a:r>
            <a:endParaRPr lang="ru-RU" sz="2000" b="1" dirty="0">
              <a:solidFill>
                <a:prstClr val="white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ru-RU" sz="2000" b="1" dirty="0" smtClean="0">
                <a:solidFill>
                  <a:prstClr val="white"/>
                </a:solidFill>
                <a:latin typeface="Europe" pitchFamily="2" charset="0"/>
              </a:rPr>
              <a:t> </a:t>
            </a:r>
            <a:endParaRPr lang="ru-RU" sz="2000" b="1" dirty="0">
              <a:solidFill>
                <a:prstClr val="white"/>
              </a:solidFill>
              <a:latin typeface="Europe" pitchFamily="2" charset="0"/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5169022" y="2852936"/>
            <a:ext cx="4392490" cy="2160240"/>
          </a:xfrm>
          <a:prstGeom prst="flowChartProcess">
            <a:avLst/>
          </a:prstGeom>
          <a:solidFill>
            <a:srgbClr val="FED208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Призеры 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Национального чемпионата </a:t>
            </a:r>
          </a:p>
          <a:p>
            <a:pPr algn="ctr"/>
            <a:r>
              <a:rPr lang="en-US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World Skills</a:t>
            </a:r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2015-2017</a:t>
            </a: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272482" y="5085328"/>
            <a:ext cx="9289030" cy="1296000"/>
          </a:xfrm>
          <a:prstGeom prst="flowChartProcess">
            <a:avLst/>
          </a:prstGeom>
          <a:solidFill>
            <a:srgbClr val="FED208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 lIns="97718" tIns="48860" rIns="97718" bIns="48860" anchor="ctr"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100%</a:t>
            </a: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закрепления </a:t>
            </a:r>
            <a:r>
              <a:rPr lang="ru-RU" sz="20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наставников </a:t>
            </a:r>
            <a:r>
              <a:rPr lang="ru-RU" sz="20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молодым рабочим и МС</a:t>
            </a:r>
            <a:endParaRPr lang="ru-RU" sz="20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3005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МЕТОДЫ РАЗВИТИЯ НАСТАВЛЯЕМОГО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7" name="Picture 3" descr="C:\Users\avpopov8\Desktop\вопросите-ьный-знак-запутанность-32590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18" y="2761456"/>
            <a:ext cx="1663837" cy="199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2177194" y="4354110"/>
            <a:ext cx="2775806" cy="1183252"/>
            <a:chOff x="-72004" y="3744412"/>
            <a:chExt cx="2477640" cy="1174558"/>
          </a:xfrm>
          <a:scene3d>
            <a:camera prst="orthographicFront"/>
            <a:lightRig rig="flat" dir="t"/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-72004" y="3744412"/>
              <a:ext cx="2368026" cy="1174558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106414" y="3778814"/>
              <a:ext cx="2299222" cy="1105754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ru-RU" sz="10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ru-RU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ЧТО ДЕЛАТЬ?</a:t>
              </a: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ru-RU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КАК ДЕЛАТЬ?</a:t>
              </a: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endParaRPr lang="ru-RU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" lvl="1" indent="-57150" defTabSz="444500">
                <a:lnSpc>
                  <a:spcPct val="90000"/>
                </a:lnSpc>
                <a:spcAft>
                  <a:spcPct val="15000"/>
                </a:spcAft>
                <a:buFontTx/>
                <a:buChar char="••"/>
              </a:pPr>
              <a:r>
                <a:rPr lang="ru-RU" sz="12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 ПОМОЩЬЮ ЧЕГО ДЕЛАТЬ?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685920" y="2091969"/>
            <a:ext cx="1713435" cy="356589"/>
            <a:chOff x="1664302" y="0"/>
            <a:chExt cx="2444053" cy="356589"/>
          </a:xfrm>
          <a:scene3d>
            <a:camera prst="orthographicFront"/>
            <a:lightRig rig="flat" dir="t"/>
          </a:scene3d>
        </p:grpSpPr>
        <p:sp>
          <p:nvSpPr>
            <p:cNvPr id="20" name="Прямоугольник 19"/>
            <p:cNvSpPr/>
            <p:nvPr/>
          </p:nvSpPr>
          <p:spPr>
            <a:xfrm>
              <a:off x="1664302" y="0"/>
              <a:ext cx="2444053" cy="356589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-254461"/>
                <a:satOff val="11339"/>
                <a:lumOff val="15853"/>
                <a:alphaOff val="0"/>
              </a:schemeClr>
            </a:fillRef>
            <a:effectRef idx="2">
              <a:schemeClr val="accent6">
                <a:shade val="80000"/>
                <a:hueOff val="-254461"/>
                <a:satOff val="11339"/>
                <a:lumOff val="158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1664302" y="0"/>
              <a:ext cx="2444053" cy="3565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наставляемый</a:t>
              </a:r>
              <a:endPara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736976" y="2806016"/>
            <a:ext cx="1929459" cy="1945513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5595" t="-7649" r="5595" b="-7649"/>
            </a:stretch>
          </a:blipFill>
          <a:scene3d>
            <a:camera prst="orthographicFront"/>
            <a:lightRig rig="flat" dir="t"/>
          </a:scene3d>
          <a:sp3d z="-1905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Группа 8"/>
          <p:cNvGrpSpPr/>
          <p:nvPr/>
        </p:nvGrpSpPr>
        <p:grpSpPr>
          <a:xfrm rot="1230394">
            <a:off x="2516541" y="2301515"/>
            <a:ext cx="1933228" cy="1989407"/>
            <a:chOff x="6081165" y="2132856"/>
            <a:chExt cx="2496319" cy="2496319"/>
          </a:xfrm>
        </p:grpSpPr>
        <p:pic>
          <p:nvPicPr>
            <p:cNvPr id="1028" name="Picture 4" descr="C:\Users\avpopov8\Desktop\ключ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81165" y="2132856"/>
              <a:ext cx="2496319" cy="2496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 rot="18749326">
              <a:off x="6511454" y="2859080"/>
              <a:ext cx="1969809" cy="892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библиотека молодого </a:t>
              </a:r>
            </a:p>
            <a:p>
              <a:r>
                <a:rPr lang="ru-RU" sz="1000" b="1" i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специалиста</a:t>
              </a:r>
              <a:endParaRPr lang="ru-RU" sz="1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774446" y="1479239"/>
            <a:ext cx="3131554" cy="4326025"/>
            <a:chOff x="7674134" y="-988511"/>
            <a:chExt cx="2828464" cy="1276930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674134" y="-988511"/>
              <a:ext cx="2664296" cy="1276930"/>
            </a:xfrm>
            <a:prstGeom prst="roundRect">
              <a:avLst>
                <a:gd name="adj" fmla="val 10000"/>
              </a:avLst>
            </a:prstGeom>
            <a:sp3d z="190500" extrusionH="12700" prstMaterial="plastic">
              <a:bevelT w="50800" h="50800"/>
            </a:sp3d>
          </p:spPr>
          <p:style>
            <a:lnRef idx="1">
              <a:schemeClr val="accent6">
                <a:shade val="80000"/>
                <a:hueOff val="-127231"/>
                <a:satOff val="5670"/>
                <a:lumOff val="7926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7697078" y="-897571"/>
              <a:ext cx="2805520" cy="1093488"/>
            </a:xfrm>
            <a:prstGeom prst="rect">
              <a:avLst/>
            </a:prstGeom>
            <a:sp3d z="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Наличие </a:t>
              </a:r>
              <a:r>
                <a:rPr lang="ru-RU" sz="1600" b="1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 наставника библиотеки пройденных им курсов, с материалами </a:t>
              </a:r>
              <a:r>
                <a:rPr lang="ru-RU" sz="16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ведущих мировых компаний отрасли,  для  работы с  молодым специалистом.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2156" y="1017574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54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4783962" y="2091969"/>
            <a:ext cx="1713435" cy="356589"/>
            <a:chOff x="1664302" y="0"/>
            <a:chExt cx="2444053" cy="356589"/>
          </a:xfrm>
          <a:scene3d>
            <a:camera prst="orthographicFront"/>
            <a:lightRig rig="flat" dir="t"/>
          </a:scene3d>
        </p:grpSpPr>
        <p:sp>
          <p:nvSpPr>
            <p:cNvPr id="33" name="Прямоугольник 32"/>
            <p:cNvSpPr/>
            <p:nvPr/>
          </p:nvSpPr>
          <p:spPr>
            <a:xfrm>
              <a:off x="1664302" y="0"/>
              <a:ext cx="2444053" cy="356589"/>
            </a:xfrm>
            <a:prstGeom prst="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-254461"/>
                <a:satOff val="11339"/>
                <a:lumOff val="15853"/>
                <a:alphaOff val="0"/>
              </a:schemeClr>
            </a:fillRef>
            <a:effectRef idx="2">
              <a:schemeClr val="accent6">
                <a:shade val="80000"/>
                <a:hueOff val="-254461"/>
                <a:satOff val="11339"/>
                <a:lumOff val="158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Прямоугольник 33"/>
            <p:cNvSpPr/>
            <p:nvPr/>
          </p:nvSpPr>
          <p:spPr>
            <a:xfrm>
              <a:off x="1664302" y="0"/>
              <a:ext cx="2444053" cy="35658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600" b="1" dirty="0" smtClean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наставник</a:t>
              </a:r>
              <a:endParaRPr lang="ru-RU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08220" y="1260811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НАСТАВНИКОМ ИНФОРМАЦИОННОЙ БАЗЫ ДЛЯ РАЗВИТИЯ НАСТАВЛЯЕМОГО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66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ИНДИВИДУАЛЬНЫЕ МЕТОДЫ РАЗВИТИЯ НАСТАВЛЯЕМОГО 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24.04.2018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862" y="908720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54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07" y="2113695"/>
            <a:ext cx="1099953" cy="86409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12" y="3157231"/>
            <a:ext cx="999434" cy="749576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72926" y="1078578"/>
            <a:ext cx="9233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КЛЮЧЕВАЯ СТРАТЕГИЯ РАБОТЫ С НАСТАВЛЯЕМЫМ - ПРИМЕНЕНИЕ СОВОКУПНОСТИ ПОДХОДОВ В НАСТАВНИЧЕСТВЕ, ДЛЯ ДОСТИЖЕНИЯ ЭФФЕКТИВНОГО РЕЗУЛЬТАТА В РАЗВИТИИ НАСТАВЛЯЕМОГО И НАСТАВНИКА.</a:t>
            </a:r>
            <a:endParaRPr lang="ru-RU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45389948"/>
              </p:ext>
            </p:extLst>
          </p:nvPr>
        </p:nvGraphicFramePr>
        <p:xfrm>
          <a:off x="272480" y="1844824"/>
          <a:ext cx="7200799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Выноска 1 (без границы) 11"/>
          <p:cNvSpPr/>
          <p:nvPr/>
        </p:nvSpPr>
        <p:spPr>
          <a:xfrm>
            <a:off x="6177135" y="5681283"/>
            <a:ext cx="1296145" cy="328102"/>
          </a:xfrm>
          <a:prstGeom prst="callout1">
            <a:avLst>
              <a:gd name="adj1" fmla="val 47781"/>
              <a:gd name="adj2" fmla="val -3189"/>
              <a:gd name="adj3" fmla="val 51536"/>
              <a:gd name="adj4" fmla="val -3465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000" i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целеполагающее</a:t>
            </a:r>
          </a:p>
          <a:p>
            <a:pPr lvl="0"/>
            <a:r>
              <a:rPr lang="ru-RU" sz="1000" i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наставничество </a:t>
            </a:r>
            <a:endParaRPr lang="ru-RU" sz="1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Выноска 1 (без границы) 13"/>
          <p:cNvSpPr/>
          <p:nvPr/>
        </p:nvSpPr>
        <p:spPr>
          <a:xfrm>
            <a:off x="96862" y="4373774"/>
            <a:ext cx="1255738" cy="337498"/>
          </a:xfrm>
          <a:prstGeom prst="callout1">
            <a:avLst>
              <a:gd name="adj1" fmla="val 50830"/>
              <a:gd name="adj2" fmla="val 100097"/>
              <a:gd name="adj3" fmla="val 51317"/>
              <a:gd name="adj4" fmla="val 1308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000" i="1" dirty="0">
                <a:solidFill>
                  <a:srgbClr val="C00000"/>
                </a:solidFill>
                <a:latin typeface="Arial" charset="0"/>
                <a:cs typeface="Arial" charset="0"/>
              </a:rPr>
              <a:t>ситуационное </a:t>
            </a:r>
            <a:r>
              <a:rPr lang="ru-RU" sz="1000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наставничество </a:t>
            </a:r>
            <a:endParaRPr lang="ru-RU" sz="1000" i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15" name="Выноска 1 (без границы) 14"/>
          <p:cNvSpPr/>
          <p:nvPr/>
        </p:nvSpPr>
        <p:spPr>
          <a:xfrm>
            <a:off x="5745088" y="3709744"/>
            <a:ext cx="1296145" cy="370025"/>
          </a:xfrm>
          <a:prstGeom prst="callout1">
            <a:avLst>
              <a:gd name="adj1" fmla="val 49640"/>
              <a:gd name="adj2" fmla="val -2309"/>
              <a:gd name="adj3" fmla="val 50721"/>
              <a:gd name="adj4" fmla="val -6974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000" i="1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партнерское </a:t>
            </a:r>
            <a:r>
              <a:rPr lang="ru-RU" sz="1000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наставничество </a:t>
            </a:r>
            <a:endParaRPr lang="ru-RU" sz="1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Выноска 1 (без границы) 15"/>
          <p:cNvSpPr/>
          <p:nvPr/>
        </p:nvSpPr>
        <p:spPr>
          <a:xfrm>
            <a:off x="1280592" y="2395340"/>
            <a:ext cx="1374875" cy="300806"/>
          </a:xfrm>
          <a:prstGeom prst="callout1">
            <a:avLst>
              <a:gd name="adj1" fmla="val 50414"/>
              <a:gd name="adj2" fmla="val 139670"/>
              <a:gd name="adj3" fmla="val 49171"/>
              <a:gd name="adj4" fmla="val 10427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ru-RU" sz="1000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реверсивное</a:t>
            </a:r>
          </a:p>
          <a:p>
            <a:pPr lvl="0"/>
            <a:r>
              <a:rPr lang="ru-RU" sz="1000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наставничество </a:t>
            </a:r>
            <a:endParaRPr lang="ru-RU" sz="1000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4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090" y="260648"/>
            <a:ext cx="8388350" cy="5969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РАБОЧИЕ ТЕЗИСЫ НАСТАВНИКА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2643" y="1034152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54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8328" y="1172651"/>
            <a:ext cx="8921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16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быть наставником, нужно быть примером в развитии, а это дополнительные требования к себе. Самым трудным было перейти из статуса просто сотрудника в статус наставника. Страх услышать вопрос, на который сам не знаю ответ, очень </a:t>
            </a:r>
            <a:r>
              <a:rPr lang="ru-RU" sz="16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мешал. </a:t>
            </a:r>
            <a:endParaRPr lang="ru-RU" sz="16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528" y="1954157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54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44636" y="3945830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6798" y="2124061"/>
            <a:ext cx="81991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16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</a:t>
            </a:r>
            <a:r>
              <a:rPr lang="ru-RU" sz="16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команды происходит по слабому звену. Моя задача, чтобы сотрудник в моей команде соответствовал высоким стандартам </a:t>
            </a:r>
            <a:r>
              <a:rPr lang="ru-RU" sz="16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Компании.</a:t>
            </a:r>
            <a:endParaRPr lang="ru-RU" sz="16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61841" y="3991996"/>
            <a:ext cx="6994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16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Главная задача наставника – </a:t>
            </a:r>
            <a:r>
              <a:rPr lang="ru-RU" sz="16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помочь наставляемому избежать рутины, из-за которой он потеряет интерес к работе.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29619" y="2929650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2668" y="3068960"/>
            <a:ext cx="7716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16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Молодой </a:t>
            </a:r>
            <a:r>
              <a:rPr lang="ru-RU" sz="16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приходит уже с большим желанием и небольшим страхом перед новым. </a:t>
            </a:r>
            <a:r>
              <a:rPr lang="ru-RU" sz="16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Задача наставника- вовлечь и поддержать.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-22981" y="1844824"/>
            <a:ext cx="820316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-22981" y="2780928"/>
            <a:ext cx="1352600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3789040"/>
            <a:ext cx="2000672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-20417" y="4725144"/>
            <a:ext cx="2545926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96282" y="4966429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sz="54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41251" y="5805264"/>
            <a:ext cx="3031095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406931" y="5058762"/>
            <a:ext cx="63490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ru-RU" sz="16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первой встрече я сразу даю понять, что я в первую очередь коллега, с которым можно в любой момент </a:t>
            </a:r>
            <a:r>
              <a:rPr lang="ru-RU" sz="16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посоветоваться.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25008" y="5889759"/>
            <a:ext cx="4320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Попов Александр-наставник молодых буровиков.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10539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quarter" idx="10"/>
          </p:nvPr>
        </p:nvSpPr>
        <p:spPr bwMode="auto">
          <a:xfrm>
            <a:off x="7164392" y="6453204"/>
            <a:ext cx="1938337" cy="333375"/>
          </a:xfrm>
          <a:ln>
            <a:miter lim="800000"/>
            <a:headEnd/>
            <a:tailEnd/>
          </a:ln>
        </p:spPr>
        <p:txBody>
          <a:bodyPr wrap="square" lIns="97722" tIns="48861" rIns="97722" bIns="48861" numCol="1" anchor="t" anchorCtr="0" compatLnSpc="1">
            <a:prstTxWarp prst="textNoShape">
              <a:avLst/>
            </a:prstTxWarp>
          </a:bodyPr>
          <a:lstStyle/>
          <a:p>
            <a:pPr algn="r" defTabSz="977900">
              <a:defRPr/>
            </a:pPr>
            <a:fld id="{480D1882-68AF-4673-AD00-CF0D82C64C87}" type="datetime1">
              <a:rPr lang="ru-RU" sz="1100">
                <a:solidFill>
                  <a:schemeClr val="bg1"/>
                </a:solidFill>
                <a:latin typeface="+mj-lt"/>
              </a:rPr>
              <a:pPr algn="r" defTabSz="977900">
                <a:defRPr/>
              </a:pPr>
              <a:t>24.04.2018</a:t>
            </a:fld>
            <a:endParaRPr lang="ru-RU" sz="11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734" name="Rectangle 30"/>
          <p:cNvSpPr txBox="1">
            <a:spLocks noChangeArrowheads="1"/>
          </p:cNvSpPr>
          <p:nvPr/>
        </p:nvSpPr>
        <p:spPr bwMode="auto">
          <a:xfrm>
            <a:off x="7130174" y="582548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77900">
              <a:spcAft>
                <a:spcPts val="600"/>
              </a:spcAft>
            </a:pPr>
            <a:endParaRPr lang="ru-RU" sz="1100" dirty="0">
              <a:latin typeface="EuropeCond" pitchFamily="82" charset="0"/>
            </a:endParaRPr>
          </a:p>
        </p:txBody>
      </p:sp>
      <p:sp>
        <p:nvSpPr>
          <p:cNvPr id="4" name="Rectangle 30"/>
          <p:cNvSpPr txBox="1">
            <a:spLocks noChangeArrowheads="1"/>
          </p:cNvSpPr>
          <p:nvPr/>
        </p:nvSpPr>
        <p:spPr bwMode="auto">
          <a:xfrm>
            <a:off x="7282574" y="734948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defTabSz="977900">
              <a:spcAft>
                <a:spcPts val="600"/>
              </a:spcAft>
            </a:pP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Контактная </a:t>
            </a:r>
            <a:r>
              <a:rPr lang="ru-RU" sz="1900" dirty="0" smtClean="0">
                <a:latin typeface="Arial" panose="020B0604020202020204" pitchFamily="34" charset="0"/>
                <a:cs typeface="Arial" panose="020B0604020202020204" pitchFamily="34" charset="0"/>
              </a:rPr>
              <a:t>информация</a:t>
            </a:r>
          </a:p>
          <a:p>
            <a:pPr marL="177800" lvl="1" defTabSz="977900">
              <a:spcAft>
                <a:spcPts val="300"/>
              </a:spcAft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Тюмень, ул. Ленина 67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Телефон: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+7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(3452) 389999 доб.1233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7800" lvl="1" defTabSz="977900">
              <a:spcAft>
                <a:spcPts val="300"/>
              </a:spcAft>
            </a:pP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E-</a:t>
            </a:r>
            <a:r>
              <a:rPr lang="ru-RU" sz="1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EARudyk@uvng.rosneft.ru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82" name="Группа 148"/>
          <p:cNvGrpSpPr>
            <a:grpSpLocks/>
          </p:cNvGrpSpPr>
          <p:nvPr/>
        </p:nvGrpSpPr>
        <p:grpSpPr bwMode="auto">
          <a:xfrm rot="-853846">
            <a:off x="349471" y="-287729"/>
            <a:ext cx="5616587" cy="5061256"/>
            <a:chOff x="2987458" y="1720167"/>
            <a:chExt cx="2791970" cy="2727413"/>
          </a:xfrm>
        </p:grpSpPr>
        <p:sp>
          <p:nvSpPr>
            <p:cNvPr id="150" name="Freeform 151"/>
            <p:cNvSpPr>
              <a:spLocks noChangeAspect="1"/>
            </p:cNvSpPr>
            <p:nvPr/>
          </p:nvSpPr>
          <p:spPr bwMode="auto">
            <a:xfrm rot="21052733">
              <a:off x="2987458" y="1720167"/>
              <a:ext cx="2791970" cy="2215702"/>
            </a:xfrm>
            <a:custGeom>
              <a:avLst/>
              <a:gdLst>
                <a:gd name="T0" fmla="*/ 2147483647 w 744"/>
                <a:gd name="T1" fmla="*/ 2147483647 h 562"/>
                <a:gd name="T2" fmla="*/ 2147483647 w 744"/>
                <a:gd name="T3" fmla="*/ 2147483647 h 562"/>
                <a:gd name="T4" fmla="*/ 2147483647 w 744"/>
                <a:gd name="T5" fmla="*/ 2147483647 h 562"/>
                <a:gd name="T6" fmla="*/ 2147483647 w 744"/>
                <a:gd name="T7" fmla="*/ 2147483647 h 562"/>
                <a:gd name="T8" fmla="*/ 2147483647 w 744"/>
                <a:gd name="T9" fmla="*/ 2147483647 h 562"/>
                <a:gd name="T10" fmla="*/ 2147483647 w 744"/>
                <a:gd name="T11" fmla="*/ 2147483647 h 562"/>
                <a:gd name="T12" fmla="*/ 2147483647 w 744"/>
                <a:gd name="T13" fmla="*/ 2147483647 h 562"/>
                <a:gd name="T14" fmla="*/ 2147483647 w 744"/>
                <a:gd name="T15" fmla="*/ 2147483647 h 562"/>
                <a:gd name="T16" fmla="*/ 2147483647 w 744"/>
                <a:gd name="T17" fmla="*/ 2147483647 h 562"/>
                <a:gd name="T18" fmla="*/ 2147483647 w 744"/>
                <a:gd name="T19" fmla="*/ 2147483647 h 562"/>
                <a:gd name="T20" fmla="*/ 2147483647 w 744"/>
                <a:gd name="T21" fmla="*/ 2147483647 h 562"/>
                <a:gd name="T22" fmla="*/ 2147483647 w 744"/>
                <a:gd name="T23" fmla="*/ 2147483647 h 562"/>
                <a:gd name="T24" fmla="*/ 2147483647 w 744"/>
                <a:gd name="T25" fmla="*/ 2147483647 h 562"/>
                <a:gd name="T26" fmla="*/ 2147483647 w 744"/>
                <a:gd name="T27" fmla="*/ 2147483647 h 562"/>
                <a:gd name="T28" fmla="*/ 2147483647 w 744"/>
                <a:gd name="T29" fmla="*/ 2147483647 h 562"/>
                <a:gd name="T30" fmla="*/ 2147483647 w 744"/>
                <a:gd name="T31" fmla="*/ 2147483647 h 562"/>
                <a:gd name="T32" fmla="*/ 2147483647 w 744"/>
                <a:gd name="T33" fmla="*/ 2147483647 h 562"/>
                <a:gd name="T34" fmla="*/ 2147483647 w 744"/>
                <a:gd name="T35" fmla="*/ 2147483647 h 562"/>
                <a:gd name="T36" fmla="*/ 2147483647 w 744"/>
                <a:gd name="T37" fmla="*/ 2147483647 h 562"/>
                <a:gd name="T38" fmla="*/ 2147483647 w 744"/>
                <a:gd name="T39" fmla="*/ 2147483647 h 562"/>
                <a:gd name="T40" fmla="*/ 2147483647 w 744"/>
                <a:gd name="T41" fmla="*/ 2147483647 h 562"/>
                <a:gd name="T42" fmla="*/ 2147483647 w 744"/>
                <a:gd name="T43" fmla="*/ 2147483647 h 562"/>
                <a:gd name="T44" fmla="*/ 2147483647 w 744"/>
                <a:gd name="T45" fmla="*/ 2147483647 h 562"/>
                <a:gd name="T46" fmla="*/ 2147483647 w 744"/>
                <a:gd name="T47" fmla="*/ 2147483647 h 562"/>
                <a:gd name="T48" fmla="*/ 2147483647 w 744"/>
                <a:gd name="T49" fmla="*/ 2147483647 h 562"/>
                <a:gd name="T50" fmla="*/ 2147483647 w 744"/>
                <a:gd name="T51" fmla="*/ 2147483647 h 562"/>
                <a:gd name="T52" fmla="*/ 2147483647 w 744"/>
                <a:gd name="T53" fmla="*/ 2147483647 h 562"/>
                <a:gd name="T54" fmla="*/ 2147483647 w 744"/>
                <a:gd name="T55" fmla="*/ 2147483647 h 562"/>
                <a:gd name="T56" fmla="*/ 2147483647 w 744"/>
                <a:gd name="T57" fmla="*/ 2147483647 h 562"/>
                <a:gd name="T58" fmla="*/ 2147483647 w 744"/>
                <a:gd name="T59" fmla="*/ 2147483647 h 562"/>
                <a:gd name="T60" fmla="*/ 2147483647 w 744"/>
                <a:gd name="T61" fmla="*/ 2147483647 h 562"/>
                <a:gd name="T62" fmla="*/ 2147483647 w 744"/>
                <a:gd name="T63" fmla="*/ 2147483647 h 562"/>
                <a:gd name="T64" fmla="*/ 2147483647 w 744"/>
                <a:gd name="T65" fmla="*/ 2147483647 h 562"/>
                <a:gd name="T66" fmla="*/ 2147483647 w 744"/>
                <a:gd name="T67" fmla="*/ 2147483647 h 562"/>
                <a:gd name="T68" fmla="*/ 2147483647 w 744"/>
                <a:gd name="T69" fmla="*/ 2147483647 h 562"/>
                <a:gd name="T70" fmla="*/ 2147483647 w 744"/>
                <a:gd name="T71" fmla="*/ 2147483647 h 562"/>
                <a:gd name="T72" fmla="*/ 2147483647 w 744"/>
                <a:gd name="T73" fmla="*/ 2147483647 h 562"/>
                <a:gd name="T74" fmla="*/ 2147483647 w 744"/>
                <a:gd name="T75" fmla="*/ 0 h 562"/>
                <a:gd name="T76" fmla="*/ 2147483647 w 744"/>
                <a:gd name="T77" fmla="*/ 2147483647 h 562"/>
                <a:gd name="T78" fmla="*/ 2147483647 w 744"/>
                <a:gd name="T79" fmla="*/ 2147483647 h 562"/>
                <a:gd name="T80" fmla="*/ 2147483647 w 744"/>
                <a:gd name="T81" fmla="*/ 2147483647 h 562"/>
                <a:gd name="T82" fmla="*/ 2147483647 w 744"/>
                <a:gd name="T83" fmla="*/ 2147483647 h 562"/>
                <a:gd name="T84" fmla="*/ 2147483647 w 744"/>
                <a:gd name="T85" fmla="*/ 2147483647 h 562"/>
                <a:gd name="T86" fmla="*/ 0 w 744"/>
                <a:gd name="T87" fmla="*/ 2147483647 h 562"/>
                <a:gd name="T88" fmla="*/ 2147483647 w 744"/>
                <a:gd name="T89" fmla="*/ 2147483647 h 562"/>
                <a:gd name="T90" fmla="*/ 2147483647 w 744"/>
                <a:gd name="T91" fmla="*/ 2147483647 h 562"/>
                <a:gd name="T92" fmla="*/ 2147483647 w 744"/>
                <a:gd name="T93" fmla="*/ 2147483647 h 562"/>
                <a:gd name="T94" fmla="*/ 2147483647 w 744"/>
                <a:gd name="T95" fmla="*/ 2147483647 h 562"/>
                <a:gd name="T96" fmla="*/ 2147483647 w 744"/>
                <a:gd name="T97" fmla="*/ 2147483647 h 562"/>
                <a:gd name="T98" fmla="*/ 2147483647 w 744"/>
                <a:gd name="T99" fmla="*/ 2147483647 h 562"/>
                <a:gd name="T100" fmla="*/ 2147483647 w 744"/>
                <a:gd name="T101" fmla="*/ 2147483647 h 562"/>
                <a:gd name="T102" fmla="*/ 2147483647 w 744"/>
                <a:gd name="T103" fmla="*/ 2147483647 h 562"/>
                <a:gd name="T104" fmla="*/ 2147483647 w 744"/>
                <a:gd name="T105" fmla="*/ 2147483647 h 562"/>
                <a:gd name="T106" fmla="*/ 2147483647 w 744"/>
                <a:gd name="T107" fmla="*/ 2147483647 h 562"/>
                <a:gd name="T108" fmla="*/ 2147483647 w 744"/>
                <a:gd name="T109" fmla="*/ 2147483647 h 562"/>
                <a:gd name="T110" fmla="*/ 2147483647 w 744"/>
                <a:gd name="T111" fmla="*/ 2147483647 h 562"/>
                <a:gd name="T112" fmla="*/ 2147483647 w 744"/>
                <a:gd name="T113" fmla="*/ 2147483647 h 56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44"/>
                <a:gd name="T172" fmla="*/ 0 h 562"/>
                <a:gd name="T173" fmla="*/ 744 w 744"/>
                <a:gd name="T174" fmla="*/ 562 h 56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44" h="562">
                  <a:moveTo>
                    <a:pt x="352" y="562"/>
                  </a:moveTo>
                  <a:lnTo>
                    <a:pt x="370" y="556"/>
                  </a:lnTo>
                  <a:lnTo>
                    <a:pt x="380" y="554"/>
                  </a:lnTo>
                  <a:lnTo>
                    <a:pt x="382" y="543"/>
                  </a:lnTo>
                  <a:lnTo>
                    <a:pt x="387" y="537"/>
                  </a:lnTo>
                  <a:lnTo>
                    <a:pt x="395" y="532"/>
                  </a:lnTo>
                  <a:lnTo>
                    <a:pt x="400" y="524"/>
                  </a:lnTo>
                  <a:lnTo>
                    <a:pt x="412" y="522"/>
                  </a:lnTo>
                  <a:lnTo>
                    <a:pt x="425" y="522"/>
                  </a:lnTo>
                  <a:lnTo>
                    <a:pt x="430" y="522"/>
                  </a:lnTo>
                  <a:lnTo>
                    <a:pt x="435" y="513"/>
                  </a:lnTo>
                  <a:lnTo>
                    <a:pt x="438" y="496"/>
                  </a:lnTo>
                  <a:lnTo>
                    <a:pt x="445" y="490"/>
                  </a:lnTo>
                  <a:lnTo>
                    <a:pt x="445" y="475"/>
                  </a:lnTo>
                  <a:lnTo>
                    <a:pt x="450" y="470"/>
                  </a:lnTo>
                  <a:lnTo>
                    <a:pt x="458" y="470"/>
                  </a:lnTo>
                  <a:lnTo>
                    <a:pt x="458" y="462"/>
                  </a:lnTo>
                  <a:lnTo>
                    <a:pt x="468" y="458"/>
                  </a:lnTo>
                  <a:lnTo>
                    <a:pt x="470" y="462"/>
                  </a:lnTo>
                  <a:lnTo>
                    <a:pt x="478" y="462"/>
                  </a:lnTo>
                  <a:lnTo>
                    <a:pt x="485" y="464"/>
                  </a:lnTo>
                  <a:lnTo>
                    <a:pt x="488" y="470"/>
                  </a:lnTo>
                  <a:lnTo>
                    <a:pt x="493" y="468"/>
                  </a:lnTo>
                  <a:lnTo>
                    <a:pt x="500" y="470"/>
                  </a:lnTo>
                  <a:lnTo>
                    <a:pt x="518" y="475"/>
                  </a:lnTo>
                  <a:lnTo>
                    <a:pt x="526" y="490"/>
                  </a:lnTo>
                  <a:lnTo>
                    <a:pt x="543" y="496"/>
                  </a:lnTo>
                  <a:lnTo>
                    <a:pt x="553" y="496"/>
                  </a:lnTo>
                  <a:lnTo>
                    <a:pt x="558" y="500"/>
                  </a:lnTo>
                  <a:lnTo>
                    <a:pt x="566" y="494"/>
                  </a:lnTo>
                  <a:lnTo>
                    <a:pt x="573" y="492"/>
                  </a:lnTo>
                  <a:lnTo>
                    <a:pt x="581" y="494"/>
                  </a:lnTo>
                  <a:lnTo>
                    <a:pt x="581" y="507"/>
                  </a:lnTo>
                  <a:lnTo>
                    <a:pt x="586" y="511"/>
                  </a:lnTo>
                  <a:lnTo>
                    <a:pt x="596" y="511"/>
                  </a:lnTo>
                  <a:lnTo>
                    <a:pt x="601" y="513"/>
                  </a:lnTo>
                  <a:lnTo>
                    <a:pt x="609" y="520"/>
                  </a:lnTo>
                  <a:lnTo>
                    <a:pt x="619" y="522"/>
                  </a:lnTo>
                  <a:lnTo>
                    <a:pt x="626" y="520"/>
                  </a:lnTo>
                  <a:lnTo>
                    <a:pt x="626" y="515"/>
                  </a:lnTo>
                  <a:lnTo>
                    <a:pt x="634" y="511"/>
                  </a:lnTo>
                  <a:lnTo>
                    <a:pt x="646" y="509"/>
                  </a:lnTo>
                  <a:lnTo>
                    <a:pt x="656" y="507"/>
                  </a:lnTo>
                  <a:lnTo>
                    <a:pt x="666" y="511"/>
                  </a:lnTo>
                  <a:lnTo>
                    <a:pt x="674" y="517"/>
                  </a:lnTo>
                  <a:lnTo>
                    <a:pt x="686" y="520"/>
                  </a:lnTo>
                  <a:lnTo>
                    <a:pt x="686" y="522"/>
                  </a:lnTo>
                  <a:lnTo>
                    <a:pt x="709" y="517"/>
                  </a:lnTo>
                  <a:lnTo>
                    <a:pt x="739" y="507"/>
                  </a:lnTo>
                  <a:lnTo>
                    <a:pt x="742" y="500"/>
                  </a:lnTo>
                  <a:lnTo>
                    <a:pt x="744" y="494"/>
                  </a:lnTo>
                  <a:lnTo>
                    <a:pt x="744" y="485"/>
                  </a:lnTo>
                  <a:lnTo>
                    <a:pt x="737" y="481"/>
                  </a:lnTo>
                  <a:lnTo>
                    <a:pt x="729" y="475"/>
                  </a:lnTo>
                  <a:lnTo>
                    <a:pt x="717" y="468"/>
                  </a:lnTo>
                  <a:lnTo>
                    <a:pt x="712" y="455"/>
                  </a:lnTo>
                  <a:lnTo>
                    <a:pt x="727" y="432"/>
                  </a:lnTo>
                  <a:lnTo>
                    <a:pt x="722" y="430"/>
                  </a:lnTo>
                  <a:lnTo>
                    <a:pt x="714" y="421"/>
                  </a:lnTo>
                  <a:lnTo>
                    <a:pt x="707" y="413"/>
                  </a:lnTo>
                  <a:lnTo>
                    <a:pt x="699" y="417"/>
                  </a:lnTo>
                  <a:lnTo>
                    <a:pt x="689" y="415"/>
                  </a:lnTo>
                  <a:lnTo>
                    <a:pt x="676" y="404"/>
                  </a:lnTo>
                  <a:lnTo>
                    <a:pt x="674" y="395"/>
                  </a:lnTo>
                  <a:lnTo>
                    <a:pt x="666" y="395"/>
                  </a:lnTo>
                  <a:lnTo>
                    <a:pt x="661" y="393"/>
                  </a:lnTo>
                  <a:lnTo>
                    <a:pt x="656" y="389"/>
                  </a:lnTo>
                  <a:lnTo>
                    <a:pt x="646" y="389"/>
                  </a:lnTo>
                  <a:lnTo>
                    <a:pt x="639" y="387"/>
                  </a:lnTo>
                  <a:lnTo>
                    <a:pt x="634" y="380"/>
                  </a:lnTo>
                  <a:lnTo>
                    <a:pt x="629" y="368"/>
                  </a:lnTo>
                  <a:lnTo>
                    <a:pt x="624" y="361"/>
                  </a:lnTo>
                  <a:lnTo>
                    <a:pt x="621" y="359"/>
                  </a:lnTo>
                  <a:lnTo>
                    <a:pt x="614" y="363"/>
                  </a:lnTo>
                  <a:lnTo>
                    <a:pt x="603" y="366"/>
                  </a:lnTo>
                  <a:lnTo>
                    <a:pt x="596" y="372"/>
                  </a:lnTo>
                  <a:lnTo>
                    <a:pt x="591" y="378"/>
                  </a:lnTo>
                  <a:lnTo>
                    <a:pt x="586" y="383"/>
                  </a:lnTo>
                  <a:lnTo>
                    <a:pt x="578" y="380"/>
                  </a:lnTo>
                  <a:lnTo>
                    <a:pt x="568" y="374"/>
                  </a:lnTo>
                  <a:lnTo>
                    <a:pt x="561" y="368"/>
                  </a:lnTo>
                  <a:lnTo>
                    <a:pt x="553" y="368"/>
                  </a:lnTo>
                  <a:lnTo>
                    <a:pt x="536" y="368"/>
                  </a:lnTo>
                  <a:lnTo>
                    <a:pt x="526" y="363"/>
                  </a:lnTo>
                  <a:lnTo>
                    <a:pt x="515" y="355"/>
                  </a:lnTo>
                  <a:lnTo>
                    <a:pt x="513" y="348"/>
                  </a:lnTo>
                  <a:lnTo>
                    <a:pt x="510" y="333"/>
                  </a:lnTo>
                  <a:lnTo>
                    <a:pt x="505" y="325"/>
                  </a:lnTo>
                  <a:lnTo>
                    <a:pt x="490" y="321"/>
                  </a:lnTo>
                  <a:lnTo>
                    <a:pt x="485" y="312"/>
                  </a:lnTo>
                  <a:lnTo>
                    <a:pt x="480" y="308"/>
                  </a:lnTo>
                  <a:lnTo>
                    <a:pt x="465" y="308"/>
                  </a:lnTo>
                  <a:lnTo>
                    <a:pt x="450" y="303"/>
                  </a:lnTo>
                  <a:lnTo>
                    <a:pt x="440" y="293"/>
                  </a:lnTo>
                  <a:lnTo>
                    <a:pt x="435" y="284"/>
                  </a:lnTo>
                  <a:lnTo>
                    <a:pt x="422" y="286"/>
                  </a:lnTo>
                  <a:lnTo>
                    <a:pt x="415" y="280"/>
                  </a:lnTo>
                  <a:lnTo>
                    <a:pt x="415" y="269"/>
                  </a:lnTo>
                  <a:lnTo>
                    <a:pt x="410" y="263"/>
                  </a:lnTo>
                  <a:lnTo>
                    <a:pt x="400" y="269"/>
                  </a:lnTo>
                  <a:lnTo>
                    <a:pt x="392" y="267"/>
                  </a:lnTo>
                  <a:lnTo>
                    <a:pt x="382" y="263"/>
                  </a:lnTo>
                  <a:lnTo>
                    <a:pt x="372" y="261"/>
                  </a:lnTo>
                  <a:lnTo>
                    <a:pt x="370" y="256"/>
                  </a:lnTo>
                  <a:lnTo>
                    <a:pt x="370" y="250"/>
                  </a:lnTo>
                  <a:lnTo>
                    <a:pt x="375" y="248"/>
                  </a:lnTo>
                  <a:lnTo>
                    <a:pt x="375" y="244"/>
                  </a:lnTo>
                  <a:lnTo>
                    <a:pt x="367" y="235"/>
                  </a:lnTo>
                  <a:lnTo>
                    <a:pt x="367" y="222"/>
                  </a:lnTo>
                  <a:lnTo>
                    <a:pt x="367" y="205"/>
                  </a:lnTo>
                  <a:lnTo>
                    <a:pt x="370" y="199"/>
                  </a:lnTo>
                  <a:lnTo>
                    <a:pt x="377" y="194"/>
                  </a:lnTo>
                  <a:lnTo>
                    <a:pt x="375" y="188"/>
                  </a:lnTo>
                  <a:lnTo>
                    <a:pt x="367" y="186"/>
                  </a:lnTo>
                  <a:lnTo>
                    <a:pt x="365" y="179"/>
                  </a:lnTo>
                  <a:lnTo>
                    <a:pt x="357" y="181"/>
                  </a:lnTo>
                  <a:lnTo>
                    <a:pt x="352" y="177"/>
                  </a:lnTo>
                  <a:lnTo>
                    <a:pt x="344" y="164"/>
                  </a:lnTo>
                  <a:lnTo>
                    <a:pt x="337" y="160"/>
                  </a:lnTo>
                  <a:lnTo>
                    <a:pt x="329" y="160"/>
                  </a:lnTo>
                  <a:lnTo>
                    <a:pt x="332" y="164"/>
                  </a:lnTo>
                  <a:lnTo>
                    <a:pt x="322" y="169"/>
                  </a:lnTo>
                  <a:lnTo>
                    <a:pt x="317" y="160"/>
                  </a:lnTo>
                  <a:lnTo>
                    <a:pt x="309" y="160"/>
                  </a:lnTo>
                  <a:lnTo>
                    <a:pt x="294" y="164"/>
                  </a:lnTo>
                  <a:lnTo>
                    <a:pt x="282" y="162"/>
                  </a:lnTo>
                  <a:lnTo>
                    <a:pt x="272" y="154"/>
                  </a:lnTo>
                  <a:lnTo>
                    <a:pt x="272" y="143"/>
                  </a:lnTo>
                  <a:lnTo>
                    <a:pt x="274" y="137"/>
                  </a:lnTo>
                  <a:lnTo>
                    <a:pt x="282" y="132"/>
                  </a:lnTo>
                  <a:lnTo>
                    <a:pt x="279" y="126"/>
                  </a:lnTo>
                  <a:lnTo>
                    <a:pt x="272" y="122"/>
                  </a:lnTo>
                  <a:lnTo>
                    <a:pt x="259" y="115"/>
                  </a:lnTo>
                  <a:lnTo>
                    <a:pt x="251" y="111"/>
                  </a:lnTo>
                  <a:lnTo>
                    <a:pt x="241" y="107"/>
                  </a:lnTo>
                  <a:lnTo>
                    <a:pt x="224" y="102"/>
                  </a:lnTo>
                  <a:lnTo>
                    <a:pt x="206" y="100"/>
                  </a:lnTo>
                  <a:lnTo>
                    <a:pt x="199" y="102"/>
                  </a:lnTo>
                  <a:lnTo>
                    <a:pt x="194" y="100"/>
                  </a:lnTo>
                  <a:lnTo>
                    <a:pt x="191" y="94"/>
                  </a:lnTo>
                  <a:lnTo>
                    <a:pt x="189" y="83"/>
                  </a:lnTo>
                  <a:lnTo>
                    <a:pt x="181" y="81"/>
                  </a:lnTo>
                  <a:lnTo>
                    <a:pt x="173" y="77"/>
                  </a:lnTo>
                  <a:lnTo>
                    <a:pt x="173" y="70"/>
                  </a:lnTo>
                  <a:lnTo>
                    <a:pt x="183" y="66"/>
                  </a:lnTo>
                  <a:lnTo>
                    <a:pt x="194" y="57"/>
                  </a:lnTo>
                  <a:lnTo>
                    <a:pt x="201" y="42"/>
                  </a:lnTo>
                  <a:lnTo>
                    <a:pt x="206" y="34"/>
                  </a:lnTo>
                  <a:lnTo>
                    <a:pt x="201" y="27"/>
                  </a:lnTo>
                  <a:lnTo>
                    <a:pt x="204" y="19"/>
                  </a:lnTo>
                  <a:lnTo>
                    <a:pt x="206" y="12"/>
                  </a:lnTo>
                  <a:lnTo>
                    <a:pt x="209" y="0"/>
                  </a:lnTo>
                  <a:lnTo>
                    <a:pt x="194" y="2"/>
                  </a:lnTo>
                  <a:lnTo>
                    <a:pt x="178" y="8"/>
                  </a:lnTo>
                  <a:lnTo>
                    <a:pt x="168" y="17"/>
                  </a:lnTo>
                  <a:lnTo>
                    <a:pt x="158" y="19"/>
                  </a:lnTo>
                  <a:lnTo>
                    <a:pt x="141" y="17"/>
                  </a:lnTo>
                  <a:lnTo>
                    <a:pt x="136" y="10"/>
                  </a:lnTo>
                  <a:lnTo>
                    <a:pt x="133" y="8"/>
                  </a:lnTo>
                  <a:lnTo>
                    <a:pt x="121" y="8"/>
                  </a:lnTo>
                  <a:lnTo>
                    <a:pt x="111" y="10"/>
                  </a:lnTo>
                  <a:lnTo>
                    <a:pt x="111" y="21"/>
                  </a:lnTo>
                  <a:lnTo>
                    <a:pt x="108" y="27"/>
                  </a:lnTo>
                  <a:lnTo>
                    <a:pt x="106" y="34"/>
                  </a:lnTo>
                  <a:lnTo>
                    <a:pt x="95" y="44"/>
                  </a:lnTo>
                  <a:lnTo>
                    <a:pt x="93" y="55"/>
                  </a:lnTo>
                  <a:lnTo>
                    <a:pt x="83" y="62"/>
                  </a:lnTo>
                  <a:lnTo>
                    <a:pt x="75" y="68"/>
                  </a:lnTo>
                  <a:lnTo>
                    <a:pt x="50" y="87"/>
                  </a:lnTo>
                  <a:lnTo>
                    <a:pt x="38" y="98"/>
                  </a:lnTo>
                  <a:lnTo>
                    <a:pt x="38" y="115"/>
                  </a:lnTo>
                  <a:lnTo>
                    <a:pt x="28" y="126"/>
                  </a:lnTo>
                  <a:lnTo>
                    <a:pt x="33" y="132"/>
                  </a:lnTo>
                  <a:lnTo>
                    <a:pt x="23" y="137"/>
                  </a:lnTo>
                  <a:lnTo>
                    <a:pt x="12" y="145"/>
                  </a:lnTo>
                  <a:lnTo>
                    <a:pt x="0" y="160"/>
                  </a:lnTo>
                  <a:lnTo>
                    <a:pt x="2" y="162"/>
                  </a:lnTo>
                  <a:lnTo>
                    <a:pt x="7" y="164"/>
                  </a:lnTo>
                  <a:lnTo>
                    <a:pt x="7" y="171"/>
                  </a:lnTo>
                  <a:lnTo>
                    <a:pt x="5" y="181"/>
                  </a:lnTo>
                  <a:lnTo>
                    <a:pt x="23" y="188"/>
                  </a:lnTo>
                  <a:lnTo>
                    <a:pt x="45" y="209"/>
                  </a:lnTo>
                  <a:lnTo>
                    <a:pt x="53" y="235"/>
                  </a:lnTo>
                  <a:lnTo>
                    <a:pt x="58" y="250"/>
                  </a:lnTo>
                  <a:lnTo>
                    <a:pt x="58" y="265"/>
                  </a:lnTo>
                  <a:lnTo>
                    <a:pt x="48" y="278"/>
                  </a:lnTo>
                  <a:lnTo>
                    <a:pt x="48" y="286"/>
                  </a:lnTo>
                  <a:lnTo>
                    <a:pt x="45" y="306"/>
                  </a:lnTo>
                  <a:lnTo>
                    <a:pt x="50" y="321"/>
                  </a:lnTo>
                  <a:lnTo>
                    <a:pt x="40" y="344"/>
                  </a:lnTo>
                  <a:lnTo>
                    <a:pt x="33" y="359"/>
                  </a:lnTo>
                  <a:lnTo>
                    <a:pt x="45" y="374"/>
                  </a:lnTo>
                  <a:lnTo>
                    <a:pt x="60" y="385"/>
                  </a:lnTo>
                  <a:lnTo>
                    <a:pt x="63" y="393"/>
                  </a:lnTo>
                  <a:lnTo>
                    <a:pt x="58" y="413"/>
                  </a:lnTo>
                  <a:lnTo>
                    <a:pt x="63" y="434"/>
                  </a:lnTo>
                  <a:lnTo>
                    <a:pt x="83" y="451"/>
                  </a:lnTo>
                  <a:lnTo>
                    <a:pt x="95" y="449"/>
                  </a:lnTo>
                  <a:lnTo>
                    <a:pt x="95" y="438"/>
                  </a:lnTo>
                  <a:lnTo>
                    <a:pt x="106" y="436"/>
                  </a:lnTo>
                  <a:lnTo>
                    <a:pt x="113" y="436"/>
                  </a:lnTo>
                  <a:lnTo>
                    <a:pt x="121" y="440"/>
                  </a:lnTo>
                  <a:lnTo>
                    <a:pt x="131" y="440"/>
                  </a:lnTo>
                  <a:lnTo>
                    <a:pt x="143" y="438"/>
                  </a:lnTo>
                  <a:lnTo>
                    <a:pt x="151" y="443"/>
                  </a:lnTo>
                  <a:lnTo>
                    <a:pt x="163" y="443"/>
                  </a:lnTo>
                  <a:lnTo>
                    <a:pt x="168" y="432"/>
                  </a:lnTo>
                  <a:lnTo>
                    <a:pt x="178" y="432"/>
                  </a:lnTo>
                  <a:lnTo>
                    <a:pt x="191" y="425"/>
                  </a:lnTo>
                  <a:lnTo>
                    <a:pt x="199" y="421"/>
                  </a:lnTo>
                  <a:lnTo>
                    <a:pt x="201" y="415"/>
                  </a:lnTo>
                  <a:lnTo>
                    <a:pt x="206" y="415"/>
                  </a:lnTo>
                  <a:lnTo>
                    <a:pt x="214" y="415"/>
                  </a:lnTo>
                  <a:lnTo>
                    <a:pt x="214" y="423"/>
                  </a:lnTo>
                  <a:lnTo>
                    <a:pt x="224" y="423"/>
                  </a:lnTo>
                  <a:lnTo>
                    <a:pt x="231" y="428"/>
                  </a:lnTo>
                  <a:lnTo>
                    <a:pt x="244" y="434"/>
                  </a:lnTo>
                  <a:lnTo>
                    <a:pt x="256" y="443"/>
                  </a:lnTo>
                  <a:lnTo>
                    <a:pt x="266" y="451"/>
                  </a:lnTo>
                  <a:lnTo>
                    <a:pt x="279" y="475"/>
                  </a:lnTo>
                  <a:lnTo>
                    <a:pt x="282" y="488"/>
                  </a:lnTo>
                  <a:lnTo>
                    <a:pt x="284" y="498"/>
                  </a:lnTo>
                  <a:lnTo>
                    <a:pt x="282" y="507"/>
                  </a:lnTo>
                  <a:lnTo>
                    <a:pt x="292" y="507"/>
                  </a:lnTo>
                  <a:lnTo>
                    <a:pt x="294" y="509"/>
                  </a:lnTo>
                  <a:lnTo>
                    <a:pt x="289" y="517"/>
                  </a:lnTo>
                  <a:lnTo>
                    <a:pt x="292" y="528"/>
                  </a:lnTo>
                  <a:lnTo>
                    <a:pt x="304" y="535"/>
                  </a:lnTo>
                  <a:lnTo>
                    <a:pt x="312" y="541"/>
                  </a:lnTo>
                  <a:lnTo>
                    <a:pt x="329" y="554"/>
                  </a:lnTo>
                  <a:lnTo>
                    <a:pt x="352" y="562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Freeform 68"/>
            <p:cNvSpPr>
              <a:spLocks noChangeAspect="1"/>
            </p:cNvSpPr>
            <p:nvPr/>
          </p:nvSpPr>
          <p:spPr bwMode="auto">
            <a:xfrm rot="20671711">
              <a:off x="3109038" y="3365936"/>
              <a:ext cx="1365033" cy="1081644"/>
            </a:xfrm>
            <a:custGeom>
              <a:avLst/>
              <a:gdLst>
                <a:gd name="T0" fmla="*/ 2147483647 w 392"/>
                <a:gd name="T1" fmla="*/ 2147483647 h 287"/>
                <a:gd name="T2" fmla="*/ 2147483647 w 392"/>
                <a:gd name="T3" fmla="*/ 2147483647 h 287"/>
                <a:gd name="T4" fmla="*/ 2147483647 w 392"/>
                <a:gd name="T5" fmla="*/ 2147483647 h 287"/>
                <a:gd name="T6" fmla="*/ 2147483647 w 392"/>
                <a:gd name="T7" fmla="*/ 2147483647 h 287"/>
                <a:gd name="T8" fmla="*/ 2147483647 w 392"/>
                <a:gd name="T9" fmla="*/ 2147483647 h 287"/>
                <a:gd name="T10" fmla="*/ 2147483647 w 392"/>
                <a:gd name="T11" fmla="*/ 2147483647 h 287"/>
                <a:gd name="T12" fmla="*/ 2147483647 w 392"/>
                <a:gd name="T13" fmla="*/ 2147483647 h 287"/>
                <a:gd name="T14" fmla="*/ 2147483647 w 392"/>
                <a:gd name="T15" fmla="*/ 2147483647 h 287"/>
                <a:gd name="T16" fmla="*/ 2147483647 w 392"/>
                <a:gd name="T17" fmla="*/ 2147483647 h 287"/>
                <a:gd name="T18" fmla="*/ 2147483647 w 392"/>
                <a:gd name="T19" fmla="*/ 2147483647 h 287"/>
                <a:gd name="T20" fmla="*/ 2147483647 w 392"/>
                <a:gd name="T21" fmla="*/ 2147483647 h 287"/>
                <a:gd name="T22" fmla="*/ 2147483647 w 392"/>
                <a:gd name="T23" fmla="*/ 2147483647 h 287"/>
                <a:gd name="T24" fmla="*/ 2147483647 w 392"/>
                <a:gd name="T25" fmla="*/ 2147483647 h 287"/>
                <a:gd name="T26" fmla="*/ 2147483647 w 392"/>
                <a:gd name="T27" fmla="*/ 2147483647 h 287"/>
                <a:gd name="T28" fmla="*/ 2147483647 w 392"/>
                <a:gd name="T29" fmla="*/ 2147483647 h 287"/>
                <a:gd name="T30" fmla="*/ 2147483647 w 392"/>
                <a:gd name="T31" fmla="*/ 2147483647 h 287"/>
                <a:gd name="T32" fmla="*/ 2147483647 w 392"/>
                <a:gd name="T33" fmla="*/ 2147483647 h 287"/>
                <a:gd name="T34" fmla="*/ 2147483647 w 392"/>
                <a:gd name="T35" fmla="*/ 2147483647 h 287"/>
                <a:gd name="T36" fmla="*/ 2147483647 w 392"/>
                <a:gd name="T37" fmla="*/ 2147483647 h 287"/>
                <a:gd name="T38" fmla="*/ 2147483647 w 392"/>
                <a:gd name="T39" fmla="*/ 2147483647 h 287"/>
                <a:gd name="T40" fmla="*/ 2147483647 w 392"/>
                <a:gd name="T41" fmla="*/ 2147483647 h 287"/>
                <a:gd name="T42" fmla="*/ 2147483647 w 392"/>
                <a:gd name="T43" fmla="*/ 2147483647 h 287"/>
                <a:gd name="T44" fmla="*/ 2147483647 w 392"/>
                <a:gd name="T45" fmla="*/ 2147483647 h 287"/>
                <a:gd name="T46" fmla="*/ 2147483647 w 392"/>
                <a:gd name="T47" fmla="*/ 2147483647 h 287"/>
                <a:gd name="T48" fmla="*/ 2147483647 w 392"/>
                <a:gd name="T49" fmla="*/ 2147483647 h 287"/>
                <a:gd name="T50" fmla="*/ 2147483647 w 392"/>
                <a:gd name="T51" fmla="*/ 2147483647 h 287"/>
                <a:gd name="T52" fmla="*/ 2147483647 w 392"/>
                <a:gd name="T53" fmla="*/ 2147483647 h 287"/>
                <a:gd name="T54" fmla="*/ 2147483647 w 392"/>
                <a:gd name="T55" fmla="*/ 2147483647 h 287"/>
                <a:gd name="T56" fmla="*/ 2147483647 w 392"/>
                <a:gd name="T57" fmla="*/ 2147483647 h 287"/>
                <a:gd name="T58" fmla="*/ 2147483647 w 392"/>
                <a:gd name="T59" fmla="*/ 2147483647 h 287"/>
                <a:gd name="T60" fmla="*/ 2147483647 w 392"/>
                <a:gd name="T61" fmla="*/ 2147483647 h 287"/>
                <a:gd name="T62" fmla="*/ 2147483647 w 392"/>
                <a:gd name="T63" fmla="*/ 2147483647 h 287"/>
                <a:gd name="T64" fmla="*/ 2147483647 w 392"/>
                <a:gd name="T65" fmla="*/ 2147483647 h 287"/>
                <a:gd name="T66" fmla="*/ 2147483647 w 392"/>
                <a:gd name="T67" fmla="*/ 2147483647 h 287"/>
                <a:gd name="T68" fmla="*/ 2147483647 w 392"/>
                <a:gd name="T69" fmla="*/ 2147483647 h 287"/>
                <a:gd name="T70" fmla="*/ 2147483647 w 392"/>
                <a:gd name="T71" fmla="*/ 2147483647 h 287"/>
                <a:gd name="T72" fmla="*/ 2147483647 w 392"/>
                <a:gd name="T73" fmla="*/ 0 h 287"/>
                <a:gd name="T74" fmla="*/ 2147483647 w 392"/>
                <a:gd name="T75" fmla="*/ 0 h 287"/>
                <a:gd name="T76" fmla="*/ 2147483647 w 392"/>
                <a:gd name="T77" fmla="*/ 2147483647 h 287"/>
                <a:gd name="T78" fmla="*/ 2147483647 w 392"/>
                <a:gd name="T79" fmla="*/ 2147483647 h 287"/>
                <a:gd name="T80" fmla="*/ 2147483647 w 392"/>
                <a:gd name="T81" fmla="*/ 2147483647 h 287"/>
                <a:gd name="T82" fmla="*/ 2147483647 w 392"/>
                <a:gd name="T83" fmla="*/ 2147483647 h 287"/>
                <a:gd name="T84" fmla="*/ 2147483647 w 392"/>
                <a:gd name="T85" fmla="*/ 2147483647 h 287"/>
                <a:gd name="T86" fmla="*/ 2147483647 w 392"/>
                <a:gd name="T87" fmla="*/ 2147483647 h 287"/>
                <a:gd name="T88" fmla="*/ 2147483647 w 392"/>
                <a:gd name="T89" fmla="*/ 2147483647 h 287"/>
                <a:gd name="T90" fmla="*/ 2147483647 w 392"/>
                <a:gd name="T91" fmla="*/ 2147483647 h 287"/>
                <a:gd name="T92" fmla="*/ 2147483647 w 392"/>
                <a:gd name="T93" fmla="*/ 2147483647 h 287"/>
                <a:gd name="T94" fmla="*/ 2147483647 w 392"/>
                <a:gd name="T95" fmla="*/ 2147483647 h 287"/>
                <a:gd name="T96" fmla="*/ 2147483647 w 392"/>
                <a:gd name="T97" fmla="*/ 2147483647 h 287"/>
                <a:gd name="T98" fmla="*/ 2147483647 w 392"/>
                <a:gd name="T99" fmla="*/ 2147483647 h 287"/>
                <a:gd name="T100" fmla="*/ 0 w 392"/>
                <a:gd name="T101" fmla="*/ 2147483647 h 287"/>
                <a:gd name="T102" fmla="*/ 2147483647 w 392"/>
                <a:gd name="T103" fmla="*/ 2147483647 h 287"/>
                <a:gd name="T104" fmla="*/ 2147483647 w 392"/>
                <a:gd name="T105" fmla="*/ 2147483647 h 287"/>
                <a:gd name="T106" fmla="*/ 2147483647 w 392"/>
                <a:gd name="T107" fmla="*/ 2147483647 h 287"/>
                <a:gd name="T108" fmla="*/ 2147483647 w 392"/>
                <a:gd name="T109" fmla="*/ 2147483647 h 287"/>
                <a:gd name="T110" fmla="*/ 2147483647 w 392"/>
                <a:gd name="T111" fmla="*/ 2147483647 h 287"/>
                <a:gd name="T112" fmla="*/ 2147483647 w 392"/>
                <a:gd name="T113" fmla="*/ 2147483647 h 287"/>
                <a:gd name="T114" fmla="*/ 2147483647 w 392"/>
                <a:gd name="T115" fmla="*/ 2147483647 h 287"/>
                <a:gd name="T116" fmla="*/ 2147483647 w 392"/>
                <a:gd name="T117" fmla="*/ 2147483647 h 287"/>
                <a:gd name="T118" fmla="*/ 2147483647 w 392"/>
                <a:gd name="T119" fmla="*/ 2147483647 h 287"/>
                <a:gd name="T120" fmla="*/ 2147483647 w 392"/>
                <a:gd name="T121" fmla="*/ 2147483647 h 287"/>
                <a:gd name="T122" fmla="*/ 2147483647 w 392"/>
                <a:gd name="T123" fmla="*/ 2147483647 h 28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92"/>
                <a:gd name="T187" fmla="*/ 0 h 287"/>
                <a:gd name="T188" fmla="*/ 392 w 392"/>
                <a:gd name="T189" fmla="*/ 287 h 28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92" h="287">
                  <a:moveTo>
                    <a:pt x="151" y="282"/>
                  </a:moveTo>
                  <a:lnTo>
                    <a:pt x="151" y="282"/>
                  </a:lnTo>
                  <a:lnTo>
                    <a:pt x="153" y="274"/>
                  </a:lnTo>
                  <a:lnTo>
                    <a:pt x="161" y="272"/>
                  </a:lnTo>
                  <a:lnTo>
                    <a:pt x="166" y="267"/>
                  </a:lnTo>
                  <a:lnTo>
                    <a:pt x="166" y="259"/>
                  </a:lnTo>
                  <a:lnTo>
                    <a:pt x="168" y="250"/>
                  </a:lnTo>
                  <a:lnTo>
                    <a:pt x="176" y="248"/>
                  </a:lnTo>
                  <a:lnTo>
                    <a:pt x="183" y="248"/>
                  </a:lnTo>
                  <a:lnTo>
                    <a:pt x="183" y="244"/>
                  </a:lnTo>
                  <a:lnTo>
                    <a:pt x="183" y="237"/>
                  </a:lnTo>
                  <a:lnTo>
                    <a:pt x="188" y="237"/>
                  </a:lnTo>
                  <a:lnTo>
                    <a:pt x="193" y="237"/>
                  </a:lnTo>
                  <a:lnTo>
                    <a:pt x="196" y="233"/>
                  </a:lnTo>
                  <a:lnTo>
                    <a:pt x="191" y="229"/>
                  </a:lnTo>
                  <a:lnTo>
                    <a:pt x="196" y="227"/>
                  </a:lnTo>
                  <a:lnTo>
                    <a:pt x="203" y="224"/>
                  </a:lnTo>
                  <a:lnTo>
                    <a:pt x="203" y="220"/>
                  </a:lnTo>
                  <a:lnTo>
                    <a:pt x="203" y="216"/>
                  </a:lnTo>
                  <a:lnTo>
                    <a:pt x="208" y="214"/>
                  </a:lnTo>
                  <a:lnTo>
                    <a:pt x="218" y="222"/>
                  </a:lnTo>
                  <a:lnTo>
                    <a:pt x="226" y="216"/>
                  </a:lnTo>
                  <a:lnTo>
                    <a:pt x="234" y="209"/>
                  </a:lnTo>
                  <a:lnTo>
                    <a:pt x="234" y="203"/>
                  </a:lnTo>
                  <a:lnTo>
                    <a:pt x="226" y="184"/>
                  </a:lnTo>
                  <a:lnTo>
                    <a:pt x="223" y="169"/>
                  </a:lnTo>
                  <a:lnTo>
                    <a:pt x="208" y="169"/>
                  </a:lnTo>
                  <a:lnTo>
                    <a:pt x="201" y="162"/>
                  </a:lnTo>
                  <a:lnTo>
                    <a:pt x="206" y="160"/>
                  </a:lnTo>
                  <a:lnTo>
                    <a:pt x="216" y="160"/>
                  </a:lnTo>
                  <a:lnTo>
                    <a:pt x="223" y="160"/>
                  </a:lnTo>
                  <a:lnTo>
                    <a:pt x="223" y="156"/>
                  </a:lnTo>
                  <a:lnTo>
                    <a:pt x="221" y="139"/>
                  </a:lnTo>
                  <a:lnTo>
                    <a:pt x="223" y="130"/>
                  </a:lnTo>
                  <a:lnTo>
                    <a:pt x="239" y="111"/>
                  </a:lnTo>
                  <a:lnTo>
                    <a:pt x="251" y="102"/>
                  </a:lnTo>
                  <a:lnTo>
                    <a:pt x="254" y="109"/>
                  </a:lnTo>
                  <a:lnTo>
                    <a:pt x="256" y="117"/>
                  </a:lnTo>
                  <a:lnTo>
                    <a:pt x="256" y="126"/>
                  </a:lnTo>
                  <a:lnTo>
                    <a:pt x="254" y="132"/>
                  </a:lnTo>
                  <a:lnTo>
                    <a:pt x="254" y="139"/>
                  </a:lnTo>
                  <a:lnTo>
                    <a:pt x="264" y="139"/>
                  </a:lnTo>
                  <a:lnTo>
                    <a:pt x="276" y="145"/>
                  </a:lnTo>
                  <a:lnTo>
                    <a:pt x="291" y="158"/>
                  </a:lnTo>
                  <a:lnTo>
                    <a:pt x="301" y="162"/>
                  </a:lnTo>
                  <a:lnTo>
                    <a:pt x="309" y="158"/>
                  </a:lnTo>
                  <a:lnTo>
                    <a:pt x="319" y="154"/>
                  </a:lnTo>
                  <a:lnTo>
                    <a:pt x="337" y="165"/>
                  </a:lnTo>
                  <a:lnTo>
                    <a:pt x="344" y="171"/>
                  </a:lnTo>
                  <a:lnTo>
                    <a:pt x="352" y="171"/>
                  </a:lnTo>
                  <a:lnTo>
                    <a:pt x="364" y="167"/>
                  </a:lnTo>
                  <a:lnTo>
                    <a:pt x="372" y="162"/>
                  </a:lnTo>
                  <a:lnTo>
                    <a:pt x="377" y="156"/>
                  </a:lnTo>
                  <a:lnTo>
                    <a:pt x="387" y="154"/>
                  </a:lnTo>
                  <a:lnTo>
                    <a:pt x="392" y="147"/>
                  </a:lnTo>
                  <a:lnTo>
                    <a:pt x="379" y="143"/>
                  </a:lnTo>
                  <a:lnTo>
                    <a:pt x="369" y="139"/>
                  </a:lnTo>
                  <a:lnTo>
                    <a:pt x="352" y="126"/>
                  </a:lnTo>
                  <a:lnTo>
                    <a:pt x="344" y="120"/>
                  </a:lnTo>
                  <a:lnTo>
                    <a:pt x="332" y="113"/>
                  </a:lnTo>
                  <a:lnTo>
                    <a:pt x="329" y="102"/>
                  </a:lnTo>
                  <a:lnTo>
                    <a:pt x="334" y="94"/>
                  </a:lnTo>
                  <a:lnTo>
                    <a:pt x="332" y="92"/>
                  </a:lnTo>
                  <a:lnTo>
                    <a:pt x="322" y="92"/>
                  </a:lnTo>
                  <a:lnTo>
                    <a:pt x="324" y="83"/>
                  </a:lnTo>
                  <a:lnTo>
                    <a:pt x="322" y="73"/>
                  </a:lnTo>
                  <a:lnTo>
                    <a:pt x="319" y="60"/>
                  </a:lnTo>
                  <a:lnTo>
                    <a:pt x="306" y="36"/>
                  </a:lnTo>
                  <a:lnTo>
                    <a:pt x="296" y="28"/>
                  </a:lnTo>
                  <a:lnTo>
                    <a:pt x="284" y="19"/>
                  </a:lnTo>
                  <a:lnTo>
                    <a:pt x="271" y="13"/>
                  </a:lnTo>
                  <a:lnTo>
                    <a:pt x="264" y="8"/>
                  </a:lnTo>
                  <a:lnTo>
                    <a:pt x="254" y="8"/>
                  </a:lnTo>
                  <a:lnTo>
                    <a:pt x="254" y="0"/>
                  </a:lnTo>
                  <a:lnTo>
                    <a:pt x="246" y="0"/>
                  </a:lnTo>
                  <a:lnTo>
                    <a:pt x="241" y="0"/>
                  </a:lnTo>
                  <a:lnTo>
                    <a:pt x="239" y="6"/>
                  </a:lnTo>
                  <a:lnTo>
                    <a:pt x="231" y="10"/>
                  </a:lnTo>
                  <a:lnTo>
                    <a:pt x="218" y="17"/>
                  </a:lnTo>
                  <a:lnTo>
                    <a:pt x="208" y="17"/>
                  </a:lnTo>
                  <a:lnTo>
                    <a:pt x="203" y="28"/>
                  </a:lnTo>
                  <a:lnTo>
                    <a:pt x="191" y="28"/>
                  </a:lnTo>
                  <a:lnTo>
                    <a:pt x="183" y="23"/>
                  </a:lnTo>
                  <a:lnTo>
                    <a:pt x="171" y="25"/>
                  </a:lnTo>
                  <a:lnTo>
                    <a:pt x="161" y="25"/>
                  </a:lnTo>
                  <a:lnTo>
                    <a:pt x="153" y="21"/>
                  </a:lnTo>
                  <a:lnTo>
                    <a:pt x="146" y="21"/>
                  </a:lnTo>
                  <a:lnTo>
                    <a:pt x="135" y="23"/>
                  </a:lnTo>
                  <a:lnTo>
                    <a:pt x="135" y="34"/>
                  </a:lnTo>
                  <a:lnTo>
                    <a:pt x="123" y="36"/>
                  </a:lnTo>
                  <a:lnTo>
                    <a:pt x="100" y="19"/>
                  </a:lnTo>
                  <a:lnTo>
                    <a:pt x="100" y="30"/>
                  </a:lnTo>
                  <a:lnTo>
                    <a:pt x="95" y="47"/>
                  </a:lnTo>
                  <a:lnTo>
                    <a:pt x="95" y="64"/>
                  </a:lnTo>
                  <a:lnTo>
                    <a:pt x="73" y="66"/>
                  </a:lnTo>
                  <a:lnTo>
                    <a:pt x="60" y="62"/>
                  </a:lnTo>
                  <a:lnTo>
                    <a:pt x="37" y="62"/>
                  </a:lnTo>
                  <a:lnTo>
                    <a:pt x="32" y="79"/>
                  </a:lnTo>
                  <a:lnTo>
                    <a:pt x="27" y="92"/>
                  </a:lnTo>
                  <a:lnTo>
                    <a:pt x="27" y="102"/>
                  </a:lnTo>
                  <a:lnTo>
                    <a:pt x="12" y="111"/>
                  </a:lnTo>
                  <a:lnTo>
                    <a:pt x="0" y="122"/>
                  </a:lnTo>
                  <a:lnTo>
                    <a:pt x="0" y="132"/>
                  </a:lnTo>
                  <a:lnTo>
                    <a:pt x="7" y="143"/>
                  </a:lnTo>
                  <a:lnTo>
                    <a:pt x="15" y="154"/>
                  </a:lnTo>
                  <a:lnTo>
                    <a:pt x="20" y="169"/>
                  </a:lnTo>
                  <a:lnTo>
                    <a:pt x="32" y="182"/>
                  </a:lnTo>
                  <a:lnTo>
                    <a:pt x="45" y="188"/>
                  </a:lnTo>
                  <a:lnTo>
                    <a:pt x="52" y="199"/>
                  </a:lnTo>
                  <a:lnTo>
                    <a:pt x="52" y="209"/>
                  </a:lnTo>
                  <a:lnTo>
                    <a:pt x="60" y="214"/>
                  </a:lnTo>
                  <a:lnTo>
                    <a:pt x="75" y="222"/>
                  </a:lnTo>
                  <a:lnTo>
                    <a:pt x="85" y="218"/>
                  </a:lnTo>
                  <a:lnTo>
                    <a:pt x="83" y="229"/>
                  </a:lnTo>
                  <a:lnTo>
                    <a:pt x="90" y="237"/>
                  </a:lnTo>
                  <a:lnTo>
                    <a:pt x="95" y="254"/>
                  </a:lnTo>
                  <a:lnTo>
                    <a:pt x="105" y="254"/>
                  </a:lnTo>
                  <a:lnTo>
                    <a:pt x="110" y="254"/>
                  </a:lnTo>
                  <a:lnTo>
                    <a:pt x="110" y="261"/>
                  </a:lnTo>
                  <a:lnTo>
                    <a:pt x="118" y="263"/>
                  </a:lnTo>
                  <a:lnTo>
                    <a:pt x="125" y="272"/>
                  </a:lnTo>
                  <a:lnTo>
                    <a:pt x="133" y="282"/>
                  </a:lnTo>
                  <a:lnTo>
                    <a:pt x="140" y="287"/>
                  </a:lnTo>
                  <a:lnTo>
                    <a:pt x="146" y="284"/>
                  </a:lnTo>
                  <a:lnTo>
                    <a:pt x="151" y="282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800" ker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95" name="Text Box 153"/>
            <p:cNvSpPr txBox="1">
              <a:spLocks noChangeArrowheads="1"/>
            </p:cNvSpPr>
            <p:nvPr/>
          </p:nvSpPr>
          <p:spPr bwMode="gray">
            <a:xfrm rot="853846">
              <a:off x="3693578" y="3674230"/>
              <a:ext cx="145026" cy="82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rtl="1" eaLnBrk="1" hangingPunct="1"/>
              <a:r>
                <a:rPr lang="ru-RU" sz="1000" b="1" dirty="0">
                  <a:solidFill>
                    <a:srgbClr val="EF6B0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Уват</a:t>
              </a:r>
            </a:p>
          </p:txBody>
        </p:sp>
        <p:sp>
          <p:nvSpPr>
            <p:cNvPr id="28696" name="Text Box 153"/>
            <p:cNvSpPr txBox="1">
              <a:spLocks noChangeArrowheads="1"/>
            </p:cNvSpPr>
            <p:nvPr/>
          </p:nvSpPr>
          <p:spPr bwMode="gray">
            <a:xfrm rot="853846">
              <a:off x="3585960" y="4010087"/>
              <a:ext cx="376080" cy="9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rtl="1" eaLnBrk="1" hangingPunct="1"/>
              <a:r>
                <a:rPr lang="ru-RU" sz="1200" dirty="0">
                  <a:latin typeface="Arial" panose="020B0604020202020204" pitchFamily="34" charset="0"/>
                  <a:cs typeface="Arial" panose="020B0604020202020204" pitchFamily="34" charset="0"/>
                </a:rPr>
                <a:t>Тюмень</a:t>
              </a:r>
            </a:p>
          </p:txBody>
        </p:sp>
        <p:sp>
          <p:nvSpPr>
            <p:cNvPr id="28699" name="Text Box 153"/>
            <p:cNvSpPr txBox="1">
              <a:spLocks noChangeArrowheads="1"/>
            </p:cNvSpPr>
            <p:nvPr/>
          </p:nvSpPr>
          <p:spPr bwMode="gray">
            <a:xfrm rot="853846">
              <a:off x="3613078" y="2749819"/>
              <a:ext cx="279182" cy="124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rtl="1" eaLnBrk="1" hangingPunct="1"/>
              <a:r>
                <a:rPr lang="ru-RU" sz="1500" dirty="0">
                  <a:solidFill>
                    <a:srgbClr val="000000">
                      <a:lumMod val="65000"/>
                      <a:lumOff val="3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ХМАО</a:t>
              </a:r>
            </a:p>
          </p:txBody>
        </p:sp>
        <p:sp>
          <p:nvSpPr>
            <p:cNvPr id="28700" name="Text Box 153"/>
            <p:cNvSpPr txBox="1">
              <a:spLocks noChangeArrowheads="1"/>
            </p:cNvSpPr>
            <p:nvPr/>
          </p:nvSpPr>
          <p:spPr bwMode="gray">
            <a:xfrm rot="853846">
              <a:off x="3620566" y="3796002"/>
              <a:ext cx="32" cy="99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rtl="1" eaLnBrk="1" hangingPunct="1"/>
              <a:endParaRPr lang="ru-RU" sz="1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8704" name="Группа 164"/>
            <p:cNvGrpSpPr>
              <a:grpSpLocks/>
            </p:cNvGrpSpPr>
            <p:nvPr/>
          </p:nvGrpSpPr>
          <p:grpSpPr bwMode="auto">
            <a:xfrm rot="952746">
              <a:off x="3738456" y="3411283"/>
              <a:ext cx="690490" cy="433689"/>
              <a:chOff x="4649843" y="116239"/>
              <a:chExt cx="740973" cy="486317"/>
            </a:xfrm>
          </p:grpSpPr>
          <p:sp>
            <p:nvSpPr>
              <p:cNvPr id="168" name="Полилиния 11"/>
              <p:cNvSpPr>
                <a:spLocks/>
              </p:cNvSpPr>
              <p:nvPr/>
            </p:nvSpPr>
            <p:spPr bwMode="auto">
              <a:xfrm>
                <a:off x="5104964" y="138339"/>
                <a:ext cx="51099" cy="64118"/>
              </a:xfrm>
              <a:custGeom>
                <a:avLst/>
                <a:gdLst>
                  <a:gd name="T0" fmla="*/ 155438 w 353441"/>
                  <a:gd name="T1" fmla="*/ 0 h 426932"/>
                  <a:gd name="T2" fmla="*/ 161496 w 353441"/>
                  <a:gd name="T3" fmla="*/ 122677 h 426932"/>
                  <a:gd name="T4" fmla="*/ 194315 w 353441"/>
                  <a:gd name="T5" fmla="*/ 117204 h 426932"/>
                  <a:gd name="T6" fmla="*/ 196243 w 353441"/>
                  <a:gd name="T7" fmla="*/ 203830 h 426932"/>
                  <a:gd name="T8" fmla="*/ 14913 w 353441"/>
                  <a:gd name="T9" fmla="*/ 229194 h 426932"/>
                  <a:gd name="T10" fmla="*/ 0 w 353441"/>
                  <a:gd name="T11" fmla="*/ 12681 h 426932"/>
                  <a:gd name="T12" fmla="*/ 155438 w 353441"/>
                  <a:gd name="T13" fmla="*/ 0 h 42693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53441"/>
                  <a:gd name="T22" fmla="*/ 0 h 426932"/>
                  <a:gd name="T23" fmla="*/ 353441 w 353441"/>
                  <a:gd name="T24" fmla="*/ 426932 h 42693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53441" h="426932">
                    <a:moveTo>
                      <a:pt x="279951" y="0"/>
                    </a:moveTo>
                    <a:lnTo>
                      <a:pt x="290859" y="228515"/>
                    </a:lnTo>
                    <a:lnTo>
                      <a:pt x="349965" y="218324"/>
                    </a:lnTo>
                    <a:cubicBezTo>
                      <a:pt x="350044" y="269953"/>
                      <a:pt x="353362" y="328060"/>
                      <a:pt x="353441" y="379689"/>
                    </a:cubicBezTo>
                    <a:lnTo>
                      <a:pt x="26859" y="426932"/>
                    </a:lnTo>
                    <a:lnTo>
                      <a:pt x="0" y="23623"/>
                    </a:lnTo>
                    <a:lnTo>
                      <a:pt x="279951" y="0"/>
                    </a:lnTo>
                    <a:close/>
                  </a:path>
                </a:pathLst>
              </a:custGeom>
              <a:solidFill>
                <a:srgbClr val="FF8D1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7718" tIns="48860" rIns="97718" bIns="4886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" name="Полилиния 10"/>
              <p:cNvSpPr>
                <a:spLocks/>
              </p:cNvSpPr>
              <p:nvPr/>
            </p:nvSpPr>
            <p:spPr bwMode="auto">
              <a:xfrm>
                <a:off x="5374752" y="246616"/>
                <a:ext cx="11924" cy="12468"/>
              </a:xfrm>
              <a:custGeom>
                <a:avLst/>
                <a:gdLst>
                  <a:gd name="T0" fmla="*/ 0 w 79966"/>
                  <a:gd name="T1" fmla="*/ 2171 h 90397"/>
                  <a:gd name="T2" fmla="*/ 32345 w 79966"/>
                  <a:gd name="T3" fmla="*/ 0 h 90397"/>
                  <a:gd name="T4" fmla="*/ 37196 w 79966"/>
                  <a:gd name="T5" fmla="*/ 54293 h 90397"/>
                  <a:gd name="T6" fmla="*/ 1617 w 79966"/>
                  <a:gd name="T7" fmla="*/ 56464 h 90397"/>
                  <a:gd name="T8" fmla="*/ 0 w 79966"/>
                  <a:gd name="T9" fmla="*/ 2171 h 9039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9966"/>
                  <a:gd name="T16" fmla="*/ 0 h 90397"/>
                  <a:gd name="T17" fmla="*/ 79966 w 79966"/>
                  <a:gd name="T18" fmla="*/ 90397 h 9039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9966" h="90397">
                    <a:moveTo>
                      <a:pt x="0" y="3476"/>
                    </a:moveTo>
                    <a:lnTo>
                      <a:pt x="69536" y="0"/>
                    </a:lnTo>
                    <a:lnTo>
                      <a:pt x="79966" y="86920"/>
                    </a:lnTo>
                    <a:lnTo>
                      <a:pt x="3476" y="90397"/>
                    </a:lnTo>
                    <a:lnTo>
                      <a:pt x="0" y="3476"/>
                    </a:lnTo>
                    <a:close/>
                  </a:path>
                </a:pathLst>
              </a:custGeom>
              <a:solidFill>
                <a:srgbClr val="FF8D1C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7718" tIns="48860" rIns="97718" bIns="4886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 sz="1800" ker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" name="Полилиния 9"/>
              <p:cNvSpPr>
                <a:spLocks/>
              </p:cNvSpPr>
              <p:nvPr/>
            </p:nvSpPr>
            <p:spPr bwMode="auto">
              <a:xfrm>
                <a:off x="4646701" y="112366"/>
                <a:ext cx="686427" cy="486229"/>
              </a:xfrm>
              <a:custGeom>
                <a:avLst/>
                <a:gdLst>
                  <a:gd name="T0" fmla="*/ 0 w 4827126"/>
                  <a:gd name="T1" fmla="*/ 0 h 2546051"/>
                  <a:gd name="T2" fmla="*/ 4827126 w 4827126"/>
                  <a:gd name="T3" fmla="*/ 2546051 h 2546051"/>
                  <a:gd name="connsiteX0" fmla="*/ 0 w 4827126"/>
                  <a:gd name="connsiteY0" fmla="*/ 1237871 h 3099611"/>
                  <a:gd name="connsiteX1" fmla="*/ 149876 w 4827126"/>
                  <a:gd name="connsiteY1" fmla="*/ 1240205 h 3099611"/>
                  <a:gd name="connsiteX2" fmla="*/ 152400 w 4827126"/>
                  <a:gd name="connsiteY2" fmla="*/ 1061658 h 3099611"/>
                  <a:gd name="connsiteX3" fmla="*/ 509587 w 4827126"/>
                  <a:gd name="connsiteY3" fmla="*/ 1066421 h 3099611"/>
                  <a:gd name="connsiteX4" fmla="*/ 519112 w 4827126"/>
                  <a:gd name="connsiteY4" fmla="*/ 1199771 h 3099611"/>
                  <a:gd name="connsiteX5" fmla="*/ 671418 w 4827126"/>
                  <a:gd name="connsiteY5" fmla="*/ 1202200 h 3099611"/>
                  <a:gd name="connsiteX6" fmla="*/ 666750 w 4827126"/>
                  <a:gd name="connsiteY6" fmla="*/ 1014033 h 3099611"/>
                  <a:gd name="connsiteX7" fmla="*/ 1104900 w 4827126"/>
                  <a:gd name="connsiteY7" fmla="*/ 1023558 h 3099611"/>
                  <a:gd name="connsiteX8" fmla="*/ 1104900 w 4827126"/>
                  <a:gd name="connsiteY8" fmla="*/ 918783 h 3099611"/>
                  <a:gd name="connsiteX9" fmla="*/ 1266825 w 4827126"/>
                  <a:gd name="connsiteY9" fmla="*/ 923546 h 3099611"/>
                  <a:gd name="connsiteX10" fmla="*/ 1262062 w 4827126"/>
                  <a:gd name="connsiteY10" fmla="*/ 528258 h 3099611"/>
                  <a:gd name="connsiteX11" fmla="*/ 1214437 w 4827126"/>
                  <a:gd name="connsiteY11" fmla="*/ 528258 h 3099611"/>
                  <a:gd name="connsiteX12" fmla="*/ 1214437 w 4827126"/>
                  <a:gd name="connsiteY12" fmla="*/ 352046 h 3099611"/>
                  <a:gd name="connsiteX13" fmla="*/ 1309687 w 4827126"/>
                  <a:gd name="connsiteY13" fmla="*/ 352046 h 3099611"/>
                  <a:gd name="connsiteX14" fmla="*/ 1300162 w 4827126"/>
                  <a:gd name="connsiteY14" fmla="*/ 266321 h 3099611"/>
                  <a:gd name="connsiteX15" fmla="*/ 1395412 w 4827126"/>
                  <a:gd name="connsiteY15" fmla="*/ 256796 h 3099611"/>
                  <a:gd name="connsiteX16" fmla="*/ 1381125 w 4827126"/>
                  <a:gd name="connsiteY16" fmla="*/ 49865 h 3099611"/>
                  <a:gd name="connsiteX17" fmla="*/ 1607487 w 4827126"/>
                  <a:gd name="connsiteY17" fmla="*/ 140351 h 3099611"/>
                  <a:gd name="connsiteX18" fmla="*/ 1757269 w 4827126"/>
                  <a:gd name="connsiteY18" fmla="*/ 0 h 3099611"/>
                  <a:gd name="connsiteX19" fmla="*/ 1781175 w 4827126"/>
                  <a:gd name="connsiteY19" fmla="*/ 71058 h 3099611"/>
                  <a:gd name="connsiteX20" fmla="*/ 1790700 w 4827126"/>
                  <a:gd name="connsiteY20" fmla="*/ 423483 h 3099611"/>
                  <a:gd name="connsiteX21" fmla="*/ 1747837 w 4827126"/>
                  <a:gd name="connsiteY21" fmla="*/ 433008 h 3099611"/>
                  <a:gd name="connsiteX22" fmla="*/ 1757362 w 4827126"/>
                  <a:gd name="connsiteY22" fmla="*/ 518733 h 3099611"/>
                  <a:gd name="connsiteX23" fmla="*/ 1704975 w 4827126"/>
                  <a:gd name="connsiteY23" fmla="*/ 513971 h 3099611"/>
                  <a:gd name="connsiteX24" fmla="*/ 1714500 w 4827126"/>
                  <a:gd name="connsiteY24" fmla="*/ 709233 h 3099611"/>
                  <a:gd name="connsiteX25" fmla="*/ 1735980 w 4827126"/>
                  <a:gd name="connsiteY25" fmla="*/ 719043 h 3099611"/>
                  <a:gd name="connsiteX26" fmla="*/ 2066925 w 4827126"/>
                  <a:gd name="connsiteY26" fmla="*/ 313946 h 3099611"/>
                  <a:gd name="connsiteX27" fmla="*/ 2095311 w 4827126"/>
                  <a:gd name="connsiteY27" fmla="*/ 361761 h 3099611"/>
                  <a:gd name="connsiteX28" fmla="*/ 2159840 w 4827126"/>
                  <a:gd name="connsiteY28" fmla="*/ 392763 h 3099611"/>
                  <a:gd name="connsiteX29" fmla="*/ 2197846 w 4827126"/>
                  <a:gd name="connsiteY29" fmla="*/ 414148 h 3099611"/>
                  <a:gd name="connsiteX30" fmla="*/ 2268242 w 4827126"/>
                  <a:gd name="connsiteY30" fmla="*/ 413675 h 3099611"/>
                  <a:gd name="connsiteX31" fmla="*/ 2323721 w 4827126"/>
                  <a:gd name="connsiteY31" fmla="*/ 439725 h 3099611"/>
                  <a:gd name="connsiteX32" fmla="*/ 2352485 w 4827126"/>
                  <a:gd name="connsiteY32" fmla="*/ 502111 h 3099611"/>
                  <a:gd name="connsiteX33" fmla="*/ 2362200 w 4827126"/>
                  <a:gd name="connsiteY33" fmla="*/ 533021 h 3099611"/>
                  <a:gd name="connsiteX34" fmla="*/ 2376487 w 4827126"/>
                  <a:gd name="connsiteY34" fmla="*/ 561596 h 3099611"/>
                  <a:gd name="connsiteX35" fmla="*/ 2419350 w 4827126"/>
                  <a:gd name="connsiteY35" fmla="*/ 583264 h 3099611"/>
                  <a:gd name="connsiteX36" fmla="*/ 2476500 w 4827126"/>
                  <a:gd name="connsiteY36" fmla="*/ 580930 h 3099611"/>
                  <a:gd name="connsiteX37" fmla="*/ 2531032 w 4827126"/>
                  <a:gd name="connsiteY37" fmla="*/ 585694 h 3099611"/>
                  <a:gd name="connsiteX38" fmla="*/ 2581181 w 4827126"/>
                  <a:gd name="connsiteY38" fmla="*/ 611840 h 3099611"/>
                  <a:gd name="connsiteX39" fmla="*/ 2678668 w 4827126"/>
                  <a:gd name="connsiteY39" fmla="*/ 723616 h 3099611"/>
                  <a:gd name="connsiteX40" fmla="*/ 2752725 w 4827126"/>
                  <a:gd name="connsiteY40" fmla="*/ 842583 h 3099611"/>
                  <a:gd name="connsiteX41" fmla="*/ 2907269 w 4827126"/>
                  <a:gd name="connsiteY41" fmla="*/ 983124 h 3099611"/>
                  <a:gd name="connsiteX42" fmla="*/ 2919412 w 4827126"/>
                  <a:gd name="connsiteY42" fmla="*/ 1018796 h 3099611"/>
                  <a:gd name="connsiteX43" fmla="*/ 2924175 w 4827126"/>
                  <a:gd name="connsiteY43" fmla="*/ 1071183 h 3099611"/>
                  <a:gd name="connsiteX44" fmla="*/ 2909887 w 4827126"/>
                  <a:gd name="connsiteY44" fmla="*/ 1123571 h 3099611"/>
                  <a:gd name="connsiteX45" fmla="*/ 2914650 w 4827126"/>
                  <a:gd name="connsiteY45" fmla="*/ 1166433 h 3099611"/>
                  <a:gd name="connsiteX46" fmla="*/ 2943225 w 4827126"/>
                  <a:gd name="connsiteY46" fmla="*/ 1195008 h 3099611"/>
                  <a:gd name="connsiteX47" fmla="*/ 2986087 w 4827126"/>
                  <a:gd name="connsiteY47" fmla="*/ 1214058 h 3099611"/>
                  <a:gd name="connsiteX48" fmla="*/ 3014472 w 4827126"/>
                  <a:gd name="connsiteY48" fmla="*/ 1276161 h 3099611"/>
                  <a:gd name="connsiteX49" fmla="*/ 3216927 w 4827126"/>
                  <a:gd name="connsiteY49" fmla="*/ 1278684 h 3099611"/>
                  <a:gd name="connsiteX50" fmla="*/ 3338512 w 4827126"/>
                  <a:gd name="connsiteY50" fmla="*/ 1235727 h 3099611"/>
                  <a:gd name="connsiteX51" fmla="*/ 3414712 w 4827126"/>
                  <a:gd name="connsiteY51" fmla="*/ 1266446 h 3099611"/>
                  <a:gd name="connsiteX52" fmla="*/ 3414712 w 4827126"/>
                  <a:gd name="connsiteY52" fmla="*/ 1304546 h 3099611"/>
                  <a:gd name="connsiteX53" fmla="*/ 3400425 w 4827126"/>
                  <a:gd name="connsiteY53" fmla="*/ 1371221 h 3099611"/>
                  <a:gd name="connsiteX54" fmla="*/ 3386137 w 4827126"/>
                  <a:gd name="connsiteY54" fmla="*/ 1395033 h 3099611"/>
                  <a:gd name="connsiteX55" fmla="*/ 3441618 w 4827126"/>
                  <a:gd name="connsiteY55" fmla="*/ 1452562 h 3099611"/>
                  <a:gd name="connsiteX56" fmla="*/ 3548062 w 4827126"/>
                  <a:gd name="connsiteY56" fmla="*/ 1571246 h 3099611"/>
                  <a:gd name="connsiteX57" fmla="*/ 3481387 w 4827126"/>
                  <a:gd name="connsiteY57" fmla="*/ 1666496 h 3099611"/>
                  <a:gd name="connsiteX58" fmla="*/ 3476625 w 4827126"/>
                  <a:gd name="connsiteY58" fmla="*/ 1680783 h 3099611"/>
                  <a:gd name="connsiteX59" fmla="*/ 3495675 w 4827126"/>
                  <a:gd name="connsiteY59" fmla="*/ 1714121 h 3099611"/>
                  <a:gd name="connsiteX60" fmla="*/ 3714750 w 4827126"/>
                  <a:gd name="connsiteY60" fmla="*/ 1752221 h 3099611"/>
                  <a:gd name="connsiteX61" fmla="*/ 3933825 w 4827126"/>
                  <a:gd name="connsiteY61" fmla="*/ 1776223 h 3099611"/>
                  <a:gd name="connsiteX62" fmla="*/ 4141326 w 4827126"/>
                  <a:gd name="connsiteY62" fmla="*/ 1709358 h 3099611"/>
                  <a:gd name="connsiteX63" fmla="*/ 4281487 w 4827126"/>
                  <a:gd name="connsiteY63" fmla="*/ 1780796 h 3099611"/>
                  <a:gd name="connsiteX64" fmla="*/ 4336588 w 4827126"/>
                  <a:gd name="connsiteY64" fmla="*/ 1749793 h 3099611"/>
                  <a:gd name="connsiteX65" fmla="*/ 4315016 w 4827126"/>
                  <a:gd name="connsiteY65" fmla="*/ 1587773 h 3099611"/>
                  <a:gd name="connsiteX66" fmla="*/ 4452748 w 4827126"/>
                  <a:gd name="connsiteY66" fmla="*/ 1583200 h 3099611"/>
                  <a:gd name="connsiteX67" fmla="*/ 4464512 w 4827126"/>
                  <a:gd name="connsiteY67" fmla="*/ 1704785 h 3099611"/>
                  <a:gd name="connsiteX68" fmla="*/ 4765309 w 4827126"/>
                  <a:gd name="connsiteY68" fmla="*/ 1678260 h 3099611"/>
                  <a:gd name="connsiteX69" fmla="*/ 4779881 w 4827126"/>
                  <a:gd name="connsiteY69" fmla="*/ 1888000 h 3099611"/>
                  <a:gd name="connsiteX70" fmla="*/ 4820124 w 4827126"/>
                  <a:gd name="connsiteY70" fmla="*/ 1895381 h 3099611"/>
                  <a:gd name="connsiteX71" fmla="*/ 4827126 w 4827126"/>
                  <a:gd name="connsiteY71" fmla="*/ 2009490 h 3099611"/>
                  <a:gd name="connsiteX72" fmla="*/ 4746449 w 4827126"/>
                  <a:gd name="connsiteY72" fmla="*/ 2016682 h 3099611"/>
                  <a:gd name="connsiteX73" fmla="*/ 4777356 w 4827126"/>
                  <a:gd name="connsiteY73" fmla="*/ 2454642 h 3099611"/>
                  <a:gd name="connsiteX74" fmla="*/ 3811163 w 4827126"/>
                  <a:gd name="connsiteY74" fmla="*/ 2520958 h 3099611"/>
                  <a:gd name="connsiteX75" fmla="*/ 3790950 w 4827126"/>
                  <a:gd name="connsiteY75" fmla="*/ 2215496 h 3099611"/>
                  <a:gd name="connsiteX76" fmla="*/ 3650870 w 4827126"/>
                  <a:gd name="connsiteY76" fmla="*/ 2224661 h 3099611"/>
                  <a:gd name="connsiteX77" fmla="*/ 3646752 w 4827126"/>
                  <a:gd name="connsiteY77" fmla="*/ 2538055 h 3099611"/>
                  <a:gd name="connsiteX78" fmla="*/ 3311340 w 4827126"/>
                  <a:gd name="connsiteY78" fmla="*/ 2536105 h 3099611"/>
                  <a:gd name="connsiteX79" fmla="*/ 3318741 w 4827126"/>
                  <a:gd name="connsiteY79" fmla="*/ 2461833 h 3099611"/>
                  <a:gd name="connsiteX80" fmla="*/ 3298714 w 4827126"/>
                  <a:gd name="connsiteY80" fmla="*/ 2465099 h 3099611"/>
                  <a:gd name="connsiteX81" fmla="*/ 2883930 w 4827126"/>
                  <a:gd name="connsiteY81" fmla="*/ 2490597 h 3099611"/>
                  <a:gd name="connsiteX82" fmla="*/ 2940846 w 4827126"/>
                  <a:gd name="connsiteY82" fmla="*/ 3099611 h 3099611"/>
                  <a:gd name="connsiteX83" fmla="*/ 2506064 w 4827126"/>
                  <a:gd name="connsiteY83" fmla="*/ 2541453 h 3099611"/>
                  <a:gd name="connsiteX84" fmla="*/ 2528887 w 4827126"/>
                  <a:gd name="connsiteY84" fmla="*/ 2509458 h 3099611"/>
                  <a:gd name="connsiteX85" fmla="*/ 1795747 w 4827126"/>
                  <a:gd name="connsiteY85" fmla="*/ 2518889 h 3099611"/>
                  <a:gd name="connsiteX86" fmla="*/ 1767077 w 4827126"/>
                  <a:gd name="connsiteY86" fmla="*/ 2464167 h 3099611"/>
                  <a:gd name="connsiteX87" fmla="*/ 1738596 w 4827126"/>
                  <a:gd name="connsiteY87" fmla="*/ 2428590 h 3099611"/>
                  <a:gd name="connsiteX88" fmla="*/ 1678923 w 4827126"/>
                  <a:gd name="connsiteY88" fmla="*/ 2435591 h 3099611"/>
                  <a:gd name="connsiteX89" fmla="*/ 1654921 w 4827126"/>
                  <a:gd name="connsiteY89" fmla="*/ 2408877 h 3099611"/>
                  <a:gd name="connsiteX90" fmla="*/ 1638300 w 4827126"/>
                  <a:gd name="connsiteY90" fmla="*/ 1918908 h 3099611"/>
                  <a:gd name="connsiteX91" fmla="*/ 1443037 w 4827126"/>
                  <a:gd name="connsiteY91" fmla="*/ 1923671 h 3099611"/>
                  <a:gd name="connsiteX92" fmla="*/ 1414462 w 4827126"/>
                  <a:gd name="connsiteY92" fmla="*/ 1314071 h 3099611"/>
                  <a:gd name="connsiteX93" fmla="*/ 1257300 w 4827126"/>
                  <a:gd name="connsiteY93" fmla="*/ 1314071 h 3099611"/>
                  <a:gd name="connsiteX94" fmla="*/ 1257300 w 4827126"/>
                  <a:gd name="connsiteY94" fmla="*/ 1566483 h 3099611"/>
                  <a:gd name="connsiteX95" fmla="*/ 1119187 w 4827126"/>
                  <a:gd name="connsiteY95" fmla="*/ 1566483 h 3099611"/>
                  <a:gd name="connsiteX96" fmla="*/ 1123950 w 4827126"/>
                  <a:gd name="connsiteY96" fmla="*/ 1847471 h 3099611"/>
                  <a:gd name="connsiteX97" fmla="*/ 981075 w 4827126"/>
                  <a:gd name="connsiteY97" fmla="*/ 1847471 h 3099611"/>
                  <a:gd name="connsiteX98" fmla="*/ 981075 w 4827126"/>
                  <a:gd name="connsiteY98" fmla="*/ 1618871 h 3099611"/>
                  <a:gd name="connsiteX99" fmla="*/ 247650 w 4827126"/>
                  <a:gd name="connsiteY99" fmla="*/ 1618871 h 3099611"/>
                  <a:gd name="connsiteX100" fmla="*/ 245410 w 4827126"/>
                  <a:gd name="connsiteY100" fmla="*/ 1756983 h 3099611"/>
                  <a:gd name="connsiteX101" fmla="*/ 104775 w 4827126"/>
                  <a:gd name="connsiteY101" fmla="*/ 1756983 h 3099611"/>
                  <a:gd name="connsiteX102" fmla="*/ 109537 w 4827126"/>
                  <a:gd name="connsiteY102" fmla="*/ 1647446 h 3099611"/>
                  <a:gd name="connsiteX103" fmla="*/ 4762 w 4827126"/>
                  <a:gd name="connsiteY103" fmla="*/ 1647446 h 3099611"/>
                  <a:gd name="connsiteX104" fmla="*/ 0 w 4827126"/>
                  <a:gd name="connsiteY104" fmla="*/ 1237871 h 3099611"/>
                  <a:gd name="connsiteX0" fmla="*/ 0 w 4827126"/>
                  <a:gd name="connsiteY0" fmla="*/ 1237871 h 3101487"/>
                  <a:gd name="connsiteX1" fmla="*/ 149876 w 4827126"/>
                  <a:gd name="connsiteY1" fmla="*/ 1240205 h 3101487"/>
                  <a:gd name="connsiteX2" fmla="*/ 152400 w 4827126"/>
                  <a:gd name="connsiteY2" fmla="*/ 1061658 h 3101487"/>
                  <a:gd name="connsiteX3" fmla="*/ 509587 w 4827126"/>
                  <a:gd name="connsiteY3" fmla="*/ 1066421 h 3101487"/>
                  <a:gd name="connsiteX4" fmla="*/ 519112 w 4827126"/>
                  <a:gd name="connsiteY4" fmla="*/ 1199771 h 3101487"/>
                  <a:gd name="connsiteX5" fmla="*/ 671418 w 4827126"/>
                  <a:gd name="connsiteY5" fmla="*/ 1202200 h 3101487"/>
                  <a:gd name="connsiteX6" fmla="*/ 666750 w 4827126"/>
                  <a:gd name="connsiteY6" fmla="*/ 1014033 h 3101487"/>
                  <a:gd name="connsiteX7" fmla="*/ 1104900 w 4827126"/>
                  <a:gd name="connsiteY7" fmla="*/ 1023558 h 3101487"/>
                  <a:gd name="connsiteX8" fmla="*/ 1104900 w 4827126"/>
                  <a:gd name="connsiteY8" fmla="*/ 918783 h 3101487"/>
                  <a:gd name="connsiteX9" fmla="*/ 1266825 w 4827126"/>
                  <a:gd name="connsiteY9" fmla="*/ 923546 h 3101487"/>
                  <a:gd name="connsiteX10" fmla="*/ 1262062 w 4827126"/>
                  <a:gd name="connsiteY10" fmla="*/ 528258 h 3101487"/>
                  <a:gd name="connsiteX11" fmla="*/ 1214437 w 4827126"/>
                  <a:gd name="connsiteY11" fmla="*/ 528258 h 3101487"/>
                  <a:gd name="connsiteX12" fmla="*/ 1214437 w 4827126"/>
                  <a:gd name="connsiteY12" fmla="*/ 352046 h 3101487"/>
                  <a:gd name="connsiteX13" fmla="*/ 1309687 w 4827126"/>
                  <a:gd name="connsiteY13" fmla="*/ 352046 h 3101487"/>
                  <a:gd name="connsiteX14" fmla="*/ 1300162 w 4827126"/>
                  <a:gd name="connsiteY14" fmla="*/ 266321 h 3101487"/>
                  <a:gd name="connsiteX15" fmla="*/ 1395412 w 4827126"/>
                  <a:gd name="connsiteY15" fmla="*/ 256796 h 3101487"/>
                  <a:gd name="connsiteX16" fmla="*/ 1381125 w 4827126"/>
                  <a:gd name="connsiteY16" fmla="*/ 49865 h 3101487"/>
                  <a:gd name="connsiteX17" fmla="*/ 1607487 w 4827126"/>
                  <a:gd name="connsiteY17" fmla="*/ 140351 h 3101487"/>
                  <a:gd name="connsiteX18" fmla="*/ 1757269 w 4827126"/>
                  <a:gd name="connsiteY18" fmla="*/ 0 h 3101487"/>
                  <a:gd name="connsiteX19" fmla="*/ 1781175 w 4827126"/>
                  <a:gd name="connsiteY19" fmla="*/ 71058 h 3101487"/>
                  <a:gd name="connsiteX20" fmla="*/ 1790700 w 4827126"/>
                  <a:gd name="connsiteY20" fmla="*/ 423483 h 3101487"/>
                  <a:gd name="connsiteX21" fmla="*/ 1747837 w 4827126"/>
                  <a:gd name="connsiteY21" fmla="*/ 433008 h 3101487"/>
                  <a:gd name="connsiteX22" fmla="*/ 1757362 w 4827126"/>
                  <a:gd name="connsiteY22" fmla="*/ 518733 h 3101487"/>
                  <a:gd name="connsiteX23" fmla="*/ 1704975 w 4827126"/>
                  <a:gd name="connsiteY23" fmla="*/ 513971 h 3101487"/>
                  <a:gd name="connsiteX24" fmla="*/ 1714500 w 4827126"/>
                  <a:gd name="connsiteY24" fmla="*/ 709233 h 3101487"/>
                  <a:gd name="connsiteX25" fmla="*/ 1735980 w 4827126"/>
                  <a:gd name="connsiteY25" fmla="*/ 719043 h 3101487"/>
                  <a:gd name="connsiteX26" fmla="*/ 2066925 w 4827126"/>
                  <a:gd name="connsiteY26" fmla="*/ 313946 h 3101487"/>
                  <a:gd name="connsiteX27" fmla="*/ 2095311 w 4827126"/>
                  <a:gd name="connsiteY27" fmla="*/ 361761 h 3101487"/>
                  <a:gd name="connsiteX28" fmla="*/ 2159840 w 4827126"/>
                  <a:gd name="connsiteY28" fmla="*/ 392763 h 3101487"/>
                  <a:gd name="connsiteX29" fmla="*/ 2197846 w 4827126"/>
                  <a:gd name="connsiteY29" fmla="*/ 414148 h 3101487"/>
                  <a:gd name="connsiteX30" fmla="*/ 2268242 w 4827126"/>
                  <a:gd name="connsiteY30" fmla="*/ 413675 h 3101487"/>
                  <a:gd name="connsiteX31" fmla="*/ 2323721 w 4827126"/>
                  <a:gd name="connsiteY31" fmla="*/ 439725 h 3101487"/>
                  <a:gd name="connsiteX32" fmla="*/ 2352485 w 4827126"/>
                  <a:gd name="connsiteY32" fmla="*/ 502111 h 3101487"/>
                  <a:gd name="connsiteX33" fmla="*/ 2362200 w 4827126"/>
                  <a:gd name="connsiteY33" fmla="*/ 533021 h 3101487"/>
                  <a:gd name="connsiteX34" fmla="*/ 2376487 w 4827126"/>
                  <a:gd name="connsiteY34" fmla="*/ 561596 h 3101487"/>
                  <a:gd name="connsiteX35" fmla="*/ 2419350 w 4827126"/>
                  <a:gd name="connsiteY35" fmla="*/ 583264 h 3101487"/>
                  <a:gd name="connsiteX36" fmla="*/ 2476500 w 4827126"/>
                  <a:gd name="connsiteY36" fmla="*/ 580930 h 3101487"/>
                  <a:gd name="connsiteX37" fmla="*/ 2531032 w 4827126"/>
                  <a:gd name="connsiteY37" fmla="*/ 585694 h 3101487"/>
                  <a:gd name="connsiteX38" fmla="*/ 2581181 w 4827126"/>
                  <a:gd name="connsiteY38" fmla="*/ 611840 h 3101487"/>
                  <a:gd name="connsiteX39" fmla="*/ 2678668 w 4827126"/>
                  <a:gd name="connsiteY39" fmla="*/ 723616 h 3101487"/>
                  <a:gd name="connsiteX40" fmla="*/ 2752725 w 4827126"/>
                  <a:gd name="connsiteY40" fmla="*/ 842583 h 3101487"/>
                  <a:gd name="connsiteX41" fmla="*/ 2907269 w 4827126"/>
                  <a:gd name="connsiteY41" fmla="*/ 983124 h 3101487"/>
                  <a:gd name="connsiteX42" fmla="*/ 2919412 w 4827126"/>
                  <a:gd name="connsiteY42" fmla="*/ 1018796 h 3101487"/>
                  <a:gd name="connsiteX43" fmla="*/ 2924175 w 4827126"/>
                  <a:gd name="connsiteY43" fmla="*/ 1071183 h 3101487"/>
                  <a:gd name="connsiteX44" fmla="*/ 2909887 w 4827126"/>
                  <a:gd name="connsiteY44" fmla="*/ 1123571 h 3101487"/>
                  <a:gd name="connsiteX45" fmla="*/ 2914650 w 4827126"/>
                  <a:gd name="connsiteY45" fmla="*/ 1166433 h 3101487"/>
                  <a:gd name="connsiteX46" fmla="*/ 2943225 w 4827126"/>
                  <a:gd name="connsiteY46" fmla="*/ 1195008 h 3101487"/>
                  <a:gd name="connsiteX47" fmla="*/ 2986087 w 4827126"/>
                  <a:gd name="connsiteY47" fmla="*/ 1214058 h 3101487"/>
                  <a:gd name="connsiteX48" fmla="*/ 3014472 w 4827126"/>
                  <a:gd name="connsiteY48" fmla="*/ 1276161 h 3101487"/>
                  <a:gd name="connsiteX49" fmla="*/ 3216927 w 4827126"/>
                  <a:gd name="connsiteY49" fmla="*/ 1278684 h 3101487"/>
                  <a:gd name="connsiteX50" fmla="*/ 3338512 w 4827126"/>
                  <a:gd name="connsiteY50" fmla="*/ 1235727 h 3101487"/>
                  <a:gd name="connsiteX51" fmla="*/ 3414712 w 4827126"/>
                  <a:gd name="connsiteY51" fmla="*/ 1266446 h 3101487"/>
                  <a:gd name="connsiteX52" fmla="*/ 3414712 w 4827126"/>
                  <a:gd name="connsiteY52" fmla="*/ 1304546 h 3101487"/>
                  <a:gd name="connsiteX53" fmla="*/ 3400425 w 4827126"/>
                  <a:gd name="connsiteY53" fmla="*/ 1371221 h 3101487"/>
                  <a:gd name="connsiteX54" fmla="*/ 3386137 w 4827126"/>
                  <a:gd name="connsiteY54" fmla="*/ 1395033 h 3101487"/>
                  <a:gd name="connsiteX55" fmla="*/ 3441618 w 4827126"/>
                  <a:gd name="connsiteY55" fmla="*/ 1452562 h 3101487"/>
                  <a:gd name="connsiteX56" fmla="*/ 3548062 w 4827126"/>
                  <a:gd name="connsiteY56" fmla="*/ 1571246 h 3101487"/>
                  <a:gd name="connsiteX57" fmla="*/ 3481387 w 4827126"/>
                  <a:gd name="connsiteY57" fmla="*/ 1666496 h 3101487"/>
                  <a:gd name="connsiteX58" fmla="*/ 3476625 w 4827126"/>
                  <a:gd name="connsiteY58" fmla="*/ 1680783 h 3101487"/>
                  <a:gd name="connsiteX59" fmla="*/ 3495675 w 4827126"/>
                  <a:gd name="connsiteY59" fmla="*/ 1714121 h 3101487"/>
                  <a:gd name="connsiteX60" fmla="*/ 3714750 w 4827126"/>
                  <a:gd name="connsiteY60" fmla="*/ 1752221 h 3101487"/>
                  <a:gd name="connsiteX61" fmla="*/ 3933825 w 4827126"/>
                  <a:gd name="connsiteY61" fmla="*/ 1776223 h 3101487"/>
                  <a:gd name="connsiteX62" fmla="*/ 4141326 w 4827126"/>
                  <a:gd name="connsiteY62" fmla="*/ 1709358 h 3101487"/>
                  <a:gd name="connsiteX63" fmla="*/ 4281487 w 4827126"/>
                  <a:gd name="connsiteY63" fmla="*/ 1780796 h 3101487"/>
                  <a:gd name="connsiteX64" fmla="*/ 4336588 w 4827126"/>
                  <a:gd name="connsiteY64" fmla="*/ 1749793 h 3101487"/>
                  <a:gd name="connsiteX65" fmla="*/ 4315016 w 4827126"/>
                  <a:gd name="connsiteY65" fmla="*/ 1587773 h 3101487"/>
                  <a:gd name="connsiteX66" fmla="*/ 4452748 w 4827126"/>
                  <a:gd name="connsiteY66" fmla="*/ 1583200 h 3101487"/>
                  <a:gd name="connsiteX67" fmla="*/ 4464512 w 4827126"/>
                  <a:gd name="connsiteY67" fmla="*/ 1704785 h 3101487"/>
                  <a:gd name="connsiteX68" fmla="*/ 4765309 w 4827126"/>
                  <a:gd name="connsiteY68" fmla="*/ 1678260 h 3101487"/>
                  <a:gd name="connsiteX69" fmla="*/ 4779881 w 4827126"/>
                  <a:gd name="connsiteY69" fmla="*/ 1888000 h 3101487"/>
                  <a:gd name="connsiteX70" fmla="*/ 4820124 w 4827126"/>
                  <a:gd name="connsiteY70" fmla="*/ 1895381 h 3101487"/>
                  <a:gd name="connsiteX71" fmla="*/ 4827126 w 4827126"/>
                  <a:gd name="connsiteY71" fmla="*/ 2009490 h 3101487"/>
                  <a:gd name="connsiteX72" fmla="*/ 4746449 w 4827126"/>
                  <a:gd name="connsiteY72" fmla="*/ 2016682 h 3101487"/>
                  <a:gd name="connsiteX73" fmla="*/ 4777356 w 4827126"/>
                  <a:gd name="connsiteY73" fmla="*/ 2454642 h 3101487"/>
                  <a:gd name="connsiteX74" fmla="*/ 3811163 w 4827126"/>
                  <a:gd name="connsiteY74" fmla="*/ 2520958 h 3101487"/>
                  <a:gd name="connsiteX75" fmla="*/ 3790950 w 4827126"/>
                  <a:gd name="connsiteY75" fmla="*/ 2215496 h 3101487"/>
                  <a:gd name="connsiteX76" fmla="*/ 3650870 w 4827126"/>
                  <a:gd name="connsiteY76" fmla="*/ 2224661 h 3101487"/>
                  <a:gd name="connsiteX77" fmla="*/ 3646752 w 4827126"/>
                  <a:gd name="connsiteY77" fmla="*/ 2538055 h 3101487"/>
                  <a:gd name="connsiteX78" fmla="*/ 3311340 w 4827126"/>
                  <a:gd name="connsiteY78" fmla="*/ 2536105 h 3101487"/>
                  <a:gd name="connsiteX79" fmla="*/ 3318741 w 4827126"/>
                  <a:gd name="connsiteY79" fmla="*/ 2461833 h 3101487"/>
                  <a:gd name="connsiteX80" fmla="*/ 3298714 w 4827126"/>
                  <a:gd name="connsiteY80" fmla="*/ 2465099 h 3101487"/>
                  <a:gd name="connsiteX81" fmla="*/ 2883930 w 4827126"/>
                  <a:gd name="connsiteY81" fmla="*/ 2490597 h 3101487"/>
                  <a:gd name="connsiteX82" fmla="*/ 2940846 w 4827126"/>
                  <a:gd name="connsiteY82" fmla="*/ 3099611 h 3101487"/>
                  <a:gd name="connsiteX83" fmla="*/ 2625892 w 4827126"/>
                  <a:gd name="connsiteY83" fmla="*/ 3101487 h 3101487"/>
                  <a:gd name="connsiteX84" fmla="*/ 2528887 w 4827126"/>
                  <a:gd name="connsiteY84" fmla="*/ 2509458 h 3101487"/>
                  <a:gd name="connsiteX85" fmla="*/ 1795747 w 4827126"/>
                  <a:gd name="connsiteY85" fmla="*/ 2518889 h 3101487"/>
                  <a:gd name="connsiteX86" fmla="*/ 1767077 w 4827126"/>
                  <a:gd name="connsiteY86" fmla="*/ 2464167 h 3101487"/>
                  <a:gd name="connsiteX87" fmla="*/ 1738596 w 4827126"/>
                  <a:gd name="connsiteY87" fmla="*/ 2428590 h 3101487"/>
                  <a:gd name="connsiteX88" fmla="*/ 1678923 w 4827126"/>
                  <a:gd name="connsiteY88" fmla="*/ 2435591 h 3101487"/>
                  <a:gd name="connsiteX89" fmla="*/ 1654921 w 4827126"/>
                  <a:gd name="connsiteY89" fmla="*/ 2408877 h 3101487"/>
                  <a:gd name="connsiteX90" fmla="*/ 1638300 w 4827126"/>
                  <a:gd name="connsiteY90" fmla="*/ 1918908 h 3101487"/>
                  <a:gd name="connsiteX91" fmla="*/ 1443037 w 4827126"/>
                  <a:gd name="connsiteY91" fmla="*/ 1923671 h 3101487"/>
                  <a:gd name="connsiteX92" fmla="*/ 1414462 w 4827126"/>
                  <a:gd name="connsiteY92" fmla="*/ 1314071 h 3101487"/>
                  <a:gd name="connsiteX93" fmla="*/ 1257300 w 4827126"/>
                  <a:gd name="connsiteY93" fmla="*/ 1314071 h 3101487"/>
                  <a:gd name="connsiteX94" fmla="*/ 1257300 w 4827126"/>
                  <a:gd name="connsiteY94" fmla="*/ 1566483 h 3101487"/>
                  <a:gd name="connsiteX95" fmla="*/ 1119187 w 4827126"/>
                  <a:gd name="connsiteY95" fmla="*/ 1566483 h 3101487"/>
                  <a:gd name="connsiteX96" fmla="*/ 1123950 w 4827126"/>
                  <a:gd name="connsiteY96" fmla="*/ 1847471 h 3101487"/>
                  <a:gd name="connsiteX97" fmla="*/ 981075 w 4827126"/>
                  <a:gd name="connsiteY97" fmla="*/ 1847471 h 3101487"/>
                  <a:gd name="connsiteX98" fmla="*/ 981075 w 4827126"/>
                  <a:gd name="connsiteY98" fmla="*/ 1618871 h 3101487"/>
                  <a:gd name="connsiteX99" fmla="*/ 247650 w 4827126"/>
                  <a:gd name="connsiteY99" fmla="*/ 1618871 h 3101487"/>
                  <a:gd name="connsiteX100" fmla="*/ 245410 w 4827126"/>
                  <a:gd name="connsiteY100" fmla="*/ 1756983 h 3101487"/>
                  <a:gd name="connsiteX101" fmla="*/ 104775 w 4827126"/>
                  <a:gd name="connsiteY101" fmla="*/ 1756983 h 3101487"/>
                  <a:gd name="connsiteX102" fmla="*/ 109537 w 4827126"/>
                  <a:gd name="connsiteY102" fmla="*/ 1647446 h 3101487"/>
                  <a:gd name="connsiteX103" fmla="*/ 4762 w 4827126"/>
                  <a:gd name="connsiteY103" fmla="*/ 1647446 h 3101487"/>
                  <a:gd name="connsiteX104" fmla="*/ 0 w 4827126"/>
                  <a:gd name="connsiteY104" fmla="*/ 1237871 h 3101487"/>
                  <a:gd name="connsiteX0" fmla="*/ 0 w 4827126"/>
                  <a:gd name="connsiteY0" fmla="*/ 1237871 h 3101487"/>
                  <a:gd name="connsiteX1" fmla="*/ 149876 w 4827126"/>
                  <a:gd name="connsiteY1" fmla="*/ 1240205 h 3101487"/>
                  <a:gd name="connsiteX2" fmla="*/ 152400 w 4827126"/>
                  <a:gd name="connsiteY2" fmla="*/ 1061658 h 3101487"/>
                  <a:gd name="connsiteX3" fmla="*/ 509587 w 4827126"/>
                  <a:gd name="connsiteY3" fmla="*/ 1066421 h 3101487"/>
                  <a:gd name="connsiteX4" fmla="*/ 519112 w 4827126"/>
                  <a:gd name="connsiteY4" fmla="*/ 1199771 h 3101487"/>
                  <a:gd name="connsiteX5" fmla="*/ 671418 w 4827126"/>
                  <a:gd name="connsiteY5" fmla="*/ 1202200 h 3101487"/>
                  <a:gd name="connsiteX6" fmla="*/ 666750 w 4827126"/>
                  <a:gd name="connsiteY6" fmla="*/ 1014033 h 3101487"/>
                  <a:gd name="connsiteX7" fmla="*/ 1104900 w 4827126"/>
                  <a:gd name="connsiteY7" fmla="*/ 1023558 h 3101487"/>
                  <a:gd name="connsiteX8" fmla="*/ 1104900 w 4827126"/>
                  <a:gd name="connsiteY8" fmla="*/ 918783 h 3101487"/>
                  <a:gd name="connsiteX9" fmla="*/ 1266825 w 4827126"/>
                  <a:gd name="connsiteY9" fmla="*/ 923546 h 3101487"/>
                  <a:gd name="connsiteX10" fmla="*/ 1262062 w 4827126"/>
                  <a:gd name="connsiteY10" fmla="*/ 528258 h 3101487"/>
                  <a:gd name="connsiteX11" fmla="*/ 1214437 w 4827126"/>
                  <a:gd name="connsiteY11" fmla="*/ 528258 h 3101487"/>
                  <a:gd name="connsiteX12" fmla="*/ 1214437 w 4827126"/>
                  <a:gd name="connsiteY12" fmla="*/ 352046 h 3101487"/>
                  <a:gd name="connsiteX13" fmla="*/ 1309687 w 4827126"/>
                  <a:gd name="connsiteY13" fmla="*/ 352046 h 3101487"/>
                  <a:gd name="connsiteX14" fmla="*/ 1300162 w 4827126"/>
                  <a:gd name="connsiteY14" fmla="*/ 266321 h 3101487"/>
                  <a:gd name="connsiteX15" fmla="*/ 1395412 w 4827126"/>
                  <a:gd name="connsiteY15" fmla="*/ 256796 h 3101487"/>
                  <a:gd name="connsiteX16" fmla="*/ 1381125 w 4827126"/>
                  <a:gd name="connsiteY16" fmla="*/ 49865 h 3101487"/>
                  <a:gd name="connsiteX17" fmla="*/ 1607487 w 4827126"/>
                  <a:gd name="connsiteY17" fmla="*/ 140351 h 3101487"/>
                  <a:gd name="connsiteX18" fmla="*/ 1757269 w 4827126"/>
                  <a:gd name="connsiteY18" fmla="*/ 0 h 3101487"/>
                  <a:gd name="connsiteX19" fmla="*/ 1781175 w 4827126"/>
                  <a:gd name="connsiteY19" fmla="*/ 71058 h 3101487"/>
                  <a:gd name="connsiteX20" fmla="*/ 1790700 w 4827126"/>
                  <a:gd name="connsiteY20" fmla="*/ 423483 h 3101487"/>
                  <a:gd name="connsiteX21" fmla="*/ 1747837 w 4827126"/>
                  <a:gd name="connsiteY21" fmla="*/ 433008 h 3101487"/>
                  <a:gd name="connsiteX22" fmla="*/ 1757362 w 4827126"/>
                  <a:gd name="connsiteY22" fmla="*/ 518733 h 3101487"/>
                  <a:gd name="connsiteX23" fmla="*/ 1704975 w 4827126"/>
                  <a:gd name="connsiteY23" fmla="*/ 513971 h 3101487"/>
                  <a:gd name="connsiteX24" fmla="*/ 1714500 w 4827126"/>
                  <a:gd name="connsiteY24" fmla="*/ 709233 h 3101487"/>
                  <a:gd name="connsiteX25" fmla="*/ 1735980 w 4827126"/>
                  <a:gd name="connsiteY25" fmla="*/ 719043 h 3101487"/>
                  <a:gd name="connsiteX26" fmla="*/ 2066925 w 4827126"/>
                  <a:gd name="connsiteY26" fmla="*/ 313946 h 3101487"/>
                  <a:gd name="connsiteX27" fmla="*/ 2095311 w 4827126"/>
                  <a:gd name="connsiteY27" fmla="*/ 361761 h 3101487"/>
                  <a:gd name="connsiteX28" fmla="*/ 2159840 w 4827126"/>
                  <a:gd name="connsiteY28" fmla="*/ 392763 h 3101487"/>
                  <a:gd name="connsiteX29" fmla="*/ 2197846 w 4827126"/>
                  <a:gd name="connsiteY29" fmla="*/ 414148 h 3101487"/>
                  <a:gd name="connsiteX30" fmla="*/ 2268242 w 4827126"/>
                  <a:gd name="connsiteY30" fmla="*/ 413675 h 3101487"/>
                  <a:gd name="connsiteX31" fmla="*/ 2323721 w 4827126"/>
                  <a:gd name="connsiteY31" fmla="*/ 439725 h 3101487"/>
                  <a:gd name="connsiteX32" fmla="*/ 2352485 w 4827126"/>
                  <a:gd name="connsiteY32" fmla="*/ 502111 h 3101487"/>
                  <a:gd name="connsiteX33" fmla="*/ 2362200 w 4827126"/>
                  <a:gd name="connsiteY33" fmla="*/ 533021 h 3101487"/>
                  <a:gd name="connsiteX34" fmla="*/ 2376487 w 4827126"/>
                  <a:gd name="connsiteY34" fmla="*/ 561596 h 3101487"/>
                  <a:gd name="connsiteX35" fmla="*/ 2419350 w 4827126"/>
                  <a:gd name="connsiteY35" fmla="*/ 583264 h 3101487"/>
                  <a:gd name="connsiteX36" fmla="*/ 2476500 w 4827126"/>
                  <a:gd name="connsiteY36" fmla="*/ 580930 h 3101487"/>
                  <a:gd name="connsiteX37" fmla="*/ 2531032 w 4827126"/>
                  <a:gd name="connsiteY37" fmla="*/ 585694 h 3101487"/>
                  <a:gd name="connsiteX38" fmla="*/ 2581181 w 4827126"/>
                  <a:gd name="connsiteY38" fmla="*/ 611840 h 3101487"/>
                  <a:gd name="connsiteX39" fmla="*/ 2678668 w 4827126"/>
                  <a:gd name="connsiteY39" fmla="*/ 723616 h 3101487"/>
                  <a:gd name="connsiteX40" fmla="*/ 2752725 w 4827126"/>
                  <a:gd name="connsiteY40" fmla="*/ 842583 h 3101487"/>
                  <a:gd name="connsiteX41" fmla="*/ 2907269 w 4827126"/>
                  <a:gd name="connsiteY41" fmla="*/ 983124 h 3101487"/>
                  <a:gd name="connsiteX42" fmla="*/ 2919412 w 4827126"/>
                  <a:gd name="connsiteY42" fmla="*/ 1018796 h 3101487"/>
                  <a:gd name="connsiteX43" fmla="*/ 2924175 w 4827126"/>
                  <a:gd name="connsiteY43" fmla="*/ 1071183 h 3101487"/>
                  <a:gd name="connsiteX44" fmla="*/ 2909887 w 4827126"/>
                  <a:gd name="connsiteY44" fmla="*/ 1123571 h 3101487"/>
                  <a:gd name="connsiteX45" fmla="*/ 2914650 w 4827126"/>
                  <a:gd name="connsiteY45" fmla="*/ 1166433 h 3101487"/>
                  <a:gd name="connsiteX46" fmla="*/ 2943225 w 4827126"/>
                  <a:gd name="connsiteY46" fmla="*/ 1195008 h 3101487"/>
                  <a:gd name="connsiteX47" fmla="*/ 2986087 w 4827126"/>
                  <a:gd name="connsiteY47" fmla="*/ 1214058 h 3101487"/>
                  <a:gd name="connsiteX48" fmla="*/ 3014472 w 4827126"/>
                  <a:gd name="connsiteY48" fmla="*/ 1276161 h 3101487"/>
                  <a:gd name="connsiteX49" fmla="*/ 3216927 w 4827126"/>
                  <a:gd name="connsiteY49" fmla="*/ 1278684 h 3101487"/>
                  <a:gd name="connsiteX50" fmla="*/ 3338512 w 4827126"/>
                  <a:gd name="connsiteY50" fmla="*/ 1235727 h 3101487"/>
                  <a:gd name="connsiteX51" fmla="*/ 3414712 w 4827126"/>
                  <a:gd name="connsiteY51" fmla="*/ 1266446 h 3101487"/>
                  <a:gd name="connsiteX52" fmla="*/ 3414712 w 4827126"/>
                  <a:gd name="connsiteY52" fmla="*/ 1304546 h 3101487"/>
                  <a:gd name="connsiteX53" fmla="*/ 3400425 w 4827126"/>
                  <a:gd name="connsiteY53" fmla="*/ 1371221 h 3101487"/>
                  <a:gd name="connsiteX54" fmla="*/ 3386137 w 4827126"/>
                  <a:gd name="connsiteY54" fmla="*/ 1395033 h 3101487"/>
                  <a:gd name="connsiteX55" fmla="*/ 3441618 w 4827126"/>
                  <a:gd name="connsiteY55" fmla="*/ 1452562 h 3101487"/>
                  <a:gd name="connsiteX56" fmla="*/ 3548062 w 4827126"/>
                  <a:gd name="connsiteY56" fmla="*/ 1571246 h 3101487"/>
                  <a:gd name="connsiteX57" fmla="*/ 3481387 w 4827126"/>
                  <a:gd name="connsiteY57" fmla="*/ 1666496 h 3101487"/>
                  <a:gd name="connsiteX58" fmla="*/ 3476625 w 4827126"/>
                  <a:gd name="connsiteY58" fmla="*/ 1680783 h 3101487"/>
                  <a:gd name="connsiteX59" fmla="*/ 3495675 w 4827126"/>
                  <a:gd name="connsiteY59" fmla="*/ 1714121 h 3101487"/>
                  <a:gd name="connsiteX60" fmla="*/ 3714750 w 4827126"/>
                  <a:gd name="connsiteY60" fmla="*/ 1752221 h 3101487"/>
                  <a:gd name="connsiteX61" fmla="*/ 3933825 w 4827126"/>
                  <a:gd name="connsiteY61" fmla="*/ 1776223 h 3101487"/>
                  <a:gd name="connsiteX62" fmla="*/ 4141326 w 4827126"/>
                  <a:gd name="connsiteY62" fmla="*/ 1709358 h 3101487"/>
                  <a:gd name="connsiteX63" fmla="*/ 4281487 w 4827126"/>
                  <a:gd name="connsiteY63" fmla="*/ 1780796 h 3101487"/>
                  <a:gd name="connsiteX64" fmla="*/ 4336588 w 4827126"/>
                  <a:gd name="connsiteY64" fmla="*/ 1749793 h 3101487"/>
                  <a:gd name="connsiteX65" fmla="*/ 4315016 w 4827126"/>
                  <a:gd name="connsiteY65" fmla="*/ 1587773 h 3101487"/>
                  <a:gd name="connsiteX66" fmla="*/ 4452748 w 4827126"/>
                  <a:gd name="connsiteY66" fmla="*/ 1583200 h 3101487"/>
                  <a:gd name="connsiteX67" fmla="*/ 4464512 w 4827126"/>
                  <a:gd name="connsiteY67" fmla="*/ 1704785 h 3101487"/>
                  <a:gd name="connsiteX68" fmla="*/ 4765309 w 4827126"/>
                  <a:gd name="connsiteY68" fmla="*/ 1678260 h 3101487"/>
                  <a:gd name="connsiteX69" fmla="*/ 4779881 w 4827126"/>
                  <a:gd name="connsiteY69" fmla="*/ 1888000 h 3101487"/>
                  <a:gd name="connsiteX70" fmla="*/ 4820124 w 4827126"/>
                  <a:gd name="connsiteY70" fmla="*/ 1895381 h 3101487"/>
                  <a:gd name="connsiteX71" fmla="*/ 4827126 w 4827126"/>
                  <a:gd name="connsiteY71" fmla="*/ 2009490 h 3101487"/>
                  <a:gd name="connsiteX72" fmla="*/ 4746449 w 4827126"/>
                  <a:gd name="connsiteY72" fmla="*/ 2016682 h 3101487"/>
                  <a:gd name="connsiteX73" fmla="*/ 4777356 w 4827126"/>
                  <a:gd name="connsiteY73" fmla="*/ 2454642 h 3101487"/>
                  <a:gd name="connsiteX74" fmla="*/ 3811163 w 4827126"/>
                  <a:gd name="connsiteY74" fmla="*/ 2520958 h 3101487"/>
                  <a:gd name="connsiteX75" fmla="*/ 3790950 w 4827126"/>
                  <a:gd name="connsiteY75" fmla="*/ 2215496 h 3101487"/>
                  <a:gd name="connsiteX76" fmla="*/ 3650870 w 4827126"/>
                  <a:gd name="connsiteY76" fmla="*/ 2224661 h 3101487"/>
                  <a:gd name="connsiteX77" fmla="*/ 3646752 w 4827126"/>
                  <a:gd name="connsiteY77" fmla="*/ 2538055 h 3101487"/>
                  <a:gd name="connsiteX78" fmla="*/ 3311340 w 4827126"/>
                  <a:gd name="connsiteY78" fmla="*/ 2536105 h 3101487"/>
                  <a:gd name="connsiteX79" fmla="*/ 3318741 w 4827126"/>
                  <a:gd name="connsiteY79" fmla="*/ 2461833 h 3101487"/>
                  <a:gd name="connsiteX80" fmla="*/ 3298714 w 4827126"/>
                  <a:gd name="connsiteY80" fmla="*/ 2465099 h 3101487"/>
                  <a:gd name="connsiteX81" fmla="*/ 2883930 w 4827126"/>
                  <a:gd name="connsiteY81" fmla="*/ 2490597 h 3101487"/>
                  <a:gd name="connsiteX82" fmla="*/ 2940846 w 4827126"/>
                  <a:gd name="connsiteY82" fmla="*/ 3099611 h 3101487"/>
                  <a:gd name="connsiteX83" fmla="*/ 2625892 w 4827126"/>
                  <a:gd name="connsiteY83" fmla="*/ 3101487 h 3101487"/>
                  <a:gd name="connsiteX84" fmla="*/ 2541842 w 4827126"/>
                  <a:gd name="connsiteY84" fmla="*/ 2506221 h 3101487"/>
                  <a:gd name="connsiteX85" fmla="*/ 1795747 w 4827126"/>
                  <a:gd name="connsiteY85" fmla="*/ 2518889 h 3101487"/>
                  <a:gd name="connsiteX86" fmla="*/ 1767077 w 4827126"/>
                  <a:gd name="connsiteY86" fmla="*/ 2464167 h 3101487"/>
                  <a:gd name="connsiteX87" fmla="*/ 1738596 w 4827126"/>
                  <a:gd name="connsiteY87" fmla="*/ 2428590 h 3101487"/>
                  <a:gd name="connsiteX88" fmla="*/ 1678923 w 4827126"/>
                  <a:gd name="connsiteY88" fmla="*/ 2435591 h 3101487"/>
                  <a:gd name="connsiteX89" fmla="*/ 1654921 w 4827126"/>
                  <a:gd name="connsiteY89" fmla="*/ 2408877 h 3101487"/>
                  <a:gd name="connsiteX90" fmla="*/ 1638300 w 4827126"/>
                  <a:gd name="connsiteY90" fmla="*/ 1918908 h 3101487"/>
                  <a:gd name="connsiteX91" fmla="*/ 1443037 w 4827126"/>
                  <a:gd name="connsiteY91" fmla="*/ 1923671 h 3101487"/>
                  <a:gd name="connsiteX92" fmla="*/ 1414462 w 4827126"/>
                  <a:gd name="connsiteY92" fmla="*/ 1314071 h 3101487"/>
                  <a:gd name="connsiteX93" fmla="*/ 1257300 w 4827126"/>
                  <a:gd name="connsiteY93" fmla="*/ 1314071 h 3101487"/>
                  <a:gd name="connsiteX94" fmla="*/ 1257300 w 4827126"/>
                  <a:gd name="connsiteY94" fmla="*/ 1566483 h 3101487"/>
                  <a:gd name="connsiteX95" fmla="*/ 1119187 w 4827126"/>
                  <a:gd name="connsiteY95" fmla="*/ 1566483 h 3101487"/>
                  <a:gd name="connsiteX96" fmla="*/ 1123950 w 4827126"/>
                  <a:gd name="connsiteY96" fmla="*/ 1847471 h 3101487"/>
                  <a:gd name="connsiteX97" fmla="*/ 981075 w 4827126"/>
                  <a:gd name="connsiteY97" fmla="*/ 1847471 h 3101487"/>
                  <a:gd name="connsiteX98" fmla="*/ 981075 w 4827126"/>
                  <a:gd name="connsiteY98" fmla="*/ 1618871 h 3101487"/>
                  <a:gd name="connsiteX99" fmla="*/ 247650 w 4827126"/>
                  <a:gd name="connsiteY99" fmla="*/ 1618871 h 3101487"/>
                  <a:gd name="connsiteX100" fmla="*/ 245410 w 4827126"/>
                  <a:gd name="connsiteY100" fmla="*/ 1756983 h 3101487"/>
                  <a:gd name="connsiteX101" fmla="*/ 104775 w 4827126"/>
                  <a:gd name="connsiteY101" fmla="*/ 1756983 h 3101487"/>
                  <a:gd name="connsiteX102" fmla="*/ 109537 w 4827126"/>
                  <a:gd name="connsiteY102" fmla="*/ 1647446 h 3101487"/>
                  <a:gd name="connsiteX103" fmla="*/ 4762 w 4827126"/>
                  <a:gd name="connsiteY103" fmla="*/ 1647446 h 3101487"/>
                  <a:gd name="connsiteX104" fmla="*/ 0 w 4827126"/>
                  <a:gd name="connsiteY104" fmla="*/ 1237871 h 3101487"/>
                  <a:gd name="connsiteX0" fmla="*/ 0 w 4827126"/>
                  <a:gd name="connsiteY0" fmla="*/ 1237871 h 3107961"/>
                  <a:gd name="connsiteX1" fmla="*/ 149876 w 4827126"/>
                  <a:gd name="connsiteY1" fmla="*/ 1240205 h 3107961"/>
                  <a:gd name="connsiteX2" fmla="*/ 152400 w 4827126"/>
                  <a:gd name="connsiteY2" fmla="*/ 1061658 h 3107961"/>
                  <a:gd name="connsiteX3" fmla="*/ 509587 w 4827126"/>
                  <a:gd name="connsiteY3" fmla="*/ 1066421 h 3107961"/>
                  <a:gd name="connsiteX4" fmla="*/ 519112 w 4827126"/>
                  <a:gd name="connsiteY4" fmla="*/ 1199771 h 3107961"/>
                  <a:gd name="connsiteX5" fmla="*/ 671418 w 4827126"/>
                  <a:gd name="connsiteY5" fmla="*/ 1202200 h 3107961"/>
                  <a:gd name="connsiteX6" fmla="*/ 666750 w 4827126"/>
                  <a:gd name="connsiteY6" fmla="*/ 1014033 h 3107961"/>
                  <a:gd name="connsiteX7" fmla="*/ 1104900 w 4827126"/>
                  <a:gd name="connsiteY7" fmla="*/ 1023558 h 3107961"/>
                  <a:gd name="connsiteX8" fmla="*/ 1104900 w 4827126"/>
                  <a:gd name="connsiteY8" fmla="*/ 918783 h 3107961"/>
                  <a:gd name="connsiteX9" fmla="*/ 1266825 w 4827126"/>
                  <a:gd name="connsiteY9" fmla="*/ 923546 h 3107961"/>
                  <a:gd name="connsiteX10" fmla="*/ 1262062 w 4827126"/>
                  <a:gd name="connsiteY10" fmla="*/ 528258 h 3107961"/>
                  <a:gd name="connsiteX11" fmla="*/ 1214437 w 4827126"/>
                  <a:gd name="connsiteY11" fmla="*/ 528258 h 3107961"/>
                  <a:gd name="connsiteX12" fmla="*/ 1214437 w 4827126"/>
                  <a:gd name="connsiteY12" fmla="*/ 352046 h 3107961"/>
                  <a:gd name="connsiteX13" fmla="*/ 1309687 w 4827126"/>
                  <a:gd name="connsiteY13" fmla="*/ 352046 h 3107961"/>
                  <a:gd name="connsiteX14" fmla="*/ 1300162 w 4827126"/>
                  <a:gd name="connsiteY14" fmla="*/ 266321 h 3107961"/>
                  <a:gd name="connsiteX15" fmla="*/ 1395412 w 4827126"/>
                  <a:gd name="connsiteY15" fmla="*/ 256796 h 3107961"/>
                  <a:gd name="connsiteX16" fmla="*/ 1381125 w 4827126"/>
                  <a:gd name="connsiteY16" fmla="*/ 49865 h 3107961"/>
                  <a:gd name="connsiteX17" fmla="*/ 1607487 w 4827126"/>
                  <a:gd name="connsiteY17" fmla="*/ 140351 h 3107961"/>
                  <a:gd name="connsiteX18" fmla="*/ 1757269 w 4827126"/>
                  <a:gd name="connsiteY18" fmla="*/ 0 h 3107961"/>
                  <a:gd name="connsiteX19" fmla="*/ 1781175 w 4827126"/>
                  <a:gd name="connsiteY19" fmla="*/ 71058 h 3107961"/>
                  <a:gd name="connsiteX20" fmla="*/ 1790700 w 4827126"/>
                  <a:gd name="connsiteY20" fmla="*/ 423483 h 3107961"/>
                  <a:gd name="connsiteX21" fmla="*/ 1747837 w 4827126"/>
                  <a:gd name="connsiteY21" fmla="*/ 433008 h 3107961"/>
                  <a:gd name="connsiteX22" fmla="*/ 1757362 w 4827126"/>
                  <a:gd name="connsiteY22" fmla="*/ 518733 h 3107961"/>
                  <a:gd name="connsiteX23" fmla="*/ 1704975 w 4827126"/>
                  <a:gd name="connsiteY23" fmla="*/ 513971 h 3107961"/>
                  <a:gd name="connsiteX24" fmla="*/ 1714500 w 4827126"/>
                  <a:gd name="connsiteY24" fmla="*/ 709233 h 3107961"/>
                  <a:gd name="connsiteX25" fmla="*/ 1735980 w 4827126"/>
                  <a:gd name="connsiteY25" fmla="*/ 719043 h 3107961"/>
                  <a:gd name="connsiteX26" fmla="*/ 2066925 w 4827126"/>
                  <a:gd name="connsiteY26" fmla="*/ 313946 h 3107961"/>
                  <a:gd name="connsiteX27" fmla="*/ 2095311 w 4827126"/>
                  <a:gd name="connsiteY27" fmla="*/ 361761 h 3107961"/>
                  <a:gd name="connsiteX28" fmla="*/ 2159840 w 4827126"/>
                  <a:gd name="connsiteY28" fmla="*/ 392763 h 3107961"/>
                  <a:gd name="connsiteX29" fmla="*/ 2197846 w 4827126"/>
                  <a:gd name="connsiteY29" fmla="*/ 414148 h 3107961"/>
                  <a:gd name="connsiteX30" fmla="*/ 2268242 w 4827126"/>
                  <a:gd name="connsiteY30" fmla="*/ 413675 h 3107961"/>
                  <a:gd name="connsiteX31" fmla="*/ 2323721 w 4827126"/>
                  <a:gd name="connsiteY31" fmla="*/ 439725 h 3107961"/>
                  <a:gd name="connsiteX32" fmla="*/ 2352485 w 4827126"/>
                  <a:gd name="connsiteY32" fmla="*/ 502111 h 3107961"/>
                  <a:gd name="connsiteX33" fmla="*/ 2362200 w 4827126"/>
                  <a:gd name="connsiteY33" fmla="*/ 533021 h 3107961"/>
                  <a:gd name="connsiteX34" fmla="*/ 2376487 w 4827126"/>
                  <a:gd name="connsiteY34" fmla="*/ 561596 h 3107961"/>
                  <a:gd name="connsiteX35" fmla="*/ 2419350 w 4827126"/>
                  <a:gd name="connsiteY35" fmla="*/ 583264 h 3107961"/>
                  <a:gd name="connsiteX36" fmla="*/ 2476500 w 4827126"/>
                  <a:gd name="connsiteY36" fmla="*/ 580930 h 3107961"/>
                  <a:gd name="connsiteX37" fmla="*/ 2531032 w 4827126"/>
                  <a:gd name="connsiteY37" fmla="*/ 585694 h 3107961"/>
                  <a:gd name="connsiteX38" fmla="*/ 2581181 w 4827126"/>
                  <a:gd name="connsiteY38" fmla="*/ 611840 h 3107961"/>
                  <a:gd name="connsiteX39" fmla="*/ 2678668 w 4827126"/>
                  <a:gd name="connsiteY39" fmla="*/ 723616 h 3107961"/>
                  <a:gd name="connsiteX40" fmla="*/ 2752725 w 4827126"/>
                  <a:gd name="connsiteY40" fmla="*/ 842583 h 3107961"/>
                  <a:gd name="connsiteX41" fmla="*/ 2907269 w 4827126"/>
                  <a:gd name="connsiteY41" fmla="*/ 983124 h 3107961"/>
                  <a:gd name="connsiteX42" fmla="*/ 2919412 w 4827126"/>
                  <a:gd name="connsiteY42" fmla="*/ 1018796 h 3107961"/>
                  <a:gd name="connsiteX43" fmla="*/ 2924175 w 4827126"/>
                  <a:gd name="connsiteY43" fmla="*/ 1071183 h 3107961"/>
                  <a:gd name="connsiteX44" fmla="*/ 2909887 w 4827126"/>
                  <a:gd name="connsiteY44" fmla="*/ 1123571 h 3107961"/>
                  <a:gd name="connsiteX45" fmla="*/ 2914650 w 4827126"/>
                  <a:gd name="connsiteY45" fmla="*/ 1166433 h 3107961"/>
                  <a:gd name="connsiteX46" fmla="*/ 2943225 w 4827126"/>
                  <a:gd name="connsiteY46" fmla="*/ 1195008 h 3107961"/>
                  <a:gd name="connsiteX47" fmla="*/ 2986087 w 4827126"/>
                  <a:gd name="connsiteY47" fmla="*/ 1214058 h 3107961"/>
                  <a:gd name="connsiteX48" fmla="*/ 3014472 w 4827126"/>
                  <a:gd name="connsiteY48" fmla="*/ 1276161 h 3107961"/>
                  <a:gd name="connsiteX49" fmla="*/ 3216927 w 4827126"/>
                  <a:gd name="connsiteY49" fmla="*/ 1278684 h 3107961"/>
                  <a:gd name="connsiteX50" fmla="*/ 3338512 w 4827126"/>
                  <a:gd name="connsiteY50" fmla="*/ 1235727 h 3107961"/>
                  <a:gd name="connsiteX51" fmla="*/ 3414712 w 4827126"/>
                  <a:gd name="connsiteY51" fmla="*/ 1266446 h 3107961"/>
                  <a:gd name="connsiteX52" fmla="*/ 3414712 w 4827126"/>
                  <a:gd name="connsiteY52" fmla="*/ 1304546 h 3107961"/>
                  <a:gd name="connsiteX53" fmla="*/ 3400425 w 4827126"/>
                  <a:gd name="connsiteY53" fmla="*/ 1371221 h 3107961"/>
                  <a:gd name="connsiteX54" fmla="*/ 3386137 w 4827126"/>
                  <a:gd name="connsiteY54" fmla="*/ 1395033 h 3107961"/>
                  <a:gd name="connsiteX55" fmla="*/ 3441618 w 4827126"/>
                  <a:gd name="connsiteY55" fmla="*/ 1452562 h 3107961"/>
                  <a:gd name="connsiteX56" fmla="*/ 3548062 w 4827126"/>
                  <a:gd name="connsiteY56" fmla="*/ 1571246 h 3107961"/>
                  <a:gd name="connsiteX57" fmla="*/ 3481387 w 4827126"/>
                  <a:gd name="connsiteY57" fmla="*/ 1666496 h 3107961"/>
                  <a:gd name="connsiteX58" fmla="*/ 3476625 w 4827126"/>
                  <a:gd name="connsiteY58" fmla="*/ 1680783 h 3107961"/>
                  <a:gd name="connsiteX59" fmla="*/ 3495675 w 4827126"/>
                  <a:gd name="connsiteY59" fmla="*/ 1714121 h 3107961"/>
                  <a:gd name="connsiteX60" fmla="*/ 3714750 w 4827126"/>
                  <a:gd name="connsiteY60" fmla="*/ 1752221 h 3107961"/>
                  <a:gd name="connsiteX61" fmla="*/ 3933825 w 4827126"/>
                  <a:gd name="connsiteY61" fmla="*/ 1776223 h 3107961"/>
                  <a:gd name="connsiteX62" fmla="*/ 4141326 w 4827126"/>
                  <a:gd name="connsiteY62" fmla="*/ 1709358 h 3107961"/>
                  <a:gd name="connsiteX63" fmla="*/ 4281487 w 4827126"/>
                  <a:gd name="connsiteY63" fmla="*/ 1780796 h 3107961"/>
                  <a:gd name="connsiteX64" fmla="*/ 4336588 w 4827126"/>
                  <a:gd name="connsiteY64" fmla="*/ 1749793 h 3107961"/>
                  <a:gd name="connsiteX65" fmla="*/ 4315016 w 4827126"/>
                  <a:gd name="connsiteY65" fmla="*/ 1587773 h 3107961"/>
                  <a:gd name="connsiteX66" fmla="*/ 4452748 w 4827126"/>
                  <a:gd name="connsiteY66" fmla="*/ 1583200 h 3107961"/>
                  <a:gd name="connsiteX67" fmla="*/ 4464512 w 4827126"/>
                  <a:gd name="connsiteY67" fmla="*/ 1704785 h 3107961"/>
                  <a:gd name="connsiteX68" fmla="*/ 4765309 w 4827126"/>
                  <a:gd name="connsiteY68" fmla="*/ 1678260 h 3107961"/>
                  <a:gd name="connsiteX69" fmla="*/ 4779881 w 4827126"/>
                  <a:gd name="connsiteY69" fmla="*/ 1888000 h 3107961"/>
                  <a:gd name="connsiteX70" fmla="*/ 4820124 w 4827126"/>
                  <a:gd name="connsiteY70" fmla="*/ 1895381 h 3107961"/>
                  <a:gd name="connsiteX71" fmla="*/ 4827126 w 4827126"/>
                  <a:gd name="connsiteY71" fmla="*/ 2009490 h 3107961"/>
                  <a:gd name="connsiteX72" fmla="*/ 4746449 w 4827126"/>
                  <a:gd name="connsiteY72" fmla="*/ 2016682 h 3107961"/>
                  <a:gd name="connsiteX73" fmla="*/ 4777356 w 4827126"/>
                  <a:gd name="connsiteY73" fmla="*/ 2454642 h 3107961"/>
                  <a:gd name="connsiteX74" fmla="*/ 3811163 w 4827126"/>
                  <a:gd name="connsiteY74" fmla="*/ 2520958 h 3107961"/>
                  <a:gd name="connsiteX75" fmla="*/ 3790950 w 4827126"/>
                  <a:gd name="connsiteY75" fmla="*/ 2215496 h 3107961"/>
                  <a:gd name="connsiteX76" fmla="*/ 3650870 w 4827126"/>
                  <a:gd name="connsiteY76" fmla="*/ 2224661 h 3107961"/>
                  <a:gd name="connsiteX77" fmla="*/ 3646752 w 4827126"/>
                  <a:gd name="connsiteY77" fmla="*/ 2538055 h 3107961"/>
                  <a:gd name="connsiteX78" fmla="*/ 3311340 w 4827126"/>
                  <a:gd name="connsiteY78" fmla="*/ 2536105 h 3107961"/>
                  <a:gd name="connsiteX79" fmla="*/ 3318741 w 4827126"/>
                  <a:gd name="connsiteY79" fmla="*/ 2461833 h 3107961"/>
                  <a:gd name="connsiteX80" fmla="*/ 3298714 w 4827126"/>
                  <a:gd name="connsiteY80" fmla="*/ 2465099 h 3107961"/>
                  <a:gd name="connsiteX81" fmla="*/ 2883930 w 4827126"/>
                  <a:gd name="connsiteY81" fmla="*/ 2490597 h 3107961"/>
                  <a:gd name="connsiteX82" fmla="*/ 2940846 w 4827126"/>
                  <a:gd name="connsiteY82" fmla="*/ 3099611 h 3107961"/>
                  <a:gd name="connsiteX83" fmla="*/ 2567598 w 4827126"/>
                  <a:gd name="connsiteY83" fmla="*/ 3107961 h 3107961"/>
                  <a:gd name="connsiteX84" fmla="*/ 2541842 w 4827126"/>
                  <a:gd name="connsiteY84" fmla="*/ 2506221 h 3107961"/>
                  <a:gd name="connsiteX85" fmla="*/ 1795747 w 4827126"/>
                  <a:gd name="connsiteY85" fmla="*/ 2518889 h 3107961"/>
                  <a:gd name="connsiteX86" fmla="*/ 1767077 w 4827126"/>
                  <a:gd name="connsiteY86" fmla="*/ 2464167 h 3107961"/>
                  <a:gd name="connsiteX87" fmla="*/ 1738596 w 4827126"/>
                  <a:gd name="connsiteY87" fmla="*/ 2428590 h 3107961"/>
                  <a:gd name="connsiteX88" fmla="*/ 1678923 w 4827126"/>
                  <a:gd name="connsiteY88" fmla="*/ 2435591 h 3107961"/>
                  <a:gd name="connsiteX89" fmla="*/ 1654921 w 4827126"/>
                  <a:gd name="connsiteY89" fmla="*/ 2408877 h 3107961"/>
                  <a:gd name="connsiteX90" fmla="*/ 1638300 w 4827126"/>
                  <a:gd name="connsiteY90" fmla="*/ 1918908 h 3107961"/>
                  <a:gd name="connsiteX91" fmla="*/ 1443037 w 4827126"/>
                  <a:gd name="connsiteY91" fmla="*/ 1923671 h 3107961"/>
                  <a:gd name="connsiteX92" fmla="*/ 1414462 w 4827126"/>
                  <a:gd name="connsiteY92" fmla="*/ 1314071 h 3107961"/>
                  <a:gd name="connsiteX93" fmla="*/ 1257300 w 4827126"/>
                  <a:gd name="connsiteY93" fmla="*/ 1314071 h 3107961"/>
                  <a:gd name="connsiteX94" fmla="*/ 1257300 w 4827126"/>
                  <a:gd name="connsiteY94" fmla="*/ 1566483 h 3107961"/>
                  <a:gd name="connsiteX95" fmla="*/ 1119187 w 4827126"/>
                  <a:gd name="connsiteY95" fmla="*/ 1566483 h 3107961"/>
                  <a:gd name="connsiteX96" fmla="*/ 1123950 w 4827126"/>
                  <a:gd name="connsiteY96" fmla="*/ 1847471 h 3107961"/>
                  <a:gd name="connsiteX97" fmla="*/ 981075 w 4827126"/>
                  <a:gd name="connsiteY97" fmla="*/ 1847471 h 3107961"/>
                  <a:gd name="connsiteX98" fmla="*/ 981075 w 4827126"/>
                  <a:gd name="connsiteY98" fmla="*/ 1618871 h 3107961"/>
                  <a:gd name="connsiteX99" fmla="*/ 247650 w 4827126"/>
                  <a:gd name="connsiteY99" fmla="*/ 1618871 h 3107961"/>
                  <a:gd name="connsiteX100" fmla="*/ 245410 w 4827126"/>
                  <a:gd name="connsiteY100" fmla="*/ 1756983 h 3107961"/>
                  <a:gd name="connsiteX101" fmla="*/ 104775 w 4827126"/>
                  <a:gd name="connsiteY101" fmla="*/ 1756983 h 3107961"/>
                  <a:gd name="connsiteX102" fmla="*/ 109537 w 4827126"/>
                  <a:gd name="connsiteY102" fmla="*/ 1647446 h 3107961"/>
                  <a:gd name="connsiteX103" fmla="*/ 4762 w 4827126"/>
                  <a:gd name="connsiteY103" fmla="*/ 1647446 h 3107961"/>
                  <a:gd name="connsiteX104" fmla="*/ 0 w 4827126"/>
                  <a:gd name="connsiteY104" fmla="*/ 1237871 h 3107961"/>
                  <a:gd name="connsiteX0" fmla="*/ 0 w 4827126"/>
                  <a:gd name="connsiteY0" fmla="*/ 1237871 h 3107961"/>
                  <a:gd name="connsiteX1" fmla="*/ 149876 w 4827126"/>
                  <a:gd name="connsiteY1" fmla="*/ 1240205 h 3107961"/>
                  <a:gd name="connsiteX2" fmla="*/ 152400 w 4827126"/>
                  <a:gd name="connsiteY2" fmla="*/ 1061658 h 3107961"/>
                  <a:gd name="connsiteX3" fmla="*/ 509587 w 4827126"/>
                  <a:gd name="connsiteY3" fmla="*/ 1066421 h 3107961"/>
                  <a:gd name="connsiteX4" fmla="*/ 519112 w 4827126"/>
                  <a:gd name="connsiteY4" fmla="*/ 1199771 h 3107961"/>
                  <a:gd name="connsiteX5" fmla="*/ 671418 w 4827126"/>
                  <a:gd name="connsiteY5" fmla="*/ 1202200 h 3107961"/>
                  <a:gd name="connsiteX6" fmla="*/ 666750 w 4827126"/>
                  <a:gd name="connsiteY6" fmla="*/ 1014033 h 3107961"/>
                  <a:gd name="connsiteX7" fmla="*/ 1104900 w 4827126"/>
                  <a:gd name="connsiteY7" fmla="*/ 1023558 h 3107961"/>
                  <a:gd name="connsiteX8" fmla="*/ 1104900 w 4827126"/>
                  <a:gd name="connsiteY8" fmla="*/ 918783 h 3107961"/>
                  <a:gd name="connsiteX9" fmla="*/ 1266825 w 4827126"/>
                  <a:gd name="connsiteY9" fmla="*/ 923546 h 3107961"/>
                  <a:gd name="connsiteX10" fmla="*/ 1262062 w 4827126"/>
                  <a:gd name="connsiteY10" fmla="*/ 528258 h 3107961"/>
                  <a:gd name="connsiteX11" fmla="*/ 1214437 w 4827126"/>
                  <a:gd name="connsiteY11" fmla="*/ 528258 h 3107961"/>
                  <a:gd name="connsiteX12" fmla="*/ 1214437 w 4827126"/>
                  <a:gd name="connsiteY12" fmla="*/ 352046 h 3107961"/>
                  <a:gd name="connsiteX13" fmla="*/ 1309687 w 4827126"/>
                  <a:gd name="connsiteY13" fmla="*/ 352046 h 3107961"/>
                  <a:gd name="connsiteX14" fmla="*/ 1300162 w 4827126"/>
                  <a:gd name="connsiteY14" fmla="*/ 266321 h 3107961"/>
                  <a:gd name="connsiteX15" fmla="*/ 1395412 w 4827126"/>
                  <a:gd name="connsiteY15" fmla="*/ 256796 h 3107961"/>
                  <a:gd name="connsiteX16" fmla="*/ 1381125 w 4827126"/>
                  <a:gd name="connsiteY16" fmla="*/ 49865 h 3107961"/>
                  <a:gd name="connsiteX17" fmla="*/ 1607487 w 4827126"/>
                  <a:gd name="connsiteY17" fmla="*/ 140351 h 3107961"/>
                  <a:gd name="connsiteX18" fmla="*/ 1757269 w 4827126"/>
                  <a:gd name="connsiteY18" fmla="*/ 0 h 3107961"/>
                  <a:gd name="connsiteX19" fmla="*/ 1781175 w 4827126"/>
                  <a:gd name="connsiteY19" fmla="*/ 71058 h 3107961"/>
                  <a:gd name="connsiteX20" fmla="*/ 1790700 w 4827126"/>
                  <a:gd name="connsiteY20" fmla="*/ 423483 h 3107961"/>
                  <a:gd name="connsiteX21" fmla="*/ 1747837 w 4827126"/>
                  <a:gd name="connsiteY21" fmla="*/ 433008 h 3107961"/>
                  <a:gd name="connsiteX22" fmla="*/ 1757362 w 4827126"/>
                  <a:gd name="connsiteY22" fmla="*/ 518733 h 3107961"/>
                  <a:gd name="connsiteX23" fmla="*/ 1704975 w 4827126"/>
                  <a:gd name="connsiteY23" fmla="*/ 513971 h 3107961"/>
                  <a:gd name="connsiteX24" fmla="*/ 1714500 w 4827126"/>
                  <a:gd name="connsiteY24" fmla="*/ 709233 h 3107961"/>
                  <a:gd name="connsiteX25" fmla="*/ 1735980 w 4827126"/>
                  <a:gd name="connsiteY25" fmla="*/ 719043 h 3107961"/>
                  <a:gd name="connsiteX26" fmla="*/ 2066925 w 4827126"/>
                  <a:gd name="connsiteY26" fmla="*/ 313946 h 3107961"/>
                  <a:gd name="connsiteX27" fmla="*/ 2095311 w 4827126"/>
                  <a:gd name="connsiteY27" fmla="*/ 361761 h 3107961"/>
                  <a:gd name="connsiteX28" fmla="*/ 2159840 w 4827126"/>
                  <a:gd name="connsiteY28" fmla="*/ 392763 h 3107961"/>
                  <a:gd name="connsiteX29" fmla="*/ 2197846 w 4827126"/>
                  <a:gd name="connsiteY29" fmla="*/ 414148 h 3107961"/>
                  <a:gd name="connsiteX30" fmla="*/ 2268242 w 4827126"/>
                  <a:gd name="connsiteY30" fmla="*/ 413675 h 3107961"/>
                  <a:gd name="connsiteX31" fmla="*/ 2323721 w 4827126"/>
                  <a:gd name="connsiteY31" fmla="*/ 439725 h 3107961"/>
                  <a:gd name="connsiteX32" fmla="*/ 2352485 w 4827126"/>
                  <a:gd name="connsiteY32" fmla="*/ 502111 h 3107961"/>
                  <a:gd name="connsiteX33" fmla="*/ 2362200 w 4827126"/>
                  <a:gd name="connsiteY33" fmla="*/ 533021 h 3107961"/>
                  <a:gd name="connsiteX34" fmla="*/ 2376487 w 4827126"/>
                  <a:gd name="connsiteY34" fmla="*/ 561596 h 3107961"/>
                  <a:gd name="connsiteX35" fmla="*/ 2419350 w 4827126"/>
                  <a:gd name="connsiteY35" fmla="*/ 583264 h 3107961"/>
                  <a:gd name="connsiteX36" fmla="*/ 2476500 w 4827126"/>
                  <a:gd name="connsiteY36" fmla="*/ 580930 h 3107961"/>
                  <a:gd name="connsiteX37" fmla="*/ 2531032 w 4827126"/>
                  <a:gd name="connsiteY37" fmla="*/ 585694 h 3107961"/>
                  <a:gd name="connsiteX38" fmla="*/ 2581181 w 4827126"/>
                  <a:gd name="connsiteY38" fmla="*/ 611840 h 3107961"/>
                  <a:gd name="connsiteX39" fmla="*/ 2678668 w 4827126"/>
                  <a:gd name="connsiteY39" fmla="*/ 723616 h 3107961"/>
                  <a:gd name="connsiteX40" fmla="*/ 2752725 w 4827126"/>
                  <a:gd name="connsiteY40" fmla="*/ 842583 h 3107961"/>
                  <a:gd name="connsiteX41" fmla="*/ 2907269 w 4827126"/>
                  <a:gd name="connsiteY41" fmla="*/ 983124 h 3107961"/>
                  <a:gd name="connsiteX42" fmla="*/ 2919412 w 4827126"/>
                  <a:gd name="connsiteY42" fmla="*/ 1018796 h 3107961"/>
                  <a:gd name="connsiteX43" fmla="*/ 2924175 w 4827126"/>
                  <a:gd name="connsiteY43" fmla="*/ 1071183 h 3107961"/>
                  <a:gd name="connsiteX44" fmla="*/ 2909887 w 4827126"/>
                  <a:gd name="connsiteY44" fmla="*/ 1123571 h 3107961"/>
                  <a:gd name="connsiteX45" fmla="*/ 2914650 w 4827126"/>
                  <a:gd name="connsiteY45" fmla="*/ 1166433 h 3107961"/>
                  <a:gd name="connsiteX46" fmla="*/ 2943225 w 4827126"/>
                  <a:gd name="connsiteY46" fmla="*/ 1195008 h 3107961"/>
                  <a:gd name="connsiteX47" fmla="*/ 2986087 w 4827126"/>
                  <a:gd name="connsiteY47" fmla="*/ 1214058 h 3107961"/>
                  <a:gd name="connsiteX48" fmla="*/ 3014472 w 4827126"/>
                  <a:gd name="connsiteY48" fmla="*/ 1276161 h 3107961"/>
                  <a:gd name="connsiteX49" fmla="*/ 3216927 w 4827126"/>
                  <a:gd name="connsiteY49" fmla="*/ 1278684 h 3107961"/>
                  <a:gd name="connsiteX50" fmla="*/ 3338512 w 4827126"/>
                  <a:gd name="connsiteY50" fmla="*/ 1235727 h 3107961"/>
                  <a:gd name="connsiteX51" fmla="*/ 3414712 w 4827126"/>
                  <a:gd name="connsiteY51" fmla="*/ 1266446 h 3107961"/>
                  <a:gd name="connsiteX52" fmla="*/ 3414712 w 4827126"/>
                  <a:gd name="connsiteY52" fmla="*/ 1304546 h 3107961"/>
                  <a:gd name="connsiteX53" fmla="*/ 3400425 w 4827126"/>
                  <a:gd name="connsiteY53" fmla="*/ 1371221 h 3107961"/>
                  <a:gd name="connsiteX54" fmla="*/ 3386137 w 4827126"/>
                  <a:gd name="connsiteY54" fmla="*/ 1395033 h 3107961"/>
                  <a:gd name="connsiteX55" fmla="*/ 3441618 w 4827126"/>
                  <a:gd name="connsiteY55" fmla="*/ 1452562 h 3107961"/>
                  <a:gd name="connsiteX56" fmla="*/ 3548062 w 4827126"/>
                  <a:gd name="connsiteY56" fmla="*/ 1571246 h 3107961"/>
                  <a:gd name="connsiteX57" fmla="*/ 3481387 w 4827126"/>
                  <a:gd name="connsiteY57" fmla="*/ 1666496 h 3107961"/>
                  <a:gd name="connsiteX58" fmla="*/ 3476625 w 4827126"/>
                  <a:gd name="connsiteY58" fmla="*/ 1680783 h 3107961"/>
                  <a:gd name="connsiteX59" fmla="*/ 3495675 w 4827126"/>
                  <a:gd name="connsiteY59" fmla="*/ 1714121 h 3107961"/>
                  <a:gd name="connsiteX60" fmla="*/ 3714750 w 4827126"/>
                  <a:gd name="connsiteY60" fmla="*/ 1752221 h 3107961"/>
                  <a:gd name="connsiteX61" fmla="*/ 3933825 w 4827126"/>
                  <a:gd name="connsiteY61" fmla="*/ 1776223 h 3107961"/>
                  <a:gd name="connsiteX62" fmla="*/ 4141326 w 4827126"/>
                  <a:gd name="connsiteY62" fmla="*/ 1709358 h 3107961"/>
                  <a:gd name="connsiteX63" fmla="*/ 4281487 w 4827126"/>
                  <a:gd name="connsiteY63" fmla="*/ 1780796 h 3107961"/>
                  <a:gd name="connsiteX64" fmla="*/ 4336588 w 4827126"/>
                  <a:gd name="connsiteY64" fmla="*/ 1749793 h 3107961"/>
                  <a:gd name="connsiteX65" fmla="*/ 4315016 w 4827126"/>
                  <a:gd name="connsiteY65" fmla="*/ 1587773 h 3107961"/>
                  <a:gd name="connsiteX66" fmla="*/ 4452748 w 4827126"/>
                  <a:gd name="connsiteY66" fmla="*/ 1583200 h 3107961"/>
                  <a:gd name="connsiteX67" fmla="*/ 4464512 w 4827126"/>
                  <a:gd name="connsiteY67" fmla="*/ 1704785 h 3107961"/>
                  <a:gd name="connsiteX68" fmla="*/ 4765309 w 4827126"/>
                  <a:gd name="connsiteY68" fmla="*/ 1678260 h 3107961"/>
                  <a:gd name="connsiteX69" fmla="*/ 4779881 w 4827126"/>
                  <a:gd name="connsiteY69" fmla="*/ 1888000 h 3107961"/>
                  <a:gd name="connsiteX70" fmla="*/ 4820124 w 4827126"/>
                  <a:gd name="connsiteY70" fmla="*/ 1895381 h 3107961"/>
                  <a:gd name="connsiteX71" fmla="*/ 4827126 w 4827126"/>
                  <a:gd name="connsiteY71" fmla="*/ 2009490 h 3107961"/>
                  <a:gd name="connsiteX72" fmla="*/ 4746449 w 4827126"/>
                  <a:gd name="connsiteY72" fmla="*/ 2016682 h 3107961"/>
                  <a:gd name="connsiteX73" fmla="*/ 4777356 w 4827126"/>
                  <a:gd name="connsiteY73" fmla="*/ 2454642 h 3107961"/>
                  <a:gd name="connsiteX74" fmla="*/ 3811163 w 4827126"/>
                  <a:gd name="connsiteY74" fmla="*/ 2520958 h 3107961"/>
                  <a:gd name="connsiteX75" fmla="*/ 3790950 w 4827126"/>
                  <a:gd name="connsiteY75" fmla="*/ 2215496 h 3107961"/>
                  <a:gd name="connsiteX76" fmla="*/ 3650870 w 4827126"/>
                  <a:gd name="connsiteY76" fmla="*/ 2224661 h 3107961"/>
                  <a:gd name="connsiteX77" fmla="*/ 3646752 w 4827126"/>
                  <a:gd name="connsiteY77" fmla="*/ 2538055 h 3107961"/>
                  <a:gd name="connsiteX78" fmla="*/ 3311340 w 4827126"/>
                  <a:gd name="connsiteY78" fmla="*/ 2536105 h 3107961"/>
                  <a:gd name="connsiteX79" fmla="*/ 3318741 w 4827126"/>
                  <a:gd name="connsiteY79" fmla="*/ 2461833 h 3107961"/>
                  <a:gd name="connsiteX80" fmla="*/ 3298714 w 4827126"/>
                  <a:gd name="connsiteY80" fmla="*/ 2465099 h 3107961"/>
                  <a:gd name="connsiteX81" fmla="*/ 2883930 w 4827126"/>
                  <a:gd name="connsiteY81" fmla="*/ 2490597 h 3107961"/>
                  <a:gd name="connsiteX82" fmla="*/ 2914937 w 4827126"/>
                  <a:gd name="connsiteY82" fmla="*/ 3099611 h 3107961"/>
                  <a:gd name="connsiteX83" fmla="*/ 2567598 w 4827126"/>
                  <a:gd name="connsiteY83" fmla="*/ 3107961 h 3107961"/>
                  <a:gd name="connsiteX84" fmla="*/ 2541842 w 4827126"/>
                  <a:gd name="connsiteY84" fmla="*/ 2506221 h 3107961"/>
                  <a:gd name="connsiteX85" fmla="*/ 1795747 w 4827126"/>
                  <a:gd name="connsiteY85" fmla="*/ 2518889 h 3107961"/>
                  <a:gd name="connsiteX86" fmla="*/ 1767077 w 4827126"/>
                  <a:gd name="connsiteY86" fmla="*/ 2464167 h 3107961"/>
                  <a:gd name="connsiteX87" fmla="*/ 1738596 w 4827126"/>
                  <a:gd name="connsiteY87" fmla="*/ 2428590 h 3107961"/>
                  <a:gd name="connsiteX88" fmla="*/ 1678923 w 4827126"/>
                  <a:gd name="connsiteY88" fmla="*/ 2435591 h 3107961"/>
                  <a:gd name="connsiteX89" fmla="*/ 1654921 w 4827126"/>
                  <a:gd name="connsiteY89" fmla="*/ 2408877 h 3107961"/>
                  <a:gd name="connsiteX90" fmla="*/ 1638300 w 4827126"/>
                  <a:gd name="connsiteY90" fmla="*/ 1918908 h 3107961"/>
                  <a:gd name="connsiteX91" fmla="*/ 1443037 w 4827126"/>
                  <a:gd name="connsiteY91" fmla="*/ 1923671 h 3107961"/>
                  <a:gd name="connsiteX92" fmla="*/ 1414462 w 4827126"/>
                  <a:gd name="connsiteY92" fmla="*/ 1314071 h 3107961"/>
                  <a:gd name="connsiteX93" fmla="*/ 1257300 w 4827126"/>
                  <a:gd name="connsiteY93" fmla="*/ 1314071 h 3107961"/>
                  <a:gd name="connsiteX94" fmla="*/ 1257300 w 4827126"/>
                  <a:gd name="connsiteY94" fmla="*/ 1566483 h 3107961"/>
                  <a:gd name="connsiteX95" fmla="*/ 1119187 w 4827126"/>
                  <a:gd name="connsiteY95" fmla="*/ 1566483 h 3107961"/>
                  <a:gd name="connsiteX96" fmla="*/ 1123950 w 4827126"/>
                  <a:gd name="connsiteY96" fmla="*/ 1847471 h 3107961"/>
                  <a:gd name="connsiteX97" fmla="*/ 981075 w 4827126"/>
                  <a:gd name="connsiteY97" fmla="*/ 1847471 h 3107961"/>
                  <a:gd name="connsiteX98" fmla="*/ 981075 w 4827126"/>
                  <a:gd name="connsiteY98" fmla="*/ 1618871 h 3107961"/>
                  <a:gd name="connsiteX99" fmla="*/ 247650 w 4827126"/>
                  <a:gd name="connsiteY99" fmla="*/ 1618871 h 3107961"/>
                  <a:gd name="connsiteX100" fmla="*/ 245410 w 4827126"/>
                  <a:gd name="connsiteY100" fmla="*/ 1756983 h 3107961"/>
                  <a:gd name="connsiteX101" fmla="*/ 104775 w 4827126"/>
                  <a:gd name="connsiteY101" fmla="*/ 1756983 h 3107961"/>
                  <a:gd name="connsiteX102" fmla="*/ 109537 w 4827126"/>
                  <a:gd name="connsiteY102" fmla="*/ 1647446 h 3107961"/>
                  <a:gd name="connsiteX103" fmla="*/ 4762 w 4827126"/>
                  <a:gd name="connsiteY103" fmla="*/ 1647446 h 3107961"/>
                  <a:gd name="connsiteX104" fmla="*/ 0 w 4827126"/>
                  <a:gd name="connsiteY104" fmla="*/ 1237871 h 3107961"/>
                  <a:gd name="connsiteX0" fmla="*/ 0 w 4827126"/>
                  <a:gd name="connsiteY0" fmla="*/ 1237871 h 3107961"/>
                  <a:gd name="connsiteX1" fmla="*/ 149876 w 4827126"/>
                  <a:gd name="connsiteY1" fmla="*/ 1240205 h 3107961"/>
                  <a:gd name="connsiteX2" fmla="*/ 152400 w 4827126"/>
                  <a:gd name="connsiteY2" fmla="*/ 1061658 h 3107961"/>
                  <a:gd name="connsiteX3" fmla="*/ 509587 w 4827126"/>
                  <a:gd name="connsiteY3" fmla="*/ 1066421 h 3107961"/>
                  <a:gd name="connsiteX4" fmla="*/ 519112 w 4827126"/>
                  <a:gd name="connsiteY4" fmla="*/ 1199771 h 3107961"/>
                  <a:gd name="connsiteX5" fmla="*/ 671418 w 4827126"/>
                  <a:gd name="connsiteY5" fmla="*/ 1202200 h 3107961"/>
                  <a:gd name="connsiteX6" fmla="*/ 666750 w 4827126"/>
                  <a:gd name="connsiteY6" fmla="*/ 1014033 h 3107961"/>
                  <a:gd name="connsiteX7" fmla="*/ 1104900 w 4827126"/>
                  <a:gd name="connsiteY7" fmla="*/ 1023558 h 3107961"/>
                  <a:gd name="connsiteX8" fmla="*/ 1104900 w 4827126"/>
                  <a:gd name="connsiteY8" fmla="*/ 918783 h 3107961"/>
                  <a:gd name="connsiteX9" fmla="*/ 1266825 w 4827126"/>
                  <a:gd name="connsiteY9" fmla="*/ 923546 h 3107961"/>
                  <a:gd name="connsiteX10" fmla="*/ 1262062 w 4827126"/>
                  <a:gd name="connsiteY10" fmla="*/ 528258 h 3107961"/>
                  <a:gd name="connsiteX11" fmla="*/ 1214437 w 4827126"/>
                  <a:gd name="connsiteY11" fmla="*/ 528258 h 3107961"/>
                  <a:gd name="connsiteX12" fmla="*/ 1214437 w 4827126"/>
                  <a:gd name="connsiteY12" fmla="*/ 352046 h 3107961"/>
                  <a:gd name="connsiteX13" fmla="*/ 1309687 w 4827126"/>
                  <a:gd name="connsiteY13" fmla="*/ 352046 h 3107961"/>
                  <a:gd name="connsiteX14" fmla="*/ 1300162 w 4827126"/>
                  <a:gd name="connsiteY14" fmla="*/ 266321 h 3107961"/>
                  <a:gd name="connsiteX15" fmla="*/ 1395412 w 4827126"/>
                  <a:gd name="connsiteY15" fmla="*/ 256796 h 3107961"/>
                  <a:gd name="connsiteX16" fmla="*/ 1381125 w 4827126"/>
                  <a:gd name="connsiteY16" fmla="*/ 49865 h 3107961"/>
                  <a:gd name="connsiteX17" fmla="*/ 1607487 w 4827126"/>
                  <a:gd name="connsiteY17" fmla="*/ 140351 h 3107961"/>
                  <a:gd name="connsiteX18" fmla="*/ 1757269 w 4827126"/>
                  <a:gd name="connsiteY18" fmla="*/ 0 h 3107961"/>
                  <a:gd name="connsiteX19" fmla="*/ 1781175 w 4827126"/>
                  <a:gd name="connsiteY19" fmla="*/ 71058 h 3107961"/>
                  <a:gd name="connsiteX20" fmla="*/ 1790700 w 4827126"/>
                  <a:gd name="connsiteY20" fmla="*/ 423483 h 3107961"/>
                  <a:gd name="connsiteX21" fmla="*/ 1747837 w 4827126"/>
                  <a:gd name="connsiteY21" fmla="*/ 433008 h 3107961"/>
                  <a:gd name="connsiteX22" fmla="*/ 1757362 w 4827126"/>
                  <a:gd name="connsiteY22" fmla="*/ 518733 h 3107961"/>
                  <a:gd name="connsiteX23" fmla="*/ 1704975 w 4827126"/>
                  <a:gd name="connsiteY23" fmla="*/ 513971 h 3107961"/>
                  <a:gd name="connsiteX24" fmla="*/ 1714500 w 4827126"/>
                  <a:gd name="connsiteY24" fmla="*/ 709233 h 3107961"/>
                  <a:gd name="connsiteX25" fmla="*/ 1735980 w 4827126"/>
                  <a:gd name="connsiteY25" fmla="*/ 719043 h 3107961"/>
                  <a:gd name="connsiteX26" fmla="*/ 2066925 w 4827126"/>
                  <a:gd name="connsiteY26" fmla="*/ 313946 h 3107961"/>
                  <a:gd name="connsiteX27" fmla="*/ 2095311 w 4827126"/>
                  <a:gd name="connsiteY27" fmla="*/ 361761 h 3107961"/>
                  <a:gd name="connsiteX28" fmla="*/ 2159840 w 4827126"/>
                  <a:gd name="connsiteY28" fmla="*/ 392763 h 3107961"/>
                  <a:gd name="connsiteX29" fmla="*/ 2197846 w 4827126"/>
                  <a:gd name="connsiteY29" fmla="*/ 414148 h 3107961"/>
                  <a:gd name="connsiteX30" fmla="*/ 2268242 w 4827126"/>
                  <a:gd name="connsiteY30" fmla="*/ 413675 h 3107961"/>
                  <a:gd name="connsiteX31" fmla="*/ 2323721 w 4827126"/>
                  <a:gd name="connsiteY31" fmla="*/ 439725 h 3107961"/>
                  <a:gd name="connsiteX32" fmla="*/ 2352485 w 4827126"/>
                  <a:gd name="connsiteY32" fmla="*/ 502111 h 3107961"/>
                  <a:gd name="connsiteX33" fmla="*/ 2362200 w 4827126"/>
                  <a:gd name="connsiteY33" fmla="*/ 533021 h 3107961"/>
                  <a:gd name="connsiteX34" fmla="*/ 2376487 w 4827126"/>
                  <a:gd name="connsiteY34" fmla="*/ 561596 h 3107961"/>
                  <a:gd name="connsiteX35" fmla="*/ 2419350 w 4827126"/>
                  <a:gd name="connsiteY35" fmla="*/ 583264 h 3107961"/>
                  <a:gd name="connsiteX36" fmla="*/ 2476500 w 4827126"/>
                  <a:gd name="connsiteY36" fmla="*/ 580930 h 3107961"/>
                  <a:gd name="connsiteX37" fmla="*/ 2531032 w 4827126"/>
                  <a:gd name="connsiteY37" fmla="*/ 585694 h 3107961"/>
                  <a:gd name="connsiteX38" fmla="*/ 2581181 w 4827126"/>
                  <a:gd name="connsiteY38" fmla="*/ 611840 h 3107961"/>
                  <a:gd name="connsiteX39" fmla="*/ 2678668 w 4827126"/>
                  <a:gd name="connsiteY39" fmla="*/ 723616 h 3107961"/>
                  <a:gd name="connsiteX40" fmla="*/ 2752725 w 4827126"/>
                  <a:gd name="connsiteY40" fmla="*/ 842583 h 3107961"/>
                  <a:gd name="connsiteX41" fmla="*/ 2907269 w 4827126"/>
                  <a:gd name="connsiteY41" fmla="*/ 983124 h 3107961"/>
                  <a:gd name="connsiteX42" fmla="*/ 2919412 w 4827126"/>
                  <a:gd name="connsiteY42" fmla="*/ 1018796 h 3107961"/>
                  <a:gd name="connsiteX43" fmla="*/ 2924175 w 4827126"/>
                  <a:gd name="connsiteY43" fmla="*/ 1071183 h 3107961"/>
                  <a:gd name="connsiteX44" fmla="*/ 2909887 w 4827126"/>
                  <a:gd name="connsiteY44" fmla="*/ 1123571 h 3107961"/>
                  <a:gd name="connsiteX45" fmla="*/ 2914650 w 4827126"/>
                  <a:gd name="connsiteY45" fmla="*/ 1166433 h 3107961"/>
                  <a:gd name="connsiteX46" fmla="*/ 2943225 w 4827126"/>
                  <a:gd name="connsiteY46" fmla="*/ 1195008 h 3107961"/>
                  <a:gd name="connsiteX47" fmla="*/ 2986087 w 4827126"/>
                  <a:gd name="connsiteY47" fmla="*/ 1214058 h 3107961"/>
                  <a:gd name="connsiteX48" fmla="*/ 3014472 w 4827126"/>
                  <a:gd name="connsiteY48" fmla="*/ 1276161 h 3107961"/>
                  <a:gd name="connsiteX49" fmla="*/ 3216927 w 4827126"/>
                  <a:gd name="connsiteY49" fmla="*/ 1278684 h 3107961"/>
                  <a:gd name="connsiteX50" fmla="*/ 3338512 w 4827126"/>
                  <a:gd name="connsiteY50" fmla="*/ 1235727 h 3107961"/>
                  <a:gd name="connsiteX51" fmla="*/ 3414712 w 4827126"/>
                  <a:gd name="connsiteY51" fmla="*/ 1266446 h 3107961"/>
                  <a:gd name="connsiteX52" fmla="*/ 3414712 w 4827126"/>
                  <a:gd name="connsiteY52" fmla="*/ 1304546 h 3107961"/>
                  <a:gd name="connsiteX53" fmla="*/ 3400425 w 4827126"/>
                  <a:gd name="connsiteY53" fmla="*/ 1371221 h 3107961"/>
                  <a:gd name="connsiteX54" fmla="*/ 3386137 w 4827126"/>
                  <a:gd name="connsiteY54" fmla="*/ 1395033 h 3107961"/>
                  <a:gd name="connsiteX55" fmla="*/ 3441618 w 4827126"/>
                  <a:gd name="connsiteY55" fmla="*/ 1452562 h 3107961"/>
                  <a:gd name="connsiteX56" fmla="*/ 3548062 w 4827126"/>
                  <a:gd name="connsiteY56" fmla="*/ 1571246 h 3107961"/>
                  <a:gd name="connsiteX57" fmla="*/ 3481387 w 4827126"/>
                  <a:gd name="connsiteY57" fmla="*/ 1666496 h 3107961"/>
                  <a:gd name="connsiteX58" fmla="*/ 3476625 w 4827126"/>
                  <a:gd name="connsiteY58" fmla="*/ 1680783 h 3107961"/>
                  <a:gd name="connsiteX59" fmla="*/ 3495675 w 4827126"/>
                  <a:gd name="connsiteY59" fmla="*/ 1714121 h 3107961"/>
                  <a:gd name="connsiteX60" fmla="*/ 3714750 w 4827126"/>
                  <a:gd name="connsiteY60" fmla="*/ 1752221 h 3107961"/>
                  <a:gd name="connsiteX61" fmla="*/ 3933825 w 4827126"/>
                  <a:gd name="connsiteY61" fmla="*/ 1776223 h 3107961"/>
                  <a:gd name="connsiteX62" fmla="*/ 4141326 w 4827126"/>
                  <a:gd name="connsiteY62" fmla="*/ 1709358 h 3107961"/>
                  <a:gd name="connsiteX63" fmla="*/ 4281487 w 4827126"/>
                  <a:gd name="connsiteY63" fmla="*/ 1780796 h 3107961"/>
                  <a:gd name="connsiteX64" fmla="*/ 4336588 w 4827126"/>
                  <a:gd name="connsiteY64" fmla="*/ 1749793 h 3107961"/>
                  <a:gd name="connsiteX65" fmla="*/ 4315016 w 4827126"/>
                  <a:gd name="connsiteY65" fmla="*/ 1587773 h 3107961"/>
                  <a:gd name="connsiteX66" fmla="*/ 4452748 w 4827126"/>
                  <a:gd name="connsiteY66" fmla="*/ 1583200 h 3107961"/>
                  <a:gd name="connsiteX67" fmla="*/ 4464512 w 4827126"/>
                  <a:gd name="connsiteY67" fmla="*/ 1704785 h 3107961"/>
                  <a:gd name="connsiteX68" fmla="*/ 4765309 w 4827126"/>
                  <a:gd name="connsiteY68" fmla="*/ 1678260 h 3107961"/>
                  <a:gd name="connsiteX69" fmla="*/ 4779881 w 4827126"/>
                  <a:gd name="connsiteY69" fmla="*/ 1888000 h 3107961"/>
                  <a:gd name="connsiteX70" fmla="*/ 4820124 w 4827126"/>
                  <a:gd name="connsiteY70" fmla="*/ 1895381 h 3107961"/>
                  <a:gd name="connsiteX71" fmla="*/ 4827126 w 4827126"/>
                  <a:gd name="connsiteY71" fmla="*/ 2009490 h 3107961"/>
                  <a:gd name="connsiteX72" fmla="*/ 4746449 w 4827126"/>
                  <a:gd name="connsiteY72" fmla="*/ 2016682 h 3107961"/>
                  <a:gd name="connsiteX73" fmla="*/ 4777356 w 4827126"/>
                  <a:gd name="connsiteY73" fmla="*/ 2454642 h 3107961"/>
                  <a:gd name="connsiteX74" fmla="*/ 3811163 w 4827126"/>
                  <a:gd name="connsiteY74" fmla="*/ 2520958 h 3107961"/>
                  <a:gd name="connsiteX75" fmla="*/ 3790950 w 4827126"/>
                  <a:gd name="connsiteY75" fmla="*/ 2215496 h 3107961"/>
                  <a:gd name="connsiteX76" fmla="*/ 3650870 w 4827126"/>
                  <a:gd name="connsiteY76" fmla="*/ 2224661 h 3107961"/>
                  <a:gd name="connsiteX77" fmla="*/ 3646752 w 4827126"/>
                  <a:gd name="connsiteY77" fmla="*/ 2538055 h 3107961"/>
                  <a:gd name="connsiteX78" fmla="*/ 3311340 w 4827126"/>
                  <a:gd name="connsiteY78" fmla="*/ 2536105 h 3107961"/>
                  <a:gd name="connsiteX79" fmla="*/ 3318741 w 4827126"/>
                  <a:gd name="connsiteY79" fmla="*/ 2461833 h 3107961"/>
                  <a:gd name="connsiteX80" fmla="*/ 3298714 w 4827126"/>
                  <a:gd name="connsiteY80" fmla="*/ 2465099 h 3107961"/>
                  <a:gd name="connsiteX81" fmla="*/ 2883930 w 4827126"/>
                  <a:gd name="connsiteY81" fmla="*/ 2490597 h 3107961"/>
                  <a:gd name="connsiteX82" fmla="*/ 2927892 w 4827126"/>
                  <a:gd name="connsiteY82" fmla="*/ 3099611 h 3107961"/>
                  <a:gd name="connsiteX83" fmla="*/ 2567598 w 4827126"/>
                  <a:gd name="connsiteY83" fmla="*/ 3107961 h 3107961"/>
                  <a:gd name="connsiteX84" fmla="*/ 2541842 w 4827126"/>
                  <a:gd name="connsiteY84" fmla="*/ 2506221 h 3107961"/>
                  <a:gd name="connsiteX85" fmla="*/ 1795747 w 4827126"/>
                  <a:gd name="connsiteY85" fmla="*/ 2518889 h 3107961"/>
                  <a:gd name="connsiteX86" fmla="*/ 1767077 w 4827126"/>
                  <a:gd name="connsiteY86" fmla="*/ 2464167 h 3107961"/>
                  <a:gd name="connsiteX87" fmla="*/ 1738596 w 4827126"/>
                  <a:gd name="connsiteY87" fmla="*/ 2428590 h 3107961"/>
                  <a:gd name="connsiteX88" fmla="*/ 1678923 w 4827126"/>
                  <a:gd name="connsiteY88" fmla="*/ 2435591 h 3107961"/>
                  <a:gd name="connsiteX89" fmla="*/ 1654921 w 4827126"/>
                  <a:gd name="connsiteY89" fmla="*/ 2408877 h 3107961"/>
                  <a:gd name="connsiteX90" fmla="*/ 1638300 w 4827126"/>
                  <a:gd name="connsiteY90" fmla="*/ 1918908 h 3107961"/>
                  <a:gd name="connsiteX91" fmla="*/ 1443037 w 4827126"/>
                  <a:gd name="connsiteY91" fmla="*/ 1923671 h 3107961"/>
                  <a:gd name="connsiteX92" fmla="*/ 1414462 w 4827126"/>
                  <a:gd name="connsiteY92" fmla="*/ 1314071 h 3107961"/>
                  <a:gd name="connsiteX93" fmla="*/ 1257300 w 4827126"/>
                  <a:gd name="connsiteY93" fmla="*/ 1314071 h 3107961"/>
                  <a:gd name="connsiteX94" fmla="*/ 1257300 w 4827126"/>
                  <a:gd name="connsiteY94" fmla="*/ 1566483 h 3107961"/>
                  <a:gd name="connsiteX95" fmla="*/ 1119187 w 4827126"/>
                  <a:gd name="connsiteY95" fmla="*/ 1566483 h 3107961"/>
                  <a:gd name="connsiteX96" fmla="*/ 1123950 w 4827126"/>
                  <a:gd name="connsiteY96" fmla="*/ 1847471 h 3107961"/>
                  <a:gd name="connsiteX97" fmla="*/ 981075 w 4827126"/>
                  <a:gd name="connsiteY97" fmla="*/ 1847471 h 3107961"/>
                  <a:gd name="connsiteX98" fmla="*/ 981075 w 4827126"/>
                  <a:gd name="connsiteY98" fmla="*/ 1618871 h 3107961"/>
                  <a:gd name="connsiteX99" fmla="*/ 247650 w 4827126"/>
                  <a:gd name="connsiteY99" fmla="*/ 1618871 h 3107961"/>
                  <a:gd name="connsiteX100" fmla="*/ 245410 w 4827126"/>
                  <a:gd name="connsiteY100" fmla="*/ 1756983 h 3107961"/>
                  <a:gd name="connsiteX101" fmla="*/ 104775 w 4827126"/>
                  <a:gd name="connsiteY101" fmla="*/ 1756983 h 3107961"/>
                  <a:gd name="connsiteX102" fmla="*/ 109537 w 4827126"/>
                  <a:gd name="connsiteY102" fmla="*/ 1647446 h 3107961"/>
                  <a:gd name="connsiteX103" fmla="*/ 4762 w 4827126"/>
                  <a:gd name="connsiteY103" fmla="*/ 1647446 h 3107961"/>
                  <a:gd name="connsiteX104" fmla="*/ 0 w 4827126"/>
                  <a:gd name="connsiteY104" fmla="*/ 1237871 h 3107961"/>
                  <a:gd name="connsiteX0" fmla="*/ 0 w 4827126"/>
                  <a:gd name="connsiteY0" fmla="*/ 1237871 h 3107961"/>
                  <a:gd name="connsiteX1" fmla="*/ 149876 w 4827126"/>
                  <a:gd name="connsiteY1" fmla="*/ 1240205 h 3107961"/>
                  <a:gd name="connsiteX2" fmla="*/ 152400 w 4827126"/>
                  <a:gd name="connsiteY2" fmla="*/ 1061658 h 3107961"/>
                  <a:gd name="connsiteX3" fmla="*/ 509587 w 4827126"/>
                  <a:gd name="connsiteY3" fmla="*/ 1066421 h 3107961"/>
                  <a:gd name="connsiteX4" fmla="*/ 519112 w 4827126"/>
                  <a:gd name="connsiteY4" fmla="*/ 1199771 h 3107961"/>
                  <a:gd name="connsiteX5" fmla="*/ 671418 w 4827126"/>
                  <a:gd name="connsiteY5" fmla="*/ 1202200 h 3107961"/>
                  <a:gd name="connsiteX6" fmla="*/ 666750 w 4827126"/>
                  <a:gd name="connsiteY6" fmla="*/ 1014033 h 3107961"/>
                  <a:gd name="connsiteX7" fmla="*/ 1104900 w 4827126"/>
                  <a:gd name="connsiteY7" fmla="*/ 1023558 h 3107961"/>
                  <a:gd name="connsiteX8" fmla="*/ 1104900 w 4827126"/>
                  <a:gd name="connsiteY8" fmla="*/ 918783 h 3107961"/>
                  <a:gd name="connsiteX9" fmla="*/ 1266825 w 4827126"/>
                  <a:gd name="connsiteY9" fmla="*/ 923546 h 3107961"/>
                  <a:gd name="connsiteX10" fmla="*/ 1262062 w 4827126"/>
                  <a:gd name="connsiteY10" fmla="*/ 528258 h 3107961"/>
                  <a:gd name="connsiteX11" fmla="*/ 1214437 w 4827126"/>
                  <a:gd name="connsiteY11" fmla="*/ 528258 h 3107961"/>
                  <a:gd name="connsiteX12" fmla="*/ 1214437 w 4827126"/>
                  <a:gd name="connsiteY12" fmla="*/ 352046 h 3107961"/>
                  <a:gd name="connsiteX13" fmla="*/ 1309687 w 4827126"/>
                  <a:gd name="connsiteY13" fmla="*/ 352046 h 3107961"/>
                  <a:gd name="connsiteX14" fmla="*/ 1300162 w 4827126"/>
                  <a:gd name="connsiteY14" fmla="*/ 266321 h 3107961"/>
                  <a:gd name="connsiteX15" fmla="*/ 1395412 w 4827126"/>
                  <a:gd name="connsiteY15" fmla="*/ 256796 h 3107961"/>
                  <a:gd name="connsiteX16" fmla="*/ 1381125 w 4827126"/>
                  <a:gd name="connsiteY16" fmla="*/ 49865 h 3107961"/>
                  <a:gd name="connsiteX17" fmla="*/ 1607487 w 4827126"/>
                  <a:gd name="connsiteY17" fmla="*/ 140351 h 3107961"/>
                  <a:gd name="connsiteX18" fmla="*/ 1757269 w 4827126"/>
                  <a:gd name="connsiteY18" fmla="*/ 0 h 3107961"/>
                  <a:gd name="connsiteX19" fmla="*/ 1781175 w 4827126"/>
                  <a:gd name="connsiteY19" fmla="*/ 71058 h 3107961"/>
                  <a:gd name="connsiteX20" fmla="*/ 1790700 w 4827126"/>
                  <a:gd name="connsiteY20" fmla="*/ 423483 h 3107961"/>
                  <a:gd name="connsiteX21" fmla="*/ 1747837 w 4827126"/>
                  <a:gd name="connsiteY21" fmla="*/ 433008 h 3107961"/>
                  <a:gd name="connsiteX22" fmla="*/ 1757362 w 4827126"/>
                  <a:gd name="connsiteY22" fmla="*/ 518733 h 3107961"/>
                  <a:gd name="connsiteX23" fmla="*/ 1704975 w 4827126"/>
                  <a:gd name="connsiteY23" fmla="*/ 513971 h 3107961"/>
                  <a:gd name="connsiteX24" fmla="*/ 1714500 w 4827126"/>
                  <a:gd name="connsiteY24" fmla="*/ 709233 h 3107961"/>
                  <a:gd name="connsiteX25" fmla="*/ 1735980 w 4827126"/>
                  <a:gd name="connsiteY25" fmla="*/ 719043 h 3107961"/>
                  <a:gd name="connsiteX26" fmla="*/ 2066925 w 4827126"/>
                  <a:gd name="connsiteY26" fmla="*/ 313946 h 3107961"/>
                  <a:gd name="connsiteX27" fmla="*/ 2095311 w 4827126"/>
                  <a:gd name="connsiteY27" fmla="*/ 361761 h 3107961"/>
                  <a:gd name="connsiteX28" fmla="*/ 2159840 w 4827126"/>
                  <a:gd name="connsiteY28" fmla="*/ 392763 h 3107961"/>
                  <a:gd name="connsiteX29" fmla="*/ 2197846 w 4827126"/>
                  <a:gd name="connsiteY29" fmla="*/ 414148 h 3107961"/>
                  <a:gd name="connsiteX30" fmla="*/ 2268242 w 4827126"/>
                  <a:gd name="connsiteY30" fmla="*/ 413675 h 3107961"/>
                  <a:gd name="connsiteX31" fmla="*/ 2323721 w 4827126"/>
                  <a:gd name="connsiteY31" fmla="*/ 439725 h 3107961"/>
                  <a:gd name="connsiteX32" fmla="*/ 2352485 w 4827126"/>
                  <a:gd name="connsiteY32" fmla="*/ 502111 h 3107961"/>
                  <a:gd name="connsiteX33" fmla="*/ 2362200 w 4827126"/>
                  <a:gd name="connsiteY33" fmla="*/ 533021 h 3107961"/>
                  <a:gd name="connsiteX34" fmla="*/ 2376487 w 4827126"/>
                  <a:gd name="connsiteY34" fmla="*/ 561596 h 3107961"/>
                  <a:gd name="connsiteX35" fmla="*/ 2419350 w 4827126"/>
                  <a:gd name="connsiteY35" fmla="*/ 583264 h 3107961"/>
                  <a:gd name="connsiteX36" fmla="*/ 2476500 w 4827126"/>
                  <a:gd name="connsiteY36" fmla="*/ 580930 h 3107961"/>
                  <a:gd name="connsiteX37" fmla="*/ 2531032 w 4827126"/>
                  <a:gd name="connsiteY37" fmla="*/ 585694 h 3107961"/>
                  <a:gd name="connsiteX38" fmla="*/ 2581181 w 4827126"/>
                  <a:gd name="connsiteY38" fmla="*/ 611840 h 3107961"/>
                  <a:gd name="connsiteX39" fmla="*/ 2678668 w 4827126"/>
                  <a:gd name="connsiteY39" fmla="*/ 723616 h 3107961"/>
                  <a:gd name="connsiteX40" fmla="*/ 2752725 w 4827126"/>
                  <a:gd name="connsiteY40" fmla="*/ 842583 h 3107961"/>
                  <a:gd name="connsiteX41" fmla="*/ 2907269 w 4827126"/>
                  <a:gd name="connsiteY41" fmla="*/ 983124 h 3107961"/>
                  <a:gd name="connsiteX42" fmla="*/ 2919412 w 4827126"/>
                  <a:gd name="connsiteY42" fmla="*/ 1018796 h 3107961"/>
                  <a:gd name="connsiteX43" fmla="*/ 2924175 w 4827126"/>
                  <a:gd name="connsiteY43" fmla="*/ 1071183 h 3107961"/>
                  <a:gd name="connsiteX44" fmla="*/ 2909887 w 4827126"/>
                  <a:gd name="connsiteY44" fmla="*/ 1123571 h 3107961"/>
                  <a:gd name="connsiteX45" fmla="*/ 2914650 w 4827126"/>
                  <a:gd name="connsiteY45" fmla="*/ 1166433 h 3107961"/>
                  <a:gd name="connsiteX46" fmla="*/ 2943225 w 4827126"/>
                  <a:gd name="connsiteY46" fmla="*/ 1195008 h 3107961"/>
                  <a:gd name="connsiteX47" fmla="*/ 2986087 w 4827126"/>
                  <a:gd name="connsiteY47" fmla="*/ 1214058 h 3107961"/>
                  <a:gd name="connsiteX48" fmla="*/ 3014472 w 4827126"/>
                  <a:gd name="connsiteY48" fmla="*/ 1276161 h 3107961"/>
                  <a:gd name="connsiteX49" fmla="*/ 3216927 w 4827126"/>
                  <a:gd name="connsiteY49" fmla="*/ 1278684 h 3107961"/>
                  <a:gd name="connsiteX50" fmla="*/ 3338512 w 4827126"/>
                  <a:gd name="connsiteY50" fmla="*/ 1235727 h 3107961"/>
                  <a:gd name="connsiteX51" fmla="*/ 3414712 w 4827126"/>
                  <a:gd name="connsiteY51" fmla="*/ 1266446 h 3107961"/>
                  <a:gd name="connsiteX52" fmla="*/ 3414712 w 4827126"/>
                  <a:gd name="connsiteY52" fmla="*/ 1304546 h 3107961"/>
                  <a:gd name="connsiteX53" fmla="*/ 3400425 w 4827126"/>
                  <a:gd name="connsiteY53" fmla="*/ 1371221 h 3107961"/>
                  <a:gd name="connsiteX54" fmla="*/ 3386137 w 4827126"/>
                  <a:gd name="connsiteY54" fmla="*/ 1395033 h 3107961"/>
                  <a:gd name="connsiteX55" fmla="*/ 3441618 w 4827126"/>
                  <a:gd name="connsiteY55" fmla="*/ 1452562 h 3107961"/>
                  <a:gd name="connsiteX56" fmla="*/ 3548062 w 4827126"/>
                  <a:gd name="connsiteY56" fmla="*/ 1571246 h 3107961"/>
                  <a:gd name="connsiteX57" fmla="*/ 3481387 w 4827126"/>
                  <a:gd name="connsiteY57" fmla="*/ 1666496 h 3107961"/>
                  <a:gd name="connsiteX58" fmla="*/ 3476625 w 4827126"/>
                  <a:gd name="connsiteY58" fmla="*/ 1680783 h 3107961"/>
                  <a:gd name="connsiteX59" fmla="*/ 3495675 w 4827126"/>
                  <a:gd name="connsiteY59" fmla="*/ 1714121 h 3107961"/>
                  <a:gd name="connsiteX60" fmla="*/ 3714750 w 4827126"/>
                  <a:gd name="connsiteY60" fmla="*/ 1752221 h 3107961"/>
                  <a:gd name="connsiteX61" fmla="*/ 3933825 w 4827126"/>
                  <a:gd name="connsiteY61" fmla="*/ 1776223 h 3107961"/>
                  <a:gd name="connsiteX62" fmla="*/ 4141326 w 4827126"/>
                  <a:gd name="connsiteY62" fmla="*/ 1709358 h 3107961"/>
                  <a:gd name="connsiteX63" fmla="*/ 4281487 w 4827126"/>
                  <a:gd name="connsiteY63" fmla="*/ 1780796 h 3107961"/>
                  <a:gd name="connsiteX64" fmla="*/ 4336588 w 4827126"/>
                  <a:gd name="connsiteY64" fmla="*/ 1749793 h 3107961"/>
                  <a:gd name="connsiteX65" fmla="*/ 4315016 w 4827126"/>
                  <a:gd name="connsiteY65" fmla="*/ 1587773 h 3107961"/>
                  <a:gd name="connsiteX66" fmla="*/ 4452748 w 4827126"/>
                  <a:gd name="connsiteY66" fmla="*/ 1583200 h 3107961"/>
                  <a:gd name="connsiteX67" fmla="*/ 4464512 w 4827126"/>
                  <a:gd name="connsiteY67" fmla="*/ 1704785 h 3107961"/>
                  <a:gd name="connsiteX68" fmla="*/ 4765309 w 4827126"/>
                  <a:gd name="connsiteY68" fmla="*/ 1678260 h 3107961"/>
                  <a:gd name="connsiteX69" fmla="*/ 4779881 w 4827126"/>
                  <a:gd name="connsiteY69" fmla="*/ 1888000 h 3107961"/>
                  <a:gd name="connsiteX70" fmla="*/ 4820124 w 4827126"/>
                  <a:gd name="connsiteY70" fmla="*/ 1895381 h 3107961"/>
                  <a:gd name="connsiteX71" fmla="*/ 4827126 w 4827126"/>
                  <a:gd name="connsiteY71" fmla="*/ 2009490 h 3107961"/>
                  <a:gd name="connsiteX72" fmla="*/ 4746449 w 4827126"/>
                  <a:gd name="connsiteY72" fmla="*/ 2016682 h 3107961"/>
                  <a:gd name="connsiteX73" fmla="*/ 4777356 w 4827126"/>
                  <a:gd name="connsiteY73" fmla="*/ 2454642 h 3107961"/>
                  <a:gd name="connsiteX74" fmla="*/ 3811163 w 4827126"/>
                  <a:gd name="connsiteY74" fmla="*/ 2520958 h 3107961"/>
                  <a:gd name="connsiteX75" fmla="*/ 3790950 w 4827126"/>
                  <a:gd name="connsiteY75" fmla="*/ 2215496 h 3107961"/>
                  <a:gd name="connsiteX76" fmla="*/ 3650870 w 4827126"/>
                  <a:gd name="connsiteY76" fmla="*/ 2224661 h 3107961"/>
                  <a:gd name="connsiteX77" fmla="*/ 3646752 w 4827126"/>
                  <a:gd name="connsiteY77" fmla="*/ 2538055 h 3107961"/>
                  <a:gd name="connsiteX78" fmla="*/ 3311340 w 4827126"/>
                  <a:gd name="connsiteY78" fmla="*/ 2536105 h 3107961"/>
                  <a:gd name="connsiteX79" fmla="*/ 3318741 w 4827126"/>
                  <a:gd name="connsiteY79" fmla="*/ 2461833 h 3107961"/>
                  <a:gd name="connsiteX80" fmla="*/ 3298714 w 4827126"/>
                  <a:gd name="connsiteY80" fmla="*/ 2465099 h 3107961"/>
                  <a:gd name="connsiteX81" fmla="*/ 2883930 w 4827126"/>
                  <a:gd name="connsiteY81" fmla="*/ 2490597 h 3107961"/>
                  <a:gd name="connsiteX82" fmla="*/ 2927892 w 4827126"/>
                  <a:gd name="connsiteY82" fmla="*/ 3099611 h 3107961"/>
                  <a:gd name="connsiteX83" fmla="*/ 2567598 w 4827126"/>
                  <a:gd name="connsiteY83" fmla="*/ 3107961 h 3107961"/>
                  <a:gd name="connsiteX84" fmla="*/ 2541842 w 4827126"/>
                  <a:gd name="connsiteY84" fmla="*/ 2506221 h 3107961"/>
                  <a:gd name="connsiteX85" fmla="*/ 1795747 w 4827126"/>
                  <a:gd name="connsiteY85" fmla="*/ 2518889 h 3107961"/>
                  <a:gd name="connsiteX86" fmla="*/ 1767077 w 4827126"/>
                  <a:gd name="connsiteY86" fmla="*/ 2464167 h 3107961"/>
                  <a:gd name="connsiteX87" fmla="*/ 1738596 w 4827126"/>
                  <a:gd name="connsiteY87" fmla="*/ 2428590 h 3107961"/>
                  <a:gd name="connsiteX88" fmla="*/ 1678923 w 4827126"/>
                  <a:gd name="connsiteY88" fmla="*/ 2435591 h 3107961"/>
                  <a:gd name="connsiteX89" fmla="*/ 1654921 w 4827126"/>
                  <a:gd name="connsiteY89" fmla="*/ 2408877 h 3107961"/>
                  <a:gd name="connsiteX90" fmla="*/ 1638300 w 4827126"/>
                  <a:gd name="connsiteY90" fmla="*/ 1918908 h 3107961"/>
                  <a:gd name="connsiteX91" fmla="*/ 1443037 w 4827126"/>
                  <a:gd name="connsiteY91" fmla="*/ 1923671 h 3107961"/>
                  <a:gd name="connsiteX92" fmla="*/ 1414462 w 4827126"/>
                  <a:gd name="connsiteY92" fmla="*/ 1314071 h 3107961"/>
                  <a:gd name="connsiteX93" fmla="*/ 1257300 w 4827126"/>
                  <a:gd name="connsiteY93" fmla="*/ 1314071 h 3107961"/>
                  <a:gd name="connsiteX94" fmla="*/ 1257300 w 4827126"/>
                  <a:gd name="connsiteY94" fmla="*/ 1566483 h 3107961"/>
                  <a:gd name="connsiteX95" fmla="*/ 1119187 w 4827126"/>
                  <a:gd name="connsiteY95" fmla="*/ 1566483 h 3107961"/>
                  <a:gd name="connsiteX96" fmla="*/ 1123950 w 4827126"/>
                  <a:gd name="connsiteY96" fmla="*/ 1847471 h 3107961"/>
                  <a:gd name="connsiteX97" fmla="*/ 981075 w 4827126"/>
                  <a:gd name="connsiteY97" fmla="*/ 1847471 h 3107961"/>
                  <a:gd name="connsiteX98" fmla="*/ 981075 w 4827126"/>
                  <a:gd name="connsiteY98" fmla="*/ 1618871 h 3107961"/>
                  <a:gd name="connsiteX99" fmla="*/ 247650 w 4827126"/>
                  <a:gd name="connsiteY99" fmla="*/ 1618871 h 3107961"/>
                  <a:gd name="connsiteX100" fmla="*/ 245410 w 4827126"/>
                  <a:gd name="connsiteY100" fmla="*/ 1756983 h 3107961"/>
                  <a:gd name="connsiteX101" fmla="*/ 104775 w 4827126"/>
                  <a:gd name="connsiteY101" fmla="*/ 1756983 h 3107961"/>
                  <a:gd name="connsiteX102" fmla="*/ 109537 w 4827126"/>
                  <a:gd name="connsiteY102" fmla="*/ 1647446 h 3107961"/>
                  <a:gd name="connsiteX103" fmla="*/ 4762 w 4827126"/>
                  <a:gd name="connsiteY103" fmla="*/ 1647446 h 3107961"/>
                  <a:gd name="connsiteX104" fmla="*/ 0 w 4827126"/>
                  <a:gd name="connsiteY104" fmla="*/ 1237871 h 3107961"/>
                  <a:gd name="connsiteX0" fmla="*/ 0 w 4827126"/>
                  <a:gd name="connsiteY0" fmla="*/ 1237871 h 3110067"/>
                  <a:gd name="connsiteX1" fmla="*/ 149876 w 4827126"/>
                  <a:gd name="connsiteY1" fmla="*/ 1240205 h 3110067"/>
                  <a:gd name="connsiteX2" fmla="*/ 152400 w 4827126"/>
                  <a:gd name="connsiteY2" fmla="*/ 1061658 h 3110067"/>
                  <a:gd name="connsiteX3" fmla="*/ 509587 w 4827126"/>
                  <a:gd name="connsiteY3" fmla="*/ 1066421 h 3110067"/>
                  <a:gd name="connsiteX4" fmla="*/ 519112 w 4827126"/>
                  <a:gd name="connsiteY4" fmla="*/ 1199771 h 3110067"/>
                  <a:gd name="connsiteX5" fmla="*/ 671418 w 4827126"/>
                  <a:gd name="connsiteY5" fmla="*/ 1202200 h 3110067"/>
                  <a:gd name="connsiteX6" fmla="*/ 666750 w 4827126"/>
                  <a:gd name="connsiteY6" fmla="*/ 1014033 h 3110067"/>
                  <a:gd name="connsiteX7" fmla="*/ 1104900 w 4827126"/>
                  <a:gd name="connsiteY7" fmla="*/ 1023558 h 3110067"/>
                  <a:gd name="connsiteX8" fmla="*/ 1104900 w 4827126"/>
                  <a:gd name="connsiteY8" fmla="*/ 918783 h 3110067"/>
                  <a:gd name="connsiteX9" fmla="*/ 1266825 w 4827126"/>
                  <a:gd name="connsiteY9" fmla="*/ 923546 h 3110067"/>
                  <a:gd name="connsiteX10" fmla="*/ 1262062 w 4827126"/>
                  <a:gd name="connsiteY10" fmla="*/ 528258 h 3110067"/>
                  <a:gd name="connsiteX11" fmla="*/ 1214437 w 4827126"/>
                  <a:gd name="connsiteY11" fmla="*/ 528258 h 3110067"/>
                  <a:gd name="connsiteX12" fmla="*/ 1214437 w 4827126"/>
                  <a:gd name="connsiteY12" fmla="*/ 352046 h 3110067"/>
                  <a:gd name="connsiteX13" fmla="*/ 1309687 w 4827126"/>
                  <a:gd name="connsiteY13" fmla="*/ 352046 h 3110067"/>
                  <a:gd name="connsiteX14" fmla="*/ 1300162 w 4827126"/>
                  <a:gd name="connsiteY14" fmla="*/ 266321 h 3110067"/>
                  <a:gd name="connsiteX15" fmla="*/ 1395412 w 4827126"/>
                  <a:gd name="connsiteY15" fmla="*/ 256796 h 3110067"/>
                  <a:gd name="connsiteX16" fmla="*/ 1381125 w 4827126"/>
                  <a:gd name="connsiteY16" fmla="*/ 49865 h 3110067"/>
                  <a:gd name="connsiteX17" fmla="*/ 1607487 w 4827126"/>
                  <a:gd name="connsiteY17" fmla="*/ 140351 h 3110067"/>
                  <a:gd name="connsiteX18" fmla="*/ 1757269 w 4827126"/>
                  <a:gd name="connsiteY18" fmla="*/ 0 h 3110067"/>
                  <a:gd name="connsiteX19" fmla="*/ 1781175 w 4827126"/>
                  <a:gd name="connsiteY19" fmla="*/ 71058 h 3110067"/>
                  <a:gd name="connsiteX20" fmla="*/ 1790700 w 4827126"/>
                  <a:gd name="connsiteY20" fmla="*/ 423483 h 3110067"/>
                  <a:gd name="connsiteX21" fmla="*/ 1747837 w 4827126"/>
                  <a:gd name="connsiteY21" fmla="*/ 433008 h 3110067"/>
                  <a:gd name="connsiteX22" fmla="*/ 1757362 w 4827126"/>
                  <a:gd name="connsiteY22" fmla="*/ 518733 h 3110067"/>
                  <a:gd name="connsiteX23" fmla="*/ 1704975 w 4827126"/>
                  <a:gd name="connsiteY23" fmla="*/ 513971 h 3110067"/>
                  <a:gd name="connsiteX24" fmla="*/ 1714500 w 4827126"/>
                  <a:gd name="connsiteY24" fmla="*/ 709233 h 3110067"/>
                  <a:gd name="connsiteX25" fmla="*/ 1735980 w 4827126"/>
                  <a:gd name="connsiteY25" fmla="*/ 719043 h 3110067"/>
                  <a:gd name="connsiteX26" fmla="*/ 2066925 w 4827126"/>
                  <a:gd name="connsiteY26" fmla="*/ 313946 h 3110067"/>
                  <a:gd name="connsiteX27" fmla="*/ 2095311 w 4827126"/>
                  <a:gd name="connsiteY27" fmla="*/ 361761 h 3110067"/>
                  <a:gd name="connsiteX28" fmla="*/ 2159840 w 4827126"/>
                  <a:gd name="connsiteY28" fmla="*/ 392763 h 3110067"/>
                  <a:gd name="connsiteX29" fmla="*/ 2197846 w 4827126"/>
                  <a:gd name="connsiteY29" fmla="*/ 414148 h 3110067"/>
                  <a:gd name="connsiteX30" fmla="*/ 2268242 w 4827126"/>
                  <a:gd name="connsiteY30" fmla="*/ 413675 h 3110067"/>
                  <a:gd name="connsiteX31" fmla="*/ 2323721 w 4827126"/>
                  <a:gd name="connsiteY31" fmla="*/ 439725 h 3110067"/>
                  <a:gd name="connsiteX32" fmla="*/ 2352485 w 4827126"/>
                  <a:gd name="connsiteY32" fmla="*/ 502111 h 3110067"/>
                  <a:gd name="connsiteX33" fmla="*/ 2362200 w 4827126"/>
                  <a:gd name="connsiteY33" fmla="*/ 533021 h 3110067"/>
                  <a:gd name="connsiteX34" fmla="*/ 2376487 w 4827126"/>
                  <a:gd name="connsiteY34" fmla="*/ 561596 h 3110067"/>
                  <a:gd name="connsiteX35" fmla="*/ 2419350 w 4827126"/>
                  <a:gd name="connsiteY35" fmla="*/ 583264 h 3110067"/>
                  <a:gd name="connsiteX36" fmla="*/ 2476500 w 4827126"/>
                  <a:gd name="connsiteY36" fmla="*/ 580930 h 3110067"/>
                  <a:gd name="connsiteX37" fmla="*/ 2531032 w 4827126"/>
                  <a:gd name="connsiteY37" fmla="*/ 585694 h 3110067"/>
                  <a:gd name="connsiteX38" fmla="*/ 2581181 w 4827126"/>
                  <a:gd name="connsiteY38" fmla="*/ 611840 h 3110067"/>
                  <a:gd name="connsiteX39" fmla="*/ 2678668 w 4827126"/>
                  <a:gd name="connsiteY39" fmla="*/ 723616 h 3110067"/>
                  <a:gd name="connsiteX40" fmla="*/ 2752725 w 4827126"/>
                  <a:gd name="connsiteY40" fmla="*/ 842583 h 3110067"/>
                  <a:gd name="connsiteX41" fmla="*/ 2907269 w 4827126"/>
                  <a:gd name="connsiteY41" fmla="*/ 983124 h 3110067"/>
                  <a:gd name="connsiteX42" fmla="*/ 2919412 w 4827126"/>
                  <a:gd name="connsiteY42" fmla="*/ 1018796 h 3110067"/>
                  <a:gd name="connsiteX43" fmla="*/ 2924175 w 4827126"/>
                  <a:gd name="connsiteY43" fmla="*/ 1071183 h 3110067"/>
                  <a:gd name="connsiteX44" fmla="*/ 2909887 w 4827126"/>
                  <a:gd name="connsiteY44" fmla="*/ 1123571 h 3110067"/>
                  <a:gd name="connsiteX45" fmla="*/ 2914650 w 4827126"/>
                  <a:gd name="connsiteY45" fmla="*/ 1166433 h 3110067"/>
                  <a:gd name="connsiteX46" fmla="*/ 2943225 w 4827126"/>
                  <a:gd name="connsiteY46" fmla="*/ 1195008 h 3110067"/>
                  <a:gd name="connsiteX47" fmla="*/ 2986087 w 4827126"/>
                  <a:gd name="connsiteY47" fmla="*/ 1214058 h 3110067"/>
                  <a:gd name="connsiteX48" fmla="*/ 3014472 w 4827126"/>
                  <a:gd name="connsiteY48" fmla="*/ 1276161 h 3110067"/>
                  <a:gd name="connsiteX49" fmla="*/ 3216927 w 4827126"/>
                  <a:gd name="connsiteY49" fmla="*/ 1278684 h 3110067"/>
                  <a:gd name="connsiteX50" fmla="*/ 3338512 w 4827126"/>
                  <a:gd name="connsiteY50" fmla="*/ 1235727 h 3110067"/>
                  <a:gd name="connsiteX51" fmla="*/ 3414712 w 4827126"/>
                  <a:gd name="connsiteY51" fmla="*/ 1266446 h 3110067"/>
                  <a:gd name="connsiteX52" fmla="*/ 3414712 w 4827126"/>
                  <a:gd name="connsiteY52" fmla="*/ 1304546 h 3110067"/>
                  <a:gd name="connsiteX53" fmla="*/ 3400425 w 4827126"/>
                  <a:gd name="connsiteY53" fmla="*/ 1371221 h 3110067"/>
                  <a:gd name="connsiteX54" fmla="*/ 3386137 w 4827126"/>
                  <a:gd name="connsiteY54" fmla="*/ 1395033 h 3110067"/>
                  <a:gd name="connsiteX55" fmla="*/ 3441618 w 4827126"/>
                  <a:gd name="connsiteY55" fmla="*/ 1452562 h 3110067"/>
                  <a:gd name="connsiteX56" fmla="*/ 3548062 w 4827126"/>
                  <a:gd name="connsiteY56" fmla="*/ 1571246 h 3110067"/>
                  <a:gd name="connsiteX57" fmla="*/ 3481387 w 4827126"/>
                  <a:gd name="connsiteY57" fmla="*/ 1666496 h 3110067"/>
                  <a:gd name="connsiteX58" fmla="*/ 3476625 w 4827126"/>
                  <a:gd name="connsiteY58" fmla="*/ 1680783 h 3110067"/>
                  <a:gd name="connsiteX59" fmla="*/ 3495675 w 4827126"/>
                  <a:gd name="connsiteY59" fmla="*/ 1714121 h 3110067"/>
                  <a:gd name="connsiteX60" fmla="*/ 3714750 w 4827126"/>
                  <a:gd name="connsiteY60" fmla="*/ 1752221 h 3110067"/>
                  <a:gd name="connsiteX61" fmla="*/ 3933825 w 4827126"/>
                  <a:gd name="connsiteY61" fmla="*/ 1776223 h 3110067"/>
                  <a:gd name="connsiteX62" fmla="*/ 4141326 w 4827126"/>
                  <a:gd name="connsiteY62" fmla="*/ 1709358 h 3110067"/>
                  <a:gd name="connsiteX63" fmla="*/ 4281487 w 4827126"/>
                  <a:gd name="connsiteY63" fmla="*/ 1780796 h 3110067"/>
                  <a:gd name="connsiteX64" fmla="*/ 4336588 w 4827126"/>
                  <a:gd name="connsiteY64" fmla="*/ 1749793 h 3110067"/>
                  <a:gd name="connsiteX65" fmla="*/ 4315016 w 4827126"/>
                  <a:gd name="connsiteY65" fmla="*/ 1587773 h 3110067"/>
                  <a:gd name="connsiteX66" fmla="*/ 4452748 w 4827126"/>
                  <a:gd name="connsiteY66" fmla="*/ 1583200 h 3110067"/>
                  <a:gd name="connsiteX67" fmla="*/ 4464512 w 4827126"/>
                  <a:gd name="connsiteY67" fmla="*/ 1704785 h 3110067"/>
                  <a:gd name="connsiteX68" fmla="*/ 4765309 w 4827126"/>
                  <a:gd name="connsiteY68" fmla="*/ 1678260 h 3110067"/>
                  <a:gd name="connsiteX69" fmla="*/ 4779881 w 4827126"/>
                  <a:gd name="connsiteY69" fmla="*/ 1888000 h 3110067"/>
                  <a:gd name="connsiteX70" fmla="*/ 4820124 w 4827126"/>
                  <a:gd name="connsiteY70" fmla="*/ 1895381 h 3110067"/>
                  <a:gd name="connsiteX71" fmla="*/ 4827126 w 4827126"/>
                  <a:gd name="connsiteY71" fmla="*/ 2009490 h 3110067"/>
                  <a:gd name="connsiteX72" fmla="*/ 4746449 w 4827126"/>
                  <a:gd name="connsiteY72" fmla="*/ 2016682 h 3110067"/>
                  <a:gd name="connsiteX73" fmla="*/ 4777356 w 4827126"/>
                  <a:gd name="connsiteY73" fmla="*/ 2454642 h 3110067"/>
                  <a:gd name="connsiteX74" fmla="*/ 3811163 w 4827126"/>
                  <a:gd name="connsiteY74" fmla="*/ 2520958 h 3110067"/>
                  <a:gd name="connsiteX75" fmla="*/ 3790950 w 4827126"/>
                  <a:gd name="connsiteY75" fmla="*/ 2215496 h 3110067"/>
                  <a:gd name="connsiteX76" fmla="*/ 3650870 w 4827126"/>
                  <a:gd name="connsiteY76" fmla="*/ 2224661 h 3110067"/>
                  <a:gd name="connsiteX77" fmla="*/ 3646752 w 4827126"/>
                  <a:gd name="connsiteY77" fmla="*/ 2538055 h 3110067"/>
                  <a:gd name="connsiteX78" fmla="*/ 3311340 w 4827126"/>
                  <a:gd name="connsiteY78" fmla="*/ 2536105 h 3110067"/>
                  <a:gd name="connsiteX79" fmla="*/ 3318741 w 4827126"/>
                  <a:gd name="connsiteY79" fmla="*/ 2461833 h 3110067"/>
                  <a:gd name="connsiteX80" fmla="*/ 3298714 w 4827126"/>
                  <a:gd name="connsiteY80" fmla="*/ 2465099 h 3110067"/>
                  <a:gd name="connsiteX81" fmla="*/ 2883930 w 4827126"/>
                  <a:gd name="connsiteY81" fmla="*/ 2490597 h 3110067"/>
                  <a:gd name="connsiteX82" fmla="*/ 2911700 w 4827126"/>
                  <a:gd name="connsiteY82" fmla="*/ 3106085 h 3110067"/>
                  <a:gd name="connsiteX83" fmla="*/ 2567598 w 4827126"/>
                  <a:gd name="connsiteY83" fmla="*/ 3107961 h 3110067"/>
                  <a:gd name="connsiteX84" fmla="*/ 2541842 w 4827126"/>
                  <a:gd name="connsiteY84" fmla="*/ 2506221 h 3110067"/>
                  <a:gd name="connsiteX85" fmla="*/ 1795747 w 4827126"/>
                  <a:gd name="connsiteY85" fmla="*/ 2518889 h 3110067"/>
                  <a:gd name="connsiteX86" fmla="*/ 1767077 w 4827126"/>
                  <a:gd name="connsiteY86" fmla="*/ 2464167 h 3110067"/>
                  <a:gd name="connsiteX87" fmla="*/ 1738596 w 4827126"/>
                  <a:gd name="connsiteY87" fmla="*/ 2428590 h 3110067"/>
                  <a:gd name="connsiteX88" fmla="*/ 1678923 w 4827126"/>
                  <a:gd name="connsiteY88" fmla="*/ 2435591 h 3110067"/>
                  <a:gd name="connsiteX89" fmla="*/ 1654921 w 4827126"/>
                  <a:gd name="connsiteY89" fmla="*/ 2408877 h 3110067"/>
                  <a:gd name="connsiteX90" fmla="*/ 1638300 w 4827126"/>
                  <a:gd name="connsiteY90" fmla="*/ 1918908 h 3110067"/>
                  <a:gd name="connsiteX91" fmla="*/ 1443037 w 4827126"/>
                  <a:gd name="connsiteY91" fmla="*/ 1923671 h 3110067"/>
                  <a:gd name="connsiteX92" fmla="*/ 1414462 w 4827126"/>
                  <a:gd name="connsiteY92" fmla="*/ 1314071 h 3110067"/>
                  <a:gd name="connsiteX93" fmla="*/ 1257300 w 4827126"/>
                  <a:gd name="connsiteY93" fmla="*/ 1314071 h 3110067"/>
                  <a:gd name="connsiteX94" fmla="*/ 1257300 w 4827126"/>
                  <a:gd name="connsiteY94" fmla="*/ 1566483 h 3110067"/>
                  <a:gd name="connsiteX95" fmla="*/ 1119187 w 4827126"/>
                  <a:gd name="connsiteY95" fmla="*/ 1566483 h 3110067"/>
                  <a:gd name="connsiteX96" fmla="*/ 1123950 w 4827126"/>
                  <a:gd name="connsiteY96" fmla="*/ 1847471 h 3110067"/>
                  <a:gd name="connsiteX97" fmla="*/ 981075 w 4827126"/>
                  <a:gd name="connsiteY97" fmla="*/ 1847471 h 3110067"/>
                  <a:gd name="connsiteX98" fmla="*/ 981075 w 4827126"/>
                  <a:gd name="connsiteY98" fmla="*/ 1618871 h 3110067"/>
                  <a:gd name="connsiteX99" fmla="*/ 247650 w 4827126"/>
                  <a:gd name="connsiteY99" fmla="*/ 1618871 h 3110067"/>
                  <a:gd name="connsiteX100" fmla="*/ 245410 w 4827126"/>
                  <a:gd name="connsiteY100" fmla="*/ 1756983 h 3110067"/>
                  <a:gd name="connsiteX101" fmla="*/ 104775 w 4827126"/>
                  <a:gd name="connsiteY101" fmla="*/ 1756983 h 3110067"/>
                  <a:gd name="connsiteX102" fmla="*/ 109537 w 4827126"/>
                  <a:gd name="connsiteY102" fmla="*/ 1647446 h 3110067"/>
                  <a:gd name="connsiteX103" fmla="*/ 4762 w 4827126"/>
                  <a:gd name="connsiteY103" fmla="*/ 1647446 h 3110067"/>
                  <a:gd name="connsiteX104" fmla="*/ 0 w 4827126"/>
                  <a:gd name="connsiteY104" fmla="*/ 1237871 h 3110067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46752 w 4827126"/>
                  <a:gd name="connsiteY77" fmla="*/ 2538055 h 3114436"/>
                  <a:gd name="connsiteX78" fmla="*/ 3311340 w 4827126"/>
                  <a:gd name="connsiteY78" fmla="*/ 2536105 h 3114436"/>
                  <a:gd name="connsiteX79" fmla="*/ 3318741 w 4827126"/>
                  <a:gd name="connsiteY79" fmla="*/ 2461833 h 3114436"/>
                  <a:gd name="connsiteX80" fmla="*/ 3298714 w 4827126"/>
                  <a:gd name="connsiteY80" fmla="*/ 2465099 h 3114436"/>
                  <a:gd name="connsiteX81" fmla="*/ 2883930 w 4827126"/>
                  <a:gd name="connsiteY81" fmla="*/ 2490597 h 3114436"/>
                  <a:gd name="connsiteX82" fmla="*/ 2911700 w 4827126"/>
                  <a:gd name="connsiteY82" fmla="*/ 3106085 h 3114436"/>
                  <a:gd name="connsiteX83" fmla="*/ 2590268 w 4827126"/>
                  <a:gd name="connsiteY83" fmla="*/ 3114436 h 3114436"/>
                  <a:gd name="connsiteX84" fmla="*/ 2541842 w 4827126"/>
                  <a:gd name="connsiteY84" fmla="*/ 2506221 h 3114436"/>
                  <a:gd name="connsiteX85" fmla="*/ 1795747 w 4827126"/>
                  <a:gd name="connsiteY85" fmla="*/ 2518889 h 3114436"/>
                  <a:gd name="connsiteX86" fmla="*/ 1767077 w 4827126"/>
                  <a:gd name="connsiteY86" fmla="*/ 2464167 h 3114436"/>
                  <a:gd name="connsiteX87" fmla="*/ 1738596 w 4827126"/>
                  <a:gd name="connsiteY87" fmla="*/ 2428590 h 3114436"/>
                  <a:gd name="connsiteX88" fmla="*/ 1678923 w 4827126"/>
                  <a:gd name="connsiteY88" fmla="*/ 2435591 h 3114436"/>
                  <a:gd name="connsiteX89" fmla="*/ 1654921 w 4827126"/>
                  <a:gd name="connsiteY89" fmla="*/ 2408877 h 3114436"/>
                  <a:gd name="connsiteX90" fmla="*/ 1638300 w 4827126"/>
                  <a:gd name="connsiteY90" fmla="*/ 1918908 h 3114436"/>
                  <a:gd name="connsiteX91" fmla="*/ 1443037 w 4827126"/>
                  <a:gd name="connsiteY91" fmla="*/ 1923671 h 3114436"/>
                  <a:gd name="connsiteX92" fmla="*/ 1414462 w 4827126"/>
                  <a:gd name="connsiteY92" fmla="*/ 1314071 h 3114436"/>
                  <a:gd name="connsiteX93" fmla="*/ 1257300 w 4827126"/>
                  <a:gd name="connsiteY93" fmla="*/ 1314071 h 3114436"/>
                  <a:gd name="connsiteX94" fmla="*/ 1257300 w 4827126"/>
                  <a:gd name="connsiteY94" fmla="*/ 1566483 h 3114436"/>
                  <a:gd name="connsiteX95" fmla="*/ 1119187 w 4827126"/>
                  <a:gd name="connsiteY95" fmla="*/ 1566483 h 3114436"/>
                  <a:gd name="connsiteX96" fmla="*/ 1123950 w 4827126"/>
                  <a:gd name="connsiteY96" fmla="*/ 1847471 h 3114436"/>
                  <a:gd name="connsiteX97" fmla="*/ 981075 w 4827126"/>
                  <a:gd name="connsiteY97" fmla="*/ 1847471 h 3114436"/>
                  <a:gd name="connsiteX98" fmla="*/ 981075 w 4827126"/>
                  <a:gd name="connsiteY98" fmla="*/ 1618871 h 3114436"/>
                  <a:gd name="connsiteX99" fmla="*/ 247650 w 4827126"/>
                  <a:gd name="connsiteY99" fmla="*/ 1618871 h 3114436"/>
                  <a:gd name="connsiteX100" fmla="*/ 245410 w 4827126"/>
                  <a:gd name="connsiteY100" fmla="*/ 1756983 h 3114436"/>
                  <a:gd name="connsiteX101" fmla="*/ 104775 w 4827126"/>
                  <a:gd name="connsiteY101" fmla="*/ 1756983 h 3114436"/>
                  <a:gd name="connsiteX102" fmla="*/ 109537 w 4827126"/>
                  <a:gd name="connsiteY102" fmla="*/ 1647446 h 3114436"/>
                  <a:gd name="connsiteX103" fmla="*/ 4762 w 4827126"/>
                  <a:gd name="connsiteY103" fmla="*/ 1647446 h 3114436"/>
                  <a:gd name="connsiteX104" fmla="*/ 0 w 4827126"/>
                  <a:gd name="connsiteY104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46752 w 4827126"/>
                  <a:gd name="connsiteY77" fmla="*/ 2538055 h 3114436"/>
                  <a:gd name="connsiteX78" fmla="*/ 3311340 w 4827126"/>
                  <a:gd name="connsiteY78" fmla="*/ 2536105 h 3114436"/>
                  <a:gd name="connsiteX79" fmla="*/ 3318741 w 4827126"/>
                  <a:gd name="connsiteY79" fmla="*/ 2461833 h 3114436"/>
                  <a:gd name="connsiteX80" fmla="*/ 3298714 w 4827126"/>
                  <a:gd name="connsiteY80" fmla="*/ 2465099 h 3114436"/>
                  <a:gd name="connsiteX81" fmla="*/ 2883930 w 4827126"/>
                  <a:gd name="connsiteY81" fmla="*/ 2490597 h 3114436"/>
                  <a:gd name="connsiteX82" fmla="*/ 2911700 w 4827126"/>
                  <a:gd name="connsiteY82" fmla="*/ 3106085 h 3114436"/>
                  <a:gd name="connsiteX83" fmla="*/ 2570836 w 4827126"/>
                  <a:gd name="connsiteY83" fmla="*/ 3114436 h 3114436"/>
                  <a:gd name="connsiteX84" fmla="*/ 2541842 w 4827126"/>
                  <a:gd name="connsiteY84" fmla="*/ 2506221 h 3114436"/>
                  <a:gd name="connsiteX85" fmla="*/ 1795747 w 4827126"/>
                  <a:gd name="connsiteY85" fmla="*/ 2518889 h 3114436"/>
                  <a:gd name="connsiteX86" fmla="*/ 1767077 w 4827126"/>
                  <a:gd name="connsiteY86" fmla="*/ 2464167 h 3114436"/>
                  <a:gd name="connsiteX87" fmla="*/ 1738596 w 4827126"/>
                  <a:gd name="connsiteY87" fmla="*/ 2428590 h 3114436"/>
                  <a:gd name="connsiteX88" fmla="*/ 1678923 w 4827126"/>
                  <a:gd name="connsiteY88" fmla="*/ 2435591 h 3114436"/>
                  <a:gd name="connsiteX89" fmla="*/ 1654921 w 4827126"/>
                  <a:gd name="connsiteY89" fmla="*/ 2408877 h 3114436"/>
                  <a:gd name="connsiteX90" fmla="*/ 1638300 w 4827126"/>
                  <a:gd name="connsiteY90" fmla="*/ 1918908 h 3114436"/>
                  <a:gd name="connsiteX91" fmla="*/ 1443037 w 4827126"/>
                  <a:gd name="connsiteY91" fmla="*/ 1923671 h 3114436"/>
                  <a:gd name="connsiteX92" fmla="*/ 1414462 w 4827126"/>
                  <a:gd name="connsiteY92" fmla="*/ 1314071 h 3114436"/>
                  <a:gd name="connsiteX93" fmla="*/ 1257300 w 4827126"/>
                  <a:gd name="connsiteY93" fmla="*/ 1314071 h 3114436"/>
                  <a:gd name="connsiteX94" fmla="*/ 1257300 w 4827126"/>
                  <a:gd name="connsiteY94" fmla="*/ 1566483 h 3114436"/>
                  <a:gd name="connsiteX95" fmla="*/ 1119187 w 4827126"/>
                  <a:gd name="connsiteY95" fmla="*/ 1566483 h 3114436"/>
                  <a:gd name="connsiteX96" fmla="*/ 1123950 w 4827126"/>
                  <a:gd name="connsiteY96" fmla="*/ 1847471 h 3114436"/>
                  <a:gd name="connsiteX97" fmla="*/ 981075 w 4827126"/>
                  <a:gd name="connsiteY97" fmla="*/ 1847471 h 3114436"/>
                  <a:gd name="connsiteX98" fmla="*/ 981075 w 4827126"/>
                  <a:gd name="connsiteY98" fmla="*/ 1618871 h 3114436"/>
                  <a:gd name="connsiteX99" fmla="*/ 247650 w 4827126"/>
                  <a:gd name="connsiteY99" fmla="*/ 1618871 h 3114436"/>
                  <a:gd name="connsiteX100" fmla="*/ 245410 w 4827126"/>
                  <a:gd name="connsiteY100" fmla="*/ 1756983 h 3114436"/>
                  <a:gd name="connsiteX101" fmla="*/ 104775 w 4827126"/>
                  <a:gd name="connsiteY101" fmla="*/ 1756983 h 3114436"/>
                  <a:gd name="connsiteX102" fmla="*/ 109537 w 4827126"/>
                  <a:gd name="connsiteY102" fmla="*/ 1647446 h 3114436"/>
                  <a:gd name="connsiteX103" fmla="*/ 4762 w 4827126"/>
                  <a:gd name="connsiteY103" fmla="*/ 1647446 h 3114436"/>
                  <a:gd name="connsiteX104" fmla="*/ 0 w 4827126"/>
                  <a:gd name="connsiteY104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46752 w 4827126"/>
                  <a:gd name="connsiteY77" fmla="*/ 2538055 h 3114436"/>
                  <a:gd name="connsiteX78" fmla="*/ 3343726 w 4827126"/>
                  <a:gd name="connsiteY78" fmla="*/ 2830690 h 3114436"/>
                  <a:gd name="connsiteX79" fmla="*/ 3318741 w 4827126"/>
                  <a:gd name="connsiteY79" fmla="*/ 2461833 h 3114436"/>
                  <a:gd name="connsiteX80" fmla="*/ 3298714 w 4827126"/>
                  <a:gd name="connsiteY80" fmla="*/ 2465099 h 3114436"/>
                  <a:gd name="connsiteX81" fmla="*/ 2883930 w 4827126"/>
                  <a:gd name="connsiteY81" fmla="*/ 2490597 h 3114436"/>
                  <a:gd name="connsiteX82" fmla="*/ 2911700 w 4827126"/>
                  <a:gd name="connsiteY82" fmla="*/ 3106085 h 3114436"/>
                  <a:gd name="connsiteX83" fmla="*/ 2570836 w 4827126"/>
                  <a:gd name="connsiteY83" fmla="*/ 3114436 h 3114436"/>
                  <a:gd name="connsiteX84" fmla="*/ 2541842 w 4827126"/>
                  <a:gd name="connsiteY84" fmla="*/ 2506221 h 3114436"/>
                  <a:gd name="connsiteX85" fmla="*/ 1795747 w 4827126"/>
                  <a:gd name="connsiteY85" fmla="*/ 2518889 h 3114436"/>
                  <a:gd name="connsiteX86" fmla="*/ 1767077 w 4827126"/>
                  <a:gd name="connsiteY86" fmla="*/ 2464167 h 3114436"/>
                  <a:gd name="connsiteX87" fmla="*/ 1738596 w 4827126"/>
                  <a:gd name="connsiteY87" fmla="*/ 2428590 h 3114436"/>
                  <a:gd name="connsiteX88" fmla="*/ 1678923 w 4827126"/>
                  <a:gd name="connsiteY88" fmla="*/ 2435591 h 3114436"/>
                  <a:gd name="connsiteX89" fmla="*/ 1654921 w 4827126"/>
                  <a:gd name="connsiteY89" fmla="*/ 2408877 h 3114436"/>
                  <a:gd name="connsiteX90" fmla="*/ 1638300 w 4827126"/>
                  <a:gd name="connsiteY90" fmla="*/ 1918908 h 3114436"/>
                  <a:gd name="connsiteX91" fmla="*/ 1443037 w 4827126"/>
                  <a:gd name="connsiteY91" fmla="*/ 1923671 h 3114436"/>
                  <a:gd name="connsiteX92" fmla="*/ 1414462 w 4827126"/>
                  <a:gd name="connsiteY92" fmla="*/ 1314071 h 3114436"/>
                  <a:gd name="connsiteX93" fmla="*/ 1257300 w 4827126"/>
                  <a:gd name="connsiteY93" fmla="*/ 1314071 h 3114436"/>
                  <a:gd name="connsiteX94" fmla="*/ 1257300 w 4827126"/>
                  <a:gd name="connsiteY94" fmla="*/ 1566483 h 3114436"/>
                  <a:gd name="connsiteX95" fmla="*/ 1119187 w 4827126"/>
                  <a:gd name="connsiteY95" fmla="*/ 1566483 h 3114436"/>
                  <a:gd name="connsiteX96" fmla="*/ 1123950 w 4827126"/>
                  <a:gd name="connsiteY96" fmla="*/ 1847471 h 3114436"/>
                  <a:gd name="connsiteX97" fmla="*/ 981075 w 4827126"/>
                  <a:gd name="connsiteY97" fmla="*/ 1847471 h 3114436"/>
                  <a:gd name="connsiteX98" fmla="*/ 981075 w 4827126"/>
                  <a:gd name="connsiteY98" fmla="*/ 1618871 h 3114436"/>
                  <a:gd name="connsiteX99" fmla="*/ 247650 w 4827126"/>
                  <a:gd name="connsiteY99" fmla="*/ 1618871 h 3114436"/>
                  <a:gd name="connsiteX100" fmla="*/ 245410 w 4827126"/>
                  <a:gd name="connsiteY100" fmla="*/ 1756983 h 3114436"/>
                  <a:gd name="connsiteX101" fmla="*/ 104775 w 4827126"/>
                  <a:gd name="connsiteY101" fmla="*/ 1756983 h 3114436"/>
                  <a:gd name="connsiteX102" fmla="*/ 109537 w 4827126"/>
                  <a:gd name="connsiteY102" fmla="*/ 1647446 h 3114436"/>
                  <a:gd name="connsiteX103" fmla="*/ 4762 w 4827126"/>
                  <a:gd name="connsiteY103" fmla="*/ 1647446 h 3114436"/>
                  <a:gd name="connsiteX104" fmla="*/ 0 w 4827126"/>
                  <a:gd name="connsiteY104" fmla="*/ 1237871 h 3114436"/>
                  <a:gd name="connsiteX0" fmla="*/ 0 w 4827126"/>
                  <a:gd name="connsiteY0" fmla="*/ 1237871 h 3143410"/>
                  <a:gd name="connsiteX1" fmla="*/ 149876 w 4827126"/>
                  <a:gd name="connsiteY1" fmla="*/ 1240205 h 3143410"/>
                  <a:gd name="connsiteX2" fmla="*/ 152400 w 4827126"/>
                  <a:gd name="connsiteY2" fmla="*/ 1061658 h 3143410"/>
                  <a:gd name="connsiteX3" fmla="*/ 509587 w 4827126"/>
                  <a:gd name="connsiteY3" fmla="*/ 1066421 h 3143410"/>
                  <a:gd name="connsiteX4" fmla="*/ 519112 w 4827126"/>
                  <a:gd name="connsiteY4" fmla="*/ 1199771 h 3143410"/>
                  <a:gd name="connsiteX5" fmla="*/ 671418 w 4827126"/>
                  <a:gd name="connsiteY5" fmla="*/ 1202200 h 3143410"/>
                  <a:gd name="connsiteX6" fmla="*/ 666750 w 4827126"/>
                  <a:gd name="connsiteY6" fmla="*/ 1014033 h 3143410"/>
                  <a:gd name="connsiteX7" fmla="*/ 1104900 w 4827126"/>
                  <a:gd name="connsiteY7" fmla="*/ 1023558 h 3143410"/>
                  <a:gd name="connsiteX8" fmla="*/ 1104900 w 4827126"/>
                  <a:gd name="connsiteY8" fmla="*/ 918783 h 3143410"/>
                  <a:gd name="connsiteX9" fmla="*/ 1266825 w 4827126"/>
                  <a:gd name="connsiteY9" fmla="*/ 923546 h 3143410"/>
                  <a:gd name="connsiteX10" fmla="*/ 1262062 w 4827126"/>
                  <a:gd name="connsiteY10" fmla="*/ 528258 h 3143410"/>
                  <a:gd name="connsiteX11" fmla="*/ 1214437 w 4827126"/>
                  <a:gd name="connsiteY11" fmla="*/ 528258 h 3143410"/>
                  <a:gd name="connsiteX12" fmla="*/ 1214437 w 4827126"/>
                  <a:gd name="connsiteY12" fmla="*/ 352046 h 3143410"/>
                  <a:gd name="connsiteX13" fmla="*/ 1309687 w 4827126"/>
                  <a:gd name="connsiteY13" fmla="*/ 352046 h 3143410"/>
                  <a:gd name="connsiteX14" fmla="*/ 1300162 w 4827126"/>
                  <a:gd name="connsiteY14" fmla="*/ 266321 h 3143410"/>
                  <a:gd name="connsiteX15" fmla="*/ 1395412 w 4827126"/>
                  <a:gd name="connsiteY15" fmla="*/ 256796 h 3143410"/>
                  <a:gd name="connsiteX16" fmla="*/ 1381125 w 4827126"/>
                  <a:gd name="connsiteY16" fmla="*/ 49865 h 3143410"/>
                  <a:gd name="connsiteX17" fmla="*/ 1607487 w 4827126"/>
                  <a:gd name="connsiteY17" fmla="*/ 140351 h 3143410"/>
                  <a:gd name="connsiteX18" fmla="*/ 1757269 w 4827126"/>
                  <a:gd name="connsiteY18" fmla="*/ 0 h 3143410"/>
                  <a:gd name="connsiteX19" fmla="*/ 1781175 w 4827126"/>
                  <a:gd name="connsiteY19" fmla="*/ 71058 h 3143410"/>
                  <a:gd name="connsiteX20" fmla="*/ 1790700 w 4827126"/>
                  <a:gd name="connsiteY20" fmla="*/ 423483 h 3143410"/>
                  <a:gd name="connsiteX21" fmla="*/ 1747837 w 4827126"/>
                  <a:gd name="connsiteY21" fmla="*/ 433008 h 3143410"/>
                  <a:gd name="connsiteX22" fmla="*/ 1757362 w 4827126"/>
                  <a:gd name="connsiteY22" fmla="*/ 518733 h 3143410"/>
                  <a:gd name="connsiteX23" fmla="*/ 1704975 w 4827126"/>
                  <a:gd name="connsiteY23" fmla="*/ 513971 h 3143410"/>
                  <a:gd name="connsiteX24" fmla="*/ 1714500 w 4827126"/>
                  <a:gd name="connsiteY24" fmla="*/ 709233 h 3143410"/>
                  <a:gd name="connsiteX25" fmla="*/ 1735980 w 4827126"/>
                  <a:gd name="connsiteY25" fmla="*/ 719043 h 3143410"/>
                  <a:gd name="connsiteX26" fmla="*/ 2066925 w 4827126"/>
                  <a:gd name="connsiteY26" fmla="*/ 313946 h 3143410"/>
                  <a:gd name="connsiteX27" fmla="*/ 2095311 w 4827126"/>
                  <a:gd name="connsiteY27" fmla="*/ 361761 h 3143410"/>
                  <a:gd name="connsiteX28" fmla="*/ 2159840 w 4827126"/>
                  <a:gd name="connsiteY28" fmla="*/ 392763 h 3143410"/>
                  <a:gd name="connsiteX29" fmla="*/ 2197846 w 4827126"/>
                  <a:gd name="connsiteY29" fmla="*/ 414148 h 3143410"/>
                  <a:gd name="connsiteX30" fmla="*/ 2268242 w 4827126"/>
                  <a:gd name="connsiteY30" fmla="*/ 413675 h 3143410"/>
                  <a:gd name="connsiteX31" fmla="*/ 2323721 w 4827126"/>
                  <a:gd name="connsiteY31" fmla="*/ 439725 h 3143410"/>
                  <a:gd name="connsiteX32" fmla="*/ 2352485 w 4827126"/>
                  <a:gd name="connsiteY32" fmla="*/ 502111 h 3143410"/>
                  <a:gd name="connsiteX33" fmla="*/ 2362200 w 4827126"/>
                  <a:gd name="connsiteY33" fmla="*/ 533021 h 3143410"/>
                  <a:gd name="connsiteX34" fmla="*/ 2376487 w 4827126"/>
                  <a:gd name="connsiteY34" fmla="*/ 561596 h 3143410"/>
                  <a:gd name="connsiteX35" fmla="*/ 2419350 w 4827126"/>
                  <a:gd name="connsiteY35" fmla="*/ 583264 h 3143410"/>
                  <a:gd name="connsiteX36" fmla="*/ 2476500 w 4827126"/>
                  <a:gd name="connsiteY36" fmla="*/ 580930 h 3143410"/>
                  <a:gd name="connsiteX37" fmla="*/ 2531032 w 4827126"/>
                  <a:gd name="connsiteY37" fmla="*/ 585694 h 3143410"/>
                  <a:gd name="connsiteX38" fmla="*/ 2581181 w 4827126"/>
                  <a:gd name="connsiteY38" fmla="*/ 611840 h 3143410"/>
                  <a:gd name="connsiteX39" fmla="*/ 2678668 w 4827126"/>
                  <a:gd name="connsiteY39" fmla="*/ 723616 h 3143410"/>
                  <a:gd name="connsiteX40" fmla="*/ 2752725 w 4827126"/>
                  <a:gd name="connsiteY40" fmla="*/ 842583 h 3143410"/>
                  <a:gd name="connsiteX41" fmla="*/ 2907269 w 4827126"/>
                  <a:gd name="connsiteY41" fmla="*/ 983124 h 3143410"/>
                  <a:gd name="connsiteX42" fmla="*/ 2919412 w 4827126"/>
                  <a:gd name="connsiteY42" fmla="*/ 1018796 h 3143410"/>
                  <a:gd name="connsiteX43" fmla="*/ 2924175 w 4827126"/>
                  <a:gd name="connsiteY43" fmla="*/ 1071183 h 3143410"/>
                  <a:gd name="connsiteX44" fmla="*/ 2909887 w 4827126"/>
                  <a:gd name="connsiteY44" fmla="*/ 1123571 h 3143410"/>
                  <a:gd name="connsiteX45" fmla="*/ 2914650 w 4827126"/>
                  <a:gd name="connsiteY45" fmla="*/ 1166433 h 3143410"/>
                  <a:gd name="connsiteX46" fmla="*/ 2943225 w 4827126"/>
                  <a:gd name="connsiteY46" fmla="*/ 1195008 h 3143410"/>
                  <a:gd name="connsiteX47" fmla="*/ 2986087 w 4827126"/>
                  <a:gd name="connsiteY47" fmla="*/ 1214058 h 3143410"/>
                  <a:gd name="connsiteX48" fmla="*/ 3014472 w 4827126"/>
                  <a:gd name="connsiteY48" fmla="*/ 1276161 h 3143410"/>
                  <a:gd name="connsiteX49" fmla="*/ 3216927 w 4827126"/>
                  <a:gd name="connsiteY49" fmla="*/ 1278684 h 3143410"/>
                  <a:gd name="connsiteX50" fmla="*/ 3338512 w 4827126"/>
                  <a:gd name="connsiteY50" fmla="*/ 1235727 h 3143410"/>
                  <a:gd name="connsiteX51" fmla="*/ 3414712 w 4827126"/>
                  <a:gd name="connsiteY51" fmla="*/ 1266446 h 3143410"/>
                  <a:gd name="connsiteX52" fmla="*/ 3414712 w 4827126"/>
                  <a:gd name="connsiteY52" fmla="*/ 1304546 h 3143410"/>
                  <a:gd name="connsiteX53" fmla="*/ 3400425 w 4827126"/>
                  <a:gd name="connsiteY53" fmla="*/ 1371221 h 3143410"/>
                  <a:gd name="connsiteX54" fmla="*/ 3386137 w 4827126"/>
                  <a:gd name="connsiteY54" fmla="*/ 1395033 h 3143410"/>
                  <a:gd name="connsiteX55" fmla="*/ 3441618 w 4827126"/>
                  <a:gd name="connsiteY55" fmla="*/ 1452562 h 3143410"/>
                  <a:gd name="connsiteX56" fmla="*/ 3548062 w 4827126"/>
                  <a:gd name="connsiteY56" fmla="*/ 1571246 h 3143410"/>
                  <a:gd name="connsiteX57" fmla="*/ 3481387 w 4827126"/>
                  <a:gd name="connsiteY57" fmla="*/ 1666496 h 3143410"/>
                  <a:gd name="connsiteX58" fmla="*/ 3476625 w 4827126"/>
                  <a:gd name="connsiteY58" fmla="*/ 1680783 h 3143410"/>
                  <a:gd name="connsiteX59" fmla="*/ 3495675 w 4827126"/>
                  <a:gd name="connsiteY59" fmla="*/ 1714121 h 3143410"/>
                  <a:gd name="connsiteX60" fmla="*/ 3714750 w 4827126"/>
                  <a:gd name="connsiteY60" fmla="*/ 1752221 h 3143410"/>
                  <a:gd name="connsiteX61" fmla="*/ 3933825 w 4827126"/>
                  <a:gd name="connsiteY61" fmla="*/ 1776223 h 3143410"/>
                  <a:gd name="connsiteX62" fmla="*/ 4141326 w 4827126"/>
                  <a:gd name="connsiteY62" fmla="*/ 1709358 h 3143410"/>
                  <a:gd name="connsiteX63" fmla="*/ 4281487 w 4827126"/>
                  <a:gd name="connsiteY63" fmla="*/ 1780796 h 3143410"/>
                  <a:gd name="connsiteX64" fmla="*/ 4336588 w 4827126"/>
                  <a:gd name="connsiteY64" fmla="*/ 1749793 h 3143410"/>
                  <a:gd name="connsiteX65" fmla="*/ 4315016 w 4827126"/>
                  <a:gd name="connsiteY65" fmla="*/ 1587773 h 3143410"/>
                  <a:gd name="connsiteX66" fmla="*/ 4452748 w 4827126"/>
                  <a:gd name="connsiteY66" fmla="*/ 1583200 h 3143410"/>
                  <a:gd name="connsiteX67" fmla="*/ 4464512 w 4827126"/>
                  <a:gd name="connsiteY67" fmla="*/ 1704785 h 3143410"/>
                  <a:gd name="connsiteX68" fmla="*/ 4765309 w 4827126"/>
                  <a:gd name="connsiteY68" fmla="*/ 1678260 h 3143410"/>
                  <a:gd name="connsiteX69" fmla="*/ 4779881 w 4827126"/>
                  <a:gd name="connsiteY69" fmla="*/ 1888000 h 3143410"/>
                  <a:gd name="connsiteX70" fmla="*/ 4820124 w 4827126"/>
                  <a:gd name="connsiteY70" fmla="*/ 1895381 h 3143410"/>
                  <a:gd name="connsiteX71" fmla="*/ 4827126 w 4827126"/>
                  <a:gd name="connsiteY71" fmla="*/ 2009490 h 3143410"/>
                  <a:gd name="connsiteX72" fmla="*/ 4746449 w 4827126"/>
                  <a:gd name="connsiteY72" fmla="*/ 2016682 h 3143410"/>
                  <a:gd name="connsiteX73" fmla="*/ 4777356 w 4827126"/>
                  <a:gd name="connsiteY73" fmla="*/ 2454642 h 3143410"/>
                  <a:gd name="connsiteX74" fmla="*/ 3811163 w 4827126"/>
                  <a:gd name="connsiteY74" fmla="*/ 2520958 h 3143410"/>
                  <a:gd name="connsiteX75" fmla="*/ 3790950 w 4827126"/>
                  <a:gd name="connsiteY75" fmla="*/ 2215496 h 3143410"/>
                  <a:gd name="connsiteX76" fmla="*/ 3650870 w 4827126"/>
                  <a:gd name="connsiteY76" fmla="*/ 2224661 h 3143410"/>
                  <a:gd name="connsiteX77" fmla="*/ 3682377 w 4827126"/>
                  <a:gd name="connsiteY77" fmla="*/ 3143410 h 3143410"/>
                  <a:gd name="connsiteX78" fmla="*/ 3343726 w 4827126"/>
                  <a:gd name="connsiteY78" fmla="*/ 2830690 h 3143410"/>
                  <a:gd name="connsiteX79" fmla="*/ 3318741 w 4827126"/>
                  <a:gd name="connsiteY79" fmla="*/ 2461833 h 3143410"/>
                  <a:gd name="connsiteX80" fmla="*/ 3298714 w 4827126"/>
                  <a:gd name="connsiteY80" fmla="*/ 2465099 h 3143410"/>
                  <a:gd name="connsiteX81" fmla="*/ 2883930 w 4827126"/>
                  <a:gd name="connsiteY81" fmla="*/ 2490597 h 3143410"/>
                  <a:gd name="connsiteX82" fmla="*/ 2911700 w 4827126"/>
                  <a:gd name="connsiteY82" fmla="*/ 3106085 h 3143410"/>
                  <a:gd name="connsiteX83" fmla="*/ 2570836 w 4827126"/>
                  <a:gd name="connsiteY83" fmla="*/ 3114436 h 3143410"/>
                  <a:gd name="connsiteX84" fmla="*/ 2541842 w 4827126"/>
                  <a:gd name="connsiteY84" fmla="*/ 2506221 h 3143410"/>
                  <a:gd name="connsiteX85" fmla="*/ 1795747 w 4827126"/>
                  <a:gd name="connsiteY85" fmla="*/ 2518889 h 3143410"/>
                  <a:gd name="connsiteX86" fmla="*/ 1767077 w 4827126"/>
                  <a:gd name="connsiteY86" fmla="*/ 2464167 h 3143410"/>
                  <a:gd name="connsiteX87" fmla="*/ 1738596 w 4827126"/>
                  <a:gd name="connsiteY87" fmla="*/ 2428590 h 3143410"/>
                  <a:gd name="connsiteX88" fmla="*/ 1678923 w 4827126"/>
                  <a:gd name="connsiteY88" fmla="*/ 2435591 h 3143410"/>
                  <a:gd name="connsiteX89" fmla="*/ 1654921 w 4827126"/>
                  <a:gd name="connsiteY89" fmla="*/ 2408877 h 3143410"/>
                  <a:gd name="connsiteX90" fmla="*/ 1638300 w 4827126"/>
                  <a:gd name="connsiteY90" fmla="*/ 1918908 h 3143410"/>
                  <a:gd name="connsiteX91" fmla="*/ 1443037 w 4827126"/>
                  <a:gd name="connsiteY91" fmla="*/ 1923671 h 3143410"/>
                  <a:gd name="connsiteX92" fmla="*/ 1414462 w 4827126"/>
                  <a:gd name="connsiteY92" fmla="*/ 1314071 h 3143410"/>
                  <a:gd name="connsiteX93" fmla="*/ 1257300 w 4827126"/>
                  <a:gd name="connsiteY93" fmla="*/ 1314071 h 3143410"/>
                  <a:gd name="connsiteX94" fmla="*/ 1257300 w 4827126"/>
                  <a:gd name="connsiteY94" fmla="*/ 1566483 h 3143410"/>
                  <a:gd name="connsiteX95" fmla="*/ 1119187 w 4827126"/>
                  <a:gd name="connsiteY95" fmla="*/ 1566483 h 3143410"/>
                  <a:gd name="connsiteX96" fmla="*/ 1123950 w 4827126"/>
                  <a:gd name="connsiteY96" fmla="*/ 1847471 h 3143410"/>
                  <a:gd name="connsiteX97" fmla="*/ 981075 w 4827126"/>
                  <a:gd name="connsiteY97" fmla="*/ 1847471 h 3143410"/>
                  <a:gd name="connsiteX98" fmla="*/ 981075 w 4827126"/>
                  <a:gd name="connsiteY98" fmla="*/ 1618871 h 3143410"/>
                  <a:gd name="connsiteX99" fmla="*/ 247650 w 4827126"/>
                  <a:gd name="connsiteY99" fmla="*/ 1618871 h 3143410"/>
                  <a:gd name="connsiteX100" fmla="*/ 245410 w 4827126"/>
                  <a:gd name="connsiteY100" fmla="*/ 1756983 h 3143410"/>
                  <a:gd name="connsiteX101" fmla="*/ 104775 w 4827126"/>
                  <a:gd name="connsiteY101" fmla="*/ 1756983 h 3143410"/>
                  <a:gd name="connsiteX102" fmla="*/ 109537 w 4827126"/>
                  <a:gd name="connsiteY102" fmla="*/ 1647446 h 3143410"/>
                  <a:gd name="connsiteX103" fmla="*/ 4762 w 4827126"/>
                  <a:gd name="connsiteY103" fmla="*/ 1647446 h 3143410"/>
                  <a:gd name="connsiteX104" fmla="*/ 0 w 4827126"/>
                  <a:gd name="connsiteY104" fmla="*/ 1237871 h 3143410"/>
                  <a:gd name="connsiteX0" fmla="*/ 0 w 4827126"/>
                  <a:gd name="connsiteY0" fmla="*/ 1237871 h 3143410"/>
                  <a:gd name="connsiteX1" fmla="*/ 149876 w 4827126"/>
                  <a:gd name="connsiteY1" fmla="*/ 1240205 h 3143410"/>
                  <a:gd name="connsiteX2" fmla="*/ 152400 w 4827126"/>
                  <a:gd name="connsiteY2" fmla="*/ 1061658 h 3143410"/>
                  <a:gd name="connsiteX3" fmla="*/ 509587 w 4827126"/>
                  <a:gd name="connsiteY3" fmla="*/ 1066421 h 3143410"/>
                  <a:gd name="connsiteX4" fmla="*/ 519112 w 4827126"/>
                  <a:gd name="connsiteY4" fmla="*/ 1199771 h 3143410"/>
                  <a:gd name="connsiteX5" fmla="*/ 671418 w 4827126"/>
                  <a:gd name="connsiteY5" fmla="*/ 1202200 h 3143410"/>
                  <a:gd name="connsiteX6" fmla="*/ 666750 w 4827126"/>
                  <a:gd name="connsiteY6" fmla="*/ 1014033 h 3143410"/>
                  <a:gd name="connsiteX7" fmla="*/ 1104900 w 4827126"/>
                  <a:gd name="connsiteY7" fmla="*/ 1023558 h 3143410"/>
                  <a:gd name="connsiteX8" fmla="*/ 1104900 w 4827126"/>
                  <a:gd name="connsiteY8" fmla="*/ 918783 h 3143410"/>
                  <a:gd name="connsiteX9" fmla="*/ 1266825 w 4827126"/>
                  <a:gd name="connsiteY9" fmla="*/ 923546 h 3143410"/>
                  <a:gd name="connsiteX10" fmla="*/ 1262062 w 4827126"/>
                  <a:gd name="connsiteY10" fmla="*/ 528258 h 3143410"/>
                  <a:gd name="connsiteX11" fmla="*/ 1214437 w 4827126"/>
                  <a:gd name="connsiteY11" fmla="*/ 528258 h 3143410"/>
                  <a:gd name="connsiteX12" fmla="*/ 1214437 w 4827126"/>
                  <a:gd name="connsiteY12" fmla="*/ 352046 h 3143410"/>
                  <a:gd name="connsiteX13" fmla="*/ 1309687 w 4827126"/>
                  <a:gd name="connsiteY13" fmla="*/ 352046 h 3143410"/>
                  <a:gd name="connsiteX14" fmla="*/ 1300162 w 4827126"/>
                  <a:gd name="connsiteY14" fmla="*/ 266321 h 3143410"/>
                  <a:gd name="connsiteX15" fmla="*/ 1395412 w 4827126"/>
                  <a:gd name="connsiteY15" fmla="*/ 256796 h 3143410"/>
                  <a:gd name="connsiteX16" fmla="*/ 1381125 w 4827126"/>
                  <a:gd name="connsiteY16" fmla="*/ 49865 h 3143410"/>
                  <a:gd name="connsiteX17" fmla="*/ 1607487 w 4827126"/>
                  <a:gd name="connsiteY17" fmla="*/ 140351 h 3143410"/>
                  <a:gd name="connsiteX18" fmla="*/ 1757269 w 4827126"/>
                  <a:gd name="connsiteY18" fmla="*/ 0 h 3143410"/>
                  <a:gd name="connsiteX19" fmla="*/ 1781175 w 4827126"/>
                  <a:gd name="connsiteY19" fmla="*/ 71058 h 3143410"/>
                  <a:gd name="connsiteX20" fmla="*/ 1790700 w 4827126"/>
                  <a:gd name="connsiteY20" fmla="*/ 423483 h 3143410"/>
                  <a:gd name="connsiteX21" fmla="*/ 1747837 w 4827126"/>
                  <a:gd name="connsiteY21" fmla="*/ 433008 h 3143410"/>
                  <a:gd name="connsiteX22" fmla="*/ 1757362 w 4827126"/>
                  <a:gd name="connsiteY22" fmla="*/ 518733 h 3143410"/>
                  <a:gd name="connsiteX23" fmla="*/ 1704975 w 4827126"/>
                  <a:gd name="connsiteY23" fmla="*/ 513971 h 3143410"/>
                  <a:gd name="connsiteX24" fmla="*/ 1714500 w 4827126"/>
                  <a:gd name="connsiteY24" fmla="*/ 709233 h 3143410"/>
                  <a:gd name="connsiteX25" fmla="*/ 1735980 w 4827126"/>
                  <a:gd name="connsiteY25" fmla="*/ 719043 h 3143410"/>
                  <a:gd name="connsiteX26" fmla="*/ 2066925 w 4827126"/>
                  <a:gd name="connsiteY26" fmla="*/ 313946 h 3143410"/>
                  <a:gd name="connsiteX27" fmla="*/ 2095311 w 4827126"/>
                  <a:gd name="connsiteY27" fmla="*/ 361761 h 3143410"/>
                  <a:gd name="connsiteX28" fmla="*/ 2159840 w 4827126"/>
                  <a:gd name="connsiteY28" fmla="*/ 392763 h 3143410"/>
                  <a:gd name="connsiteX29" fmla="*/ 2197846 w 4827126"/>
                  <a:gd name="connsiteY29" fmla="*/ 414148 h 3143410"/>
                  <a:gd name="connsiteX30" fmla="*/ 2268242 w 4827126"/>
                  <a:gd name="connsiteY30" fmla="*/ 413675 h 3143410"/>
                  <a:gd name="connsiteX31" fmla="*/ 2323721 w 4827126"/>
                  <a:gd name="connsiteY31" fmla="*/ 439725 h 3143410"/>
                  <a:gd name="connsiteX32" fmla="*/ 2352485 w 4827126"/>
                  <a:gd name="connsiteY32" fmla="*/ 502111 h 3143410"/>
                  <a:gd name="connsiteX33" fmla="*/ 2362200 w 4827126"/>
                  <a:gd name="connsiteY33" fmla="*/ 533021 h 3143410"/>
                  <a:gd name="connsiteX34" fmla="*/ 2376487 w 4827126"/>
                  <a:gd name="connsiteY34" fmla="*/ 561596 h 3143410"/>
                  <a:gd name="connsiteX35" fmla="*/ 2419350 w 4827126"/>
                  <a:gd name="connsiteY35" fmla="*/ 583264 h 3143410"/>
                  <a:gd name="connsiteX36" fmla="*/ 2476500 w 4827126"/>
                  <a:gd name="connsiteY36" fmla="*/ 580930 h 3143410"/>
                  <a:gd name="connsiteX37" fmla="*/ 2531032 w 4827126"/>
                  <a:gd name="connsiteY37" fmla="*/ 585694 h 3143410"/>
                  <a:gd name="connsiteX38" fmla="*/ 2581181 w 4827126"/>
                  <a:gd name="connsiteY38" fmla="*/ 611840 h 3143410"/>
                  <a:gd name="connsiteX39" fmla="*/ 2678668 w 4827126"/>
                  <a:gd name="connsiteY39" fmla="*/ 723616 h 3143410"/>
                  <a:gd name="connsiteX40" fmla="*/ 2752725 w 4827126"/>
                  <a:gd name="connsiteY40" fmla="*/ 842583 h 3143410"/>
                  <a:gd name="connsiteX41" fmla="*/ 2907269 w 4827126"/>
                  <a:gd name="connsiteY41" fmla="*/ 983124 h 3143410"/>
                  <a:gd name="connsiteX42" fmla="*/ 2919412 w 4827126"/>
                  <a:gd name="connsiteY42" fmla="*/ 1018796 h 3143410"/>
                  <a:gd name="connsiteX43" fmla="*/ 2924175 w 4827126"/>
                  <a:gd name="connsiteY43" fmla="*/ 1071183 h 3143410"/>
                  <a:gd name="connsiteX44" fmla="*/ 2909887 w 4827126"/>
                  <a:gd name="connsiteY44" fmla="*/ 1123571 h 3143410"/>
                  <a:gd name="connsiteX45" fmla="*/ 2914650 w 4827126"/>
                  <a:gd name="connsiteY45" fmla="*/ 1166433 h 3143410"/>
                  <a:gd name="connsiteX46" fmla="*/ 2943225 w 4827126"/>
                  <a:gd name="connsiteY46" fmla="*/ 1195008 h 3143410"/>
                  <a:gd name="connsiteX47" fmla="*/ 2986087 w 4827126"/>
                  <a:gd name="connsiteY47" fmla="*/ 1214058 h 3143410"/>
                  <a:gd name="connsiteX48" fmla="*/ 3014472 w 4827126"/>
                  <a:gd name="connsiteY48" fmla="*/ 1276161 h 3143410"/>
                  <a:gd name="connsiteX49" fmla="*/ 3216927 w 4827126"/>
                  <a:gd name="connsiteY49" fmla="*/ 1278684 h 3143410"/>
                  <a:gd name="connsiteX50" fmla="*/ 3338512 w 4827126"/>
                  <a:gd name="connsiteY50" fmla="*/ 1235727 h 3143410"/>
                  <a:gd name="connsiteX51" fmla="*/ 3414712 w 4827126"/>
                  <a:gd name="connsiteY51" fmla="*/ 1266446 h 3143410"/>
                  <a:gd name="connsiteX52" fmla="*/ 3414712 w 4827126"/>
                  <a:gd name="connsiteY52" fmla="*/ 1304546 h 3143410"/>
                  <a:gd name="connsiteX53" fmla="*/ 3400425 w 4827126"/>
                  <a:gd name="connsiteY53" fmla="*/ 1371221 h 3143410"/>
                  <a:gd name="connsiteX54" fmla="*/ 3386137 w 4827126"/>
                  <a:gd name="connsiteY54" fmla="*/ 1395033 h 3143410"/>
                  <a:gd name="connsiteX55" fmla="*/ 3441618 w 4827126"/>
                  <a:gd name="connsiteY55" fmla="*/ 1452562 h 3143410"/>
                  <a:gd name="connsiteX56" fmla="*/ 3548062 w 4827126"/>
                  <a:gd name="connsiteY56" fmla="*/ 1571246 h 3143410"/>
                  <a:gd name="connsiteX57" fmla="*/ 3481387 w 4827126"/>
                  <a:gd name="connsiteY57" fmla="*/ 1666496 h 3143410"/>
                  <a:gd name="connsiteX58" fmla="*/ 3476625 w 4827126"/>
                  <a:gd name="connsiteY58" fmla="*/ 1680783 h 3143410"/>
                  <a:gd name="connsiteX59" fmla="*/ 3495675 w 4827126"/>
                  <a:gd name="connsiteY59" fmla="*/ 1714121 h 3143410"/>
                  <a:gd name="connsiteX60" fmla="*/ 3714750 w 4827126"/>
                  <a:gd name="connsiteY60" fmla="*/ 1752221 h 3143410"/>
                  <a:gd name="connsiteX61" fmla="*/ 3933825 w 4827126"/>
                  <a:gd name="connsiteY61" fmla="*/ 1776223 h 3143410"/>
                  <a:gd name="connsiteX62" fmla="*/ 4141326 w 4827126"/>
                  <a:gd name="connsiteY62" fmla="*/ 1709358 h 3143410"/>
                  <a:gd name="connsiteX63" fmla="*/ 4281487 w 4827126"/>
                  <a:gd name="connsiteY63" fmla="*/ 1780796 h 3143410"/>
                  <a:gd name="connsiteX64" fmla="*/ 4336588 w 4827126"/>
                  <a:gd name="connsiteY64" fmla="*/ 1749793 h 3143410"/>
                  <a:gd name="connsiteX65" fmla="*/ 4315016 w 4827126"/>
                  <a:gd name="connsiteY65" fmla="*/ 1587773 h 3143410"/>
                  <a:gd name="connsiteX66" fmla="*/ 4452748 w 4827126"/>
                  <a:gd name="connsiteY66" fmla="*/ 1583200 h 3143410"/>
                  <a:gd name="connsiteX67" fmla="*/ 4464512 w 4827126"/>
                  <a:gd name="connsiteY67" fmla="*/ 1704785 h 3143410"/>
                  <a:gd name="connsiteX68" fmla="*/ 4765309 w 4827126"/>
                  <a:gd name="connsiteY68" fmla="*/ 1678260 h 3143410"/>
                  <a:gd name="connsiteX69" fmla="*/ 4779881 w 4827126"/>
                  <a:gd name="connsiteY69" fmla="*/ 1888000 h 3143410"/>
                  <a:gd name="connsiteX70" fmla="*/ 4820124 w 4827126"/>
                  <a:gd name="connsiteY70" fmla="*/ 1895381 h 3143410"/>
                  <a:gd name="connsiteX71" fmla="*/ 4827126 w 4827126"/>
                  <a:gd name="connsiteY71" fmla="*/ 2009490 h 3143410"/>
                  <a:gd name="connsiteX72" fmla="*/ 4746449 w 4827126"/>
                  <a:gd name="connsiteY72" fmla="*/ 2016682 h 3143410"/>
                  <a:gd name="connsiteX73" fmla="*/ 4777356 w 4827126"/>
                  <a:gd name="connsiteY73" fmla="*/ 2454642 h 3143410"/>
                  <a:gd name="connsiteX74" fmla="*/ 3811163 w 4827126"/>
                  <a:gd name="connsiteY74" fmla="*/ 2520958 h 3143410"/>
                  <a:gd name="connsiteX75" fmla="*/ 3790950 w 4827126"/>
                  <a:gd name="connsiteY75" fmla="*/ 2215496 h 3143410"/>
                  <a:gd name="connsiteX76" fmla="*/ 3650870 w 4827126"/>
                  <a:gd name="connsiteY76" fmla="*/ 2224661 h 3143410"/>
                  <a:gd name="connsiteX77" fmla="*/ 3682377 w 4827126"/>
                  <a:gd name="connsiteY77" fmla="*/ 3143410 h 3143410"/>
                  <a:gd name="connsiteX78" fmla="*/ 3366396 w 4827126"/>
                  <a:gd name="connsiteY78" fmla="*/ 3141461 h 3143410"/>
                  <a:gd name="connsiteX79" fmla="*/ 3318741 w 4827126"/>
                  <a:gd name="connsiteY79" fmla="*/ 2461833 h 3143410"/>
                  <a:gd name="connsiteX80" fmla="*/ 3298714 w 4827126"/>
                  <a:gd name="connsiteY80" fmla="*/ 2465099 h 3143410"/>
                  <a:gd name="connsiteX81" fmla="*/ 2883930 w 4827126"/>
                  <a:gd name="connsiteY81" fmla="*/ 2490597 h 3143410"/>
                  <a:gd name="connsiteX82" fmla="*/ 2911700 w 4827126"/>
                  <a:gd name="connsiteY82" fmla="*/ 3106085 h 3143410"/>
                  <a:gd name="connsiteX83" fmla="*/ 2570836 w 4827126"/>
                  <a:gd name="connsiteY83" fmla="*/ 3114436 h 3143410"/>
                  <a:gd name="connsiteX84" fmla="*/ 2541842 w 4827126"/>
                  <a:gd name="connsiteY84" fmla="*/ 2506221 h 3143410"/>
                  <a:gd name="connsiteX85" fmla="*/ 1795747 w 4827126"/>
                  <a:gd name="connsiteY85" fmla="*/ 2518889 h 3143410"/>
                  <a:gd name="connsiteX86" fmla="*/ 1767077 w 4827126"/>
                  <a:gd name="connsiteY86" fmla="*/ 2464167 h 3143410"/>
                  <a:gd name="connsiteX87" fmla="*/ 1738596 w 4827126"/>
                  <a:gd name="connsiteY87" fmla="*/ 2428590 h 3143410"/>
                  <a:gd name="connsiteX88" fmla="*/ 1678923 w 4827126"/>
                  <a:gd name="connsiteY88" fmla="*/ 2435591 h 3143410"/>
                  <a:gd name="connsiteX89" fmla="*/ 1654921 w 4827126"/>
                  <a:gd name="connsiteY89" fmla="*/ 2408877 h 3143410"/>
                  <a:gd name="connsiteX90" fmla="*/ 1638300 w 4827126"/>
                  <a:gd name="connsiteY90" fmla="*/ 1918908 h 3143410"/>
                  <a:gd name="connsiteX91" fmla="*/ 1443037 w 4827126"/>
                  <a:gd name="connsiteY91" fmla="*/ 1923671 h 3143410"/>
                  <a:gd name="connsiteX92" fmla="*/ 1414462 w 4827126"/>
                  <a:gd name="connsiteY92" fmla="*/ 1314071 h 3143410"/>
                  <a:gd name="connsiteX93" fmla="*/ 1257300 w 4827126"/>
                  <a:gd name="connsiteY93" fmla="*/ 1314071 h 3143410"/>
                  <a:gd name="connsiteX94" fmla="*/ 1257300 w 4827126"/>
                  <a:gd name="connsiteY94" fmla="*/ 1566483 h 3143410"/>
                  <a:gd name="connsiteX95" fmla="*/ 1119187 w 4827126"/>
                  <a:gd name="connsiteY95" fmla="*/ 1566483 h 3143410"/>
                  <a:gd name="connsiteX96" fmla="*/ 1123950 w 4827126"/>
                  <a:gd name="connsiteY96" fmla="*/ 1847471 h 3143410"/>
                  <a:gd name="connsiteX97" fmla="*/ 981075 w 4827126"/>
                  <a:gd name="connsiteY97" fmla="*/ 1847471 h 3143410"/>
                  <a:gd name="connsiteX98" fmla="*/ 981075 w 4827126"/>
                  <a:gd name="connsiteY98" fmla="*/ 1618871 h 3143410"/>
                  <a:gd name="connsiteX99" fmla="*/ 247650 w 4827126"/>
                  <a:gd name="connsiteY99" fmla="*/ 1618871 h 3143410"/>
                  <a:gd name="connsiteX100" fmla="*/ 245410 w 4827126"/>
                  <a:gd name="connsiteY100" fmla="*/ 1756983 h 3143410"/>
                  <a:gd name="connsiteX101" fmla="*/ 104775 w 4827126"/>
                  <a:gd name="connsiteY101" fmla="*/ 1756983 h 3143410"/>
                  <a:gd name="connsiteX102" fmla="*/ 109537 w 4827126"/>
                  <a:gd name="connsiteY102" fmla="*/ 1647446 h 3143410"/>
                  <a:gd name="connsiteX103" fmla="*/ 4762 w 4827126"/>
                  <a:gd name="connsiteY103" fmla="*/ 1647446 h 3143410"/>
                  <a:gd name="connsiteX104" fmla="*/ 0 w 4827126"/>
                  <a:gd name="connsiteY104" fmla="*/ 1237871 h 3143410"/>
                  <a:gd name="connsiteX0" fmla="*/ 0 w 4827126"/>
                  <a:gd name="connsiteY0" fmla="*/ 1237871 h 3141461"/>
                  <a:gd name="connsiteX1" fmla="*/ 149876 w 4827126"/>
                  <a:gd name="connsiteY1" fmla="*/ 1240205 h 3141461"/>
                  <a:gd name="connsiteX2" fmla="*/ 152400 w 4827126"/>
                  <a:gd name="connsiteY2" fmla="*/ 1061658 h 3141461"/>
                  <a:gd name="connsiteX3" fmla="*/ 509587 w 4827126"/>
                  <a:gd name="connsiteY3" fmla="*/ 1066421 h 3141461"/>
                  <a:gd name="connsiteX4" fmla="*/ 519112 w 4827126"/>
                  <a:gd name="connsiteY4" fmla="*/ 1199771 h 3141461"/>
                  <a:gd name="connsiteX5" fmla="*/ 671418 w 4827126"/>
                  <a:gd name="connsiteY5" fmla="*/ 1202200 h 3141461"/>
                  <a:gd name="connsiteX6" fmla="*/ 666750 w 4827126"/>
                  <a:gd name="connsiteY6" fmla="*/ 1014033 h 3141461"/>
                  <a:gd name="connsiteX7" fmla="*/ 1104900 w 4827126"/>
                  <a:gd name="connsiteY7" fmla="*/ 1023558 h 3141461"/>
                  <a:gd name="connsiteX8" fmla="*/ 1104900 w 4827126"/>
                  <a:gd name="connsiteY8" fmla="*/ 918783 h 3141461"/>
                  <a:gd name="connsiteX9" fmla="*/ 1266825 w 4827126"/>
                  <a:gd name="connsiteY9" fmla="*/ 923546 h 3141461"/>
                  <a:gd name="connsiteX10" fmla="*/ 1262062 w 4827126"/>
                  <a:gd name="connsiteY10" fmla="*/ 528258 h 3141461"/>
                  <a:gd name="connsiteX11" fmla="*/ 1214437 w 4827126"/>
                  <a:gd name="connsiteY11" fmla="*/ 528258 h 3141461"/>
                  <a:gd name="connsiteX12" fmla="*/ 1214437 w 4827126"/>
                  <a:gd name="connsiteY12" fmla="*/ 352046 h 3141461"/>
                  <a:gd name="connsiteX13" fmla="*/ 1309687 w 4827126"/>
                  <a:gd name="connsiteY13" fmla="*/ 352046 h 3141461"/>
                  <a:gd name="connsiteX14" fmla="*/ 1300162 w 4827126"/>
                  <a:gd name="connsiteY14" fmla="*/ 266321 h 3141461"/>
                  <a:gd name="connsiteX15" fmla="*/ 1395412 w 4827126"/>
                  <a:gd name="connsiteY15" fmla="*/ 256796 h 3141461"/>
                  <a:gd name="connsiteX16" fmla="*/ 1381125 w 4827126"/>
                  <a:gd name="connsiteY16" fmla="*/ 49865 h 3141461"/>
                  <a:gd name="connsiteX17" fmla="*/ 1607487 w 4827126"/>
                  <a:gd name="connsiteY17" fmla="*/ 140351 h 3141461"/>
                  <a:gd name="connsiteX18" fmla="*/ 1757269 w 4827126"/>
                  <a:gd name="connsiteY18" fmla="*/ 0 h 3141461"/>
                  <a:gd name="connsiteX19" fmla="*/ 1781175 w 4827126"/>
                  <a:gd name="connsiteY19" fmla="*/ 71058 h 3141461"/>
                  <a:gd name="connsiteX20" fmla="*/ 1790700 w 4827126"/>
                  <a:gd name="connsiteY20" fmla="*/ 423483 h 3141461"/>
                  <a:gd name="connsiteX21" fmla="*/ 1747837 w 4827126"/>
                  <a:gd name="connsiteY21" fmla="*/ 433008 h 3141461"/>
                  <a:gd name="connsiteX22" fmla="*/ 1757362 w 4827126"/>
                  <a:gd name="connsiteY22" fmla="*/ 518733 h 3141461"/>
                  <a:gd name="connsiteX23" fmla="*/ 1704975 w 4827126"/>
                  <a:gd name="connsiteY23" fmla="*/ 513971 h 3141461"/>
                  <a:gd name="connsiteX24" fmla="*/ 1714500 w 4827126"/>
                  <a:gd name="connsiteY24" fmla="*/ 709233 h 3141461"/>
                  <a:gd name="connsiteX25" fmla="*/ 1735980 w 4827126"/>
                  <a:gd name="connsiteY25" fmla="*/ 719043 h 3141461"/>
                  <a:gd name="connsiteX26" fmla="*/ 2066925 w 4827126"/>
                  <a:gd name="connsiteY26" fmla="*/ 313946 h 3141461"/>
                  <a:gd name="connsiteX27" fmla="*/ 2095311 w 4827126"/>
                  <a:gd name="connsiteY27" fmla="*/ 361761 h 3141461"/>
                  <a:gd name="connsiteX28" fmla="*/ 2159840 w 4827126"/>
                  <a:gd name="connsiteY28" fmla="*/ 392763 h 3141461"/>
                  <a:gd name="connsiteX29" fmla="*/ 2197846 w 4827126"/>
                  <a:gd name="connsiteY29" fmla="*/ 414148 h 3141461"/>
                  <a:gd name="connsiteX30" fmla="*/ 2268242 w 4827126"/>
                  <a:gd name="connsiteY30" fmla="*/ 413675 h 3141461"/>
                  <a:gd name="connsiteX31" fmla="*/ 2323721 w 4827126"/>
                  <a:gd name="connsiteY31" fmla="*/ 439725 h 3141461"/>
                  <a:gd name="connsiteX32" fmla="*/ 2352485 w 4827126"/>
                  <a:gd name="connsiteY32" fmla="*/ 502111 h 3141461"/>
                  <a:gd name="connsiteX33" fmla="*/ 2362200 w 4827126"/>
                  <a:gd name="connsiteY33" fmla="*/ 533021 h 3141461"/>
                  <a:gd name="connsiteX34" fmla="*/ 2376487 w 4827126"/>
                  <a:gd name="connsiteY34" fmla="*/ 561596 h 3141461"/>
                  <a:gd name="connsiteX35" fmla="*/ 2419350 w 4827126"/>
                  <a:gd name="connsiteY35" fmla="*/ 583264 h 3141461"/>
                  <a:gd name="connsiteX36" fmla="*/ 2476500 w 4827126"/>
                  <a:gd name="connsiteY36" fmla="*/ 580930 h 3141461"/>
                  <a:gd name="connsiteX37" fmla="*/ 2531032 w 4827126"/>
                  <a:gd name="connsiteY37" fmla="*/ 585694 h 3141461"/>
                  <a:gd name="connsiteX38" fmla="*/ 2581181 w 4827126"/>
                  <a:gd name="connsiteY38" fmla="*/ 611840 h 3141461"/>
                  <a:gd name="connsiteX39" fmla="*/ 2678668 w 4827126"/>
                  <a:gd name="connsiteY39" fmla="*/ 723616 h 3141461"/>
                  <a:gd name="connsiteX40" fmla="*/ 2752725 w 4827126"/>
                  <a:gd name="connsiteY40" fmla="*/ 842583 h 3141461"/>
                  <a:gd name="connsiteX41" fmla="*/ 2907269 w 4827126"/>
                  <a:gd name="connsiteY41" fmla="*/ 983124 h 3141461"/>
                  <a:gd name="connsiteX42" fmla="*/ 2919412 w 4827126"/>
                  <a:gd name="connsiteY42" fmla="*/ 1018796 h 3141461"/>
                  <a:gd name="connsiteX43" fmla="*/ 2924175 w 4827126"/>
                  <a:gd name="connsiteY43" fmla="*/ 1071183 h 3141461"/>
                  <a:gd name="connsiteX44" fmla="*/ 2909887 w 4827126"/>
                  <a:gd name="connsiteY44" fmla="*/ 1123571 h 3141461"/>
                  <a:gd name="connsiteX45" fmla="*/ 2914650 w 4827126"/>
                  <a:gd name="connsiteY45" fmla="*/ 1166433 h 3141461"/>
                  <a:gd name="connsiteX46" fmla="*/ 2943225 w 4827126"/>
                  <a:gd name="connsiteY46" fmla="*/ 1195008 h 3141461"/>
                  <a:gd name="connsiteX47" fmla="*/ 2986087 w 4827126"/>
                  <a:gd name="connsiteY47" fmla="*/ 1214058 h 3141461"/>
                  <a:gd name="connsiteX48" fmla="*/ 3014472 w 4827126"/>
                  <a:gd name="connsiteY48" fmla="*/ 1276161 h 3141461"/>
                  <a:gd name="connsiteX49" fmla="*/ 3216927 w 4827126"/>
                  <a:gd name="connsiteY49" fmla="*/ 1278684 h 3141461"/>
                  <a:gd name="connsiteX50" fmla="*/ 3338512 w 4827126"/>
                  <a:gd name="connsiteY50" fmla="*/ 1235727 h 3141461"/>
                  <a:gd name="connsiteX51" fmla="*/ 3414712 w 4827126"/>
                  <a:gd name="connsiteY51" fmla="*/ 1266446 h 3141461"/>
                  <a:gd name="connsiteX52" fmla="*/ 3414712 w 4827126"/>
                  <a:gd name="connsiteY52" fmla="*/ 1304546 h 3141461"/>
                  <a:gd name="connsiteX53" fmla="*/ 3400425 w 4827126"/>
                  <a:gd name="connsiteY53" fmla="*/ 1371221 h 3141461"/>
                  <a:gd name="connsiteX54" fmla="*/ 3386137 w 4827126"/>
                  <a:gd name="connsiteY54" fmla="*/ 1395033 h 3141461"/>
                  <a:gd name="connsiteX55" fmla="*/ 3441618 w 4827126"/>
                  <a:gd name="connsiteY55" fmla="*/ 1452562 h 3141461"/>
                  <a:gd name="connsiteX56" fmla="*/ 3548062 w 4827126"/>
                  <a:gd name="connsiteY56" fmla="*/ 1571246 h 3141461"/>
                  <a:gd name="connsiteX57" fmla="*/ 3481387 w 4827126"/>
                  <a:gd name="connsiteY57" fmla="*/ 1666496 h 3141461"/>
                  <a:gd name="connsiteX58" fmla="*/ 3476625 w 4827126"/>
                  <a:gd name="connsiteY58" fmla="*/ 1680783 h 3141461"/>
                  <a:gd name="connsiteX59" fmla="*/ 3495675 w 4827126"/>
                  <a:gd name="connsiteY59" fmla="*/ 1714121 h 3141461"/>
                  <a:gd name="connsiteX60" fmla="*/ 3714750 w 4827126"/>
                  <a:gd name="connsiteY60" fmla="*/ 1752221 h 3141461"/>
                  <a:gd name="connsiteX61" fmla="*/ 3933825 w 4827126"/>
                  <a:gd name="connsiteY61" fmla="*/ 1776223 h 3141461"/>
                  <a:gd name="connsiteX62" fmla="*/ 4141326 w 4827126"/>
                  <a:gd name="connsiteY62" fmla="*/ 1709358 h 3141461"/>
                  <a:gd name="connsiteX63" fmla="*/ 4281487 w 4827126"/>
                  <a:gd name="connsiteY63" fmla="*/ 1780796 h 3141461"/>
                  <a:gd name="connsiteX64" fmla="*/ 4336588 w 4827126"/>
                  <a:gd name="connsiteY64" fmla="*/ 1749793 h 3141461"/>
                  <a:gd name="connsiteX65" fmla="*/ 4315016 w 4827126"/>
                  <a:gd name="connsiteY65" fmla="*/ 1587773 h 3141461"/>
                  <a:gd name="connsiteX66" fmla="*/ 4452748 w 4827126"/>
                  <a:gd name="connsiteY66" fmla="*/ 1583200 h 3141461"/>
                  <a:gd name="connsiteX67" fmla="*/ 4464512 w 4827126"/>
                  <a:gd name="connsiteY67" fmla="*/ 1704785 h 3141461"/>
                  <a:gd name="connsiteX68" fmla="*/ 4765309 w 4827126"/>
                  <a:gd name="connsiteY68" fmla="*/ 1678260 h 3141461"/>
                  <a:gd name="connsiteX69" fmla="*/ 4779881 w 4827126"/>
                  <a:gd name="connsiteY69" fmla="*/ 1888000 h 3141461"/>
                  <a:gd name="connsiteX70" fmla="*/ 4820124 w 4827126"/>
                  <a:gd name="connsiteY70" fmla="*/ 1895381 h 3141461"/>
                  <a:gd name="connsiteX71" fmla="*/ 4827126 w 4827126"/>
                  <a:gd name="connsiteY71" fmla="*/ 2009490 h 3141461"/>
                  <a:gd name="connsiteX72" fmla="*/ 4746449 w 4827126"/>
                  <a:gd name="connsiteY72" fmla="*/ 2016682 h 3141461"/>
                  <a:gd name="connsiteX73" fmla="*/ 4777356 w 4827126"/>
                  <a:gd name="connsiteY73" fmla="*/ 2454642 h 3141461"/>
                  <a:gd name="connsiteX74" fmla="*/ 3811163 w 4827126"/>
                  <a:gd name="connsiteY74" fmla="*/ 2520958 h 3141461"/>
                  <a:gd name="connsiteX75" fmla="*/ 3790950 w 4827126"/>
                  <a:gd name="connsiteY75" fmla="*/ 2215496 h 3141461"/>
                  <a:gd name="connsiteX76" fmla="*/ 3650870 w 4827126"/>
                  <a:gd name="connsiteY76" fmla="*/ 2224661 h 3141461"/>
                  <a:gd name="connsiteX77" fmla="*/ 3679139 w 4827126"/>
                  <a:gd name="connsiteY77" fmla="*/ 2920044 h 3141461"/>
                  <a:gd name="connsiteX78" fmla="*/ 3366396 w 4827126"/>
                  <a:gd name="connsiteY78" fmla="*/ 3141461 h 3141461"/>
                  <a:gd name="connsiteX79" fmla="*/ 3318741 w 4827126"/>
                  <a:gd name="connsiteY79" fmla="*/ 2461833 h 3141461"/>
                  <a:gd name="connsiteX80" fmla="*/ 3298714 w 4827126"/>
                  <a:gd name="connsiteY80" fmla="*/ 2465099 h 3141461"/>
                  <a:gd name="connsiteX81" fmla="*/ 2883930 w 4827126"/>
                  <a:gd name="connsiteY81" fmla="*/ 2490597 h 3141461"/>
                  <a:gd name="connsiteX82" fmla="*/ 2911700 w 4827126"/>
                  <a:gd name="connsiteY82" fmla="*/ 3106085 h 3141461"/>
                  <a:gd name="connsiteX83" fmla="*/ 2570836 w 4827126"/>
                  <a:gd name="connsiteY83" fmla="*/ 3114436 h 3141461"/>
                  <a:gd name="connsiteX84" fmla="*/ 2541842 w 4827126"/>
                  <a:gd name="connsiteY84" fmla="*/ 2506221 h 3141461"/>
                  <a:gd name="connsiteX85" fmla="*/ 1795747 w 4827126"/>
                  <a:gd name="connsiteY85" fmla="*/ 2518889 h 3141461"/>
                  <a:gd name="connsiteX86" fmla="*/ 1767077 w 4827126"/>
                  <a:gd name="connsiteY86" fmla="*/ 2464167 h 3141461"/>
                  <a:gd name="connsiteX87" fmla="*/ 1738596 w 4827126"/>
                  <a:gd name="connsiteY87" fmla="*/ 2428590 h 3141461"/>
                  <a:gd name="connsiteX88" fmla="*/ 1678923 w 4827126"/>
                  <a:gd name="connsiteY88" fmla="*/ 2435591 h 3141461"/>
                  <a:gd name="connsiteX89" fmla="*/ 1654921 w 4827126"/>
                  <a:gd name="connsiteY89" fmla="*/ 2408877 h 3141461"/>
                  <a:gd name="connsiteX90" fmla="*/ 1638300 w 4827126"/>
                  <a:gd name="connsiteY90" fmla="*/ 1918908 h 3141461"/>
                  <a:gd name="connsiteX91" fmla="*/ 1443037 w 4827126"/>
                  <a:gd name="connsiteY91" fmla="*/ 1923671 h 3141461"/>
                  <a:gd name="connsiteX92" fmla="*/ 1414462 w 4827126"/>
                  <a:gd name="connsiteY92" fmla="*/ 1314071 h 3141461"/>
                  <a:gd name="connsiteX93" fmla="*/ 1257300 w 4827126"/>
                  <a:gd name="connsiteY93" fmla="*/ 1314071 h 3141461"/>
                  <a:gd name="connsiteX94" fmla="*/ 1257300 w 4827126"/>
                  <a:gd name="connsiteY94" fmla="*/ 1566483 h 3141461"/>
                  <a:gd name="connsiteX95" fmla="*/ 1119187 w 4827126"/>
                  <a:gd name="connsiteY95" fmla="*/ 1566483 h 3141461"/>
                  <a:gd name="connsiteX96" fmla="*/ 1123950 w 4827126"/>
                  <a:gd name="connsiteY96" fmla="*/ 1847471 h 3141461"/>
                  <a:gd name="connsiteX97" fmla="*/ 981075 w 4827126"/>
                  <a:gd name="connsiteY97" fmla="*/ 1847471 h 3141461"/>
                  <a:gd name="connsiteX98" fmla="*/ 981075 w 4827126"/>
                  <a:gd name="connsiteY98" fmla="*/ 1618871 h 3141461"/>
                  <a:gd name="connsiteX99" fmla="*/ 247650 w 4827126"/>
                  <a:gd name="connsiteY99" fmla="*/ 1618871 h 3141461"/>
                  <a:gd name="connsiteX100" fmla="*/ 245410 w 4827126"/>
                  <a:gd name="connsiteY100" fmla="*/ 1756983 h 3141461"/>
                  <a:gd name="connsiteX101" fmla="*/ 104775 w 4827126"/>
                  <a:gd name="connsiteY101" fmla="*/ 1756983 h 3141461"/>
                  <a:gd name="connsiteX102" fmla="*/ 109537 w 4827126"/>
                  <a:gd name="connsiteY102" fmla="*/ 1647446 h 3141461"/>
                  <a:gd name="connsiteX103" fmla="*/ 4762 w 4827126"/>
                  <a:gd name="connsiteY103" fmla="*/ 1647446 h 3141461"/>
                  <a:gd name="connsiteX104" fmla="*/ 0 w 4827126"/>
                  <a:gd name="connsiteY104" fmla="*/ 1237871 h 3141461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353442 w 4827126"/>
                  <a:gd name="connsiteY78" fmla="*/ 2969890 h 3114436"/>
                  <a:gd name="connsiteX79" fmla="*/ 3318741 w 4827126"/>
                  <a:gd name="connsiteY79" fmla="*/ 2461833 h 3114436"/>
                  <a:gd name="connsiteX80" fmla="*/ 3298714 w 4827126"/>
                  <a:gd name="connsiteY80" fmla="*/ 2465099 h 3114436"/>
                  <a:gd name="connsiteX81" fmla="*/ 2883930 w 4827126"/>
                  <a:gd name="connsiteY81" fmla="*/ 2490597 h 3114436"/>
                  <a:gd name="connsiteX82" fmla="*/ 2911700 w 4827126"/>
                  <a:gd name="connsiteY82" fmla="*/ 3106085 h 3114436"/>
                  <a:gd name="connsiteX83" fmla="*/ 2570836 w 4827126"/>
                  <a:gd name="connsiteY83" fmla="*/ 3114436 h 3114436"/>
                  <a:gd name="connsiteX84" fmla="*/ 2541842 w 4827126"/>
                  <a:gd name="connsiteY84" fmla="*/ 2506221 h 3114436"/>
                  <a:gd name="connsiteX85" fmla="*/ 1795747 w 4827126"/>
                  <a:gd name="connsiteY85" fmla="*/ 2518889 h 3114436"/>
                  <a:gd name="connsiteX86" fmla="*/ 1767077 w 4827126"/>
                  <a:gd name="connsiteY86" fmla="*/ 2464167 h 3114436"/>
                  <a:gd name="connsiteX87" fmla="*/ 1738596 w 4827126"/>
                  <a:gd name="connsiteY87" fmla="*/ 2428590 h 3114436"/>
                  <a:gd name="connsiteX88" fmla="*/ 1678923 w 4827126"/>
                  <a:gd name="connsiteY88" fmla="*/ 2435591 h 3114436"/>
                  <a:gd name="connsiteX89" fmla="*/ 1654921 w 4827126"/>
                  <a:gd name="connsiteY89" fmla="*/ 2408877 h 3114436"/>
                  <a:gd name="connsiteX90" fmla="*/ 1638300 w 4827126"/>
                  <a:gd name="connsiteY90" fmla="*/ 1918908 h 3114436"/>
                  <a:gd name="connsiteX91" fmla="*/ 1443037 w 4827126"/>
                  <a:gd name="connsiteY91" fmla="*/ 1923671 h 3114436"/>
                  <a:gd name="connsiteX92" fmla="*/ 1414462 w 4827126"/>
                  <a:gd name="connsiteY92" fmla="*/ 1314071 h 3114436"/>
                  <a:gd name="connsiteX93" fmla="*/ 1257300 w 4827126"/>
                  <a:gd name="connsiteY93" fmla="*/ 1314071 h 3114436"/>
                  <a:gd name="connsiteX94" fmla="*/ 1257300 w 4827126"/>
                  <a:gd name="connsiteY94" fmla="*/ 1566483 h 3114436"/>
                  <a:gd name="connsiteX95" fmla="*/ 1119187 w 4827126"/>
                  <a:gd name="connsiteY95" fmla="*/ 1566483 h 3114436"/>
                  <a:gd name="connsiteX96" fmla="*/ 1123950 w 4827126"/>
                  <a:gd name="connsiteY96" fmla="*/ 1847471 h 3114436"/>
                  <a:gd name="connsiteX97" fmla="*/ 981075 w 4827126"/>
                  <a:gd name="connsiteY97" fmla="*/ 1847471 h 3114436"/>
                  <a:gd name="connsiteX98" fmla="*/ 981075 w 4827126"/>
                  <a:gd name="connsiteY98" fmla="*/ 1618871 h 3114436"/>
                  <a:gd name="connsiteX99" fmla="*/ 247650 w 4827126"/>
                  <a:gd name="connsiteY99" fmla="*/ 1618871 h 3114436"/>
                  <a:gd name="connsiteX100" fmla="*/ 245410 w 4827126"/>
                  <a:gd name="connsiteY100" fmla="*/ 1756983 h 3114436"/>
                  <a:gd name="connsiteX101" fmla="*/ 104775 w 4827126"/>
                  <a:gd name="connsiteY101" fmla="*/ 1756983 h 3114436"/>
                  <a:gd name="connsiteX102" fmla="*/ 109537 w 4827126"/>
                  <a:gd name="connsiteY102" fmla="*/ 1647446 h 3114436"/>
                  <a:gd name="connsiteX103" fmla="*/ 4762 w 4827126"/>
                  <a:gd name="connsiteY103" fmla="*/ 1647446 h 3114436"/>
                  <a:gd name="connsiteX104" fmla="*/ 0 w 4827126"/>
                  <a:gd name="connsiteY104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350203 w 4827126"/>
                  <a:gd name="connsiteY78" fmla="*/ 2934281 h 3114436"/>
                  <a:gd name="connsiteX79" fmla="*/ 3318741 w 4827126"/>
                  <a:gd name="connsiteY79" fmla="*/ 2461833 h 3114436"/>
                  <a:gd name="connsiteX80" fmla="*/ 3298714 w 4827126"/>
                  <a:gd name="connsiteY80" fmla="*/ 2465099 h 3114436"/>
                  <a:gd name="connsiteX81" fmla="*/ 2883930 w 4827126"/>
                  <a:gd name="connsiteY81" fmla="*/ 2490597 h 3114436"/>
                  <a:gd name="connsiteX82" fmla="*/ 2911700 w 4827126"/>
                  <a:gd name="connsiteY82" fmla="*/ 3106085 h 3114436"/>
                  <a:gd name="connsiteX83" fmla="*/ 2570836 w 4827126"/>
                  <a:gd name="connsiteY83" fmla="*/ 3114436 h 3114436"/>
                  <a:gd name="connsiteX84" fmla="*/ 2541842 w 4827126"/>
                  <a:gd name="connsiteY84" fmla="*/ 2506221 h 3114436"/>
                  <a:gd name="connsiteX85" fmla="*/ 1795747 w 4827126"/>
                  <a:gd name="connsiteY85" fmla="*/ 2518889 h 3114436"/>
                  <a:gd name="connsiteX86" fmla="*/ 1767077 w 4827126"/>
                  <a:gd name="connsiteY86" fmla="*/ 2464167 h 3114436"/>
                  <a:gd name="connsiteX87" fmla="*/ 1738596 w 4827126"/>
                  <a:gd name="connsiteY87" fmla="*/ 2428590 h 3114436"/>
                  <a:gd name="connsiteX88" fmla="*/ 1678923 w 4827126"/>
                  <a:gd name="connsiteY88" fmla="*/ 2435591 h 3114436"/>
                  <a:gd name="connsiteX89" fmla="*/ 1654921 w 4827126"/>
                  <a:gd name="connsiteY89" fmla="*/ 2408877 h 3114436"/>
                  <a:gd name="connsiteX90" fmla="*/ 1638300 w 4827126"/>
                  <a:gd name="connsiteY90" fmla="*/ 1918908 h 3114436"/>
                  <a:gd name="connsiteX91" fmla="*/ 1443037 w 4827126"/>
                  <a:gd name="connsiteY91" fmla="*/ 1923671 h 3114436"/>
                  <a:gd name="connsiteX92" fmla="*/ 1414462 w 4827126"/>
                  <a:gd name="connsiteY92" fmla="*/ 1314071 h 3114436"/>
                  <a:gd name="connsiteX93" fmla="*/ 1257300 w 4827126"/>
                  <a:gd name="connsiteY93" fmla="*/ 1314071 h 3114436"/>
                  <a:gd name="connsiteX94" fmla="*/ 1257300 w 4827126"/>
                  <a:gd name="connsiteY94" fmla="*/ 1566483 h 3114436"/>
                  <a:gd name="connsiteX95" fmla="*/ 1119187 w 4827126"/>
                  <a:gd name="connsiteY95" fmla="*/ 1566483 h 3114436"/>
                  <a:gd name="connsiteX96" fmla="*/ 1123950 w 4827126"/>
                  <a:gd name="connsiteY96" fmla="*/ 1847471 h 3114436"/>
                  <a:gd name="connsiteX97" fmla="*/ 981075 w 4827126"/>
                  <a:gd name="connsiteY97" fmla="*/ 1847471 h 3114436"/>
                  <a:gd name="connsiteX98" fmla="*/ 981075 w 4827126"/>
                  <a:gd name="connsiteY98" fmla="*/ 1618871 h 3114436"/>
                  <a:gd name="connsiteX99" fmla="*/ 247650 w 4827126"/>
                  <a:gd name="connsiteY99" fmla="*/ 1618871 h 3114436"/>
                  <a:gd name="connsiteX100" fmla="*/ 245410 w 4827126"/>
                  <a:gd name="connsiteY100" fmla="*/ 1756983 h 3114436"/>
                  <a:gd name="connsiteX101" fmla="*/ 104775 w 4827126"/>
                  <a:gd name="connsiteY101" fmla="*/ 1756983 h 3114436"/>
                  <a:gd name="connsiteX102" fmla="*/ 109537 w 4827126"/>
                  <a:gd name="connsiteY102" fmla="*/ 1647446 h 3114436"/>
                  <a:gd name="connsiteX103" fmla="*/ 4762 w 4827126"/>
                  <a:gd name="connsiteY103" fmla="*/ 1647446 h 3114436"/>
                  <a:gd name="connsiteX104" fmla="*/ 0 w 4827126"/>
                  <a:gd name="connsiteY104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350203 w 4827126"/>
                  <a:gd name="connsiteY78" fmla="*/ 2943992 h 3114436"/>
                  <a:gd name="connsiteX79" fmla="*/ 3318741 w 4827126"/>
                  <a:gd name="connsiteY79" fmla="*/ 2461833 h 3114436"/>
                  <a:gd name="connsiteX80" fmla="*/ 3298714 w 4827126"/>
                  <a:gd name="connsiteY80" fmla="*/ 2465099 h 3114436"/>
                  <a:gd name="connsiteX81" fmla="*/ 2883930 w 4827126"/>
                  <a:gd name="connsiteY81" fmla="*/ 2490597 h 3114436"/>
                  <a:gd name="connsiteX82" fmla="*/ 2911700 w 4827126"/>
                  <a:gd name="connsiteY82" fmla="*/ 3106085 h 3114436"/>
                  <a:gd name="connsiteX83" fmla="*/ 2570836 w 4827126"/>
                  <a:gd name="connsiteY83" fmla="*/ 3114436 h 3114436"/>
                  <a:gd name="connsiteX84" fmla="*/ 2541842 w 4827126"/>
                  <a:gd name="connsiteY84" fmla="*/ 2506221 h 3114436"/>
                  <a:gd name="connsiteX85" fmla="*/ 1795747 w 4827126"/>
                  <a:gd name="connsiteY85" fmla="*/ 2518889 h 3114436"/>
                  <a:gd name="connsiteX86" fmla="*/ 1767077 w 4827126"/>
                  <a:gd name="connsiteY86" fmla="*/ 2464167 h 3114436"/>
                  <a:gd name="connsiteX87" fmla="*/ 1738596 w 4827126"/>
                  <a:gd name="connsiteY87" fmla="*/ 2428590 h 3114436"/>
                  <a:gd name="connsiteX88" fmla="*/ 1678923 w 4827126"/>
                  <a:gd name="connsiteY88" fmla="*/ 2435591 h 3114436"/>
                  <a:gd name="connsiteX89" fmla="*/ 1654921 w 4827126"/>
                  <a:gd name="connsiteY89" fmla="*/ 2408877 h 3114436"/>
                  <a:gd name="connsiteX90" fmla="*/ 1638300 w 4827126"/>
                  <a:gd name="connsiteY90" fmla="*/ 1918908 h 3114436"/>
                  <a:gd name="connsiteX91" fmla="*/ 1443037 w 4827126"/>
                  <a:gd name="connsiteY91" fmla="*/ 1923671 h 3114436"/>
                  <a:gd name="connsiteX92" fmla="*/ 1414462 w 4827126"/>
                  <a:gd name="connsiteY92" fmla="*/ 1314071 h 3114436"/>
                  <a:gd name="connsiteX93" fmla="*/ 1257300 w 4827126"/>
                  <a:gd name="connsiteY93" fmla="*/ 1314071 h 3114436"/>
                  <a:gd name="connsiteX94" fmla="*/ 1257300 w 4827126"/>
                  <a:gd name="connsiteY94" fmla="*/ 1566483 h 3114436"/>
                  <a:gd name="connsiteX95" fmla="*/ 1119187 w 4827126"/>
                  <a:gd name="connsiteY95" fmla="*/ 1566483 h 3114436"/>
                  <a:gd name="connsiteX96" fmla="*/ 1123950 w 4827126"/>
                  <a:gd name="connsiteY96" fmla="*/ 1847471 h 3114436"/>
                  <a:gd name="connsiteX97" fmla="*/ 981075 w 4827126"/>
                  <a:gd name="connsiteY97" fmla="*/ 1847471 h 3114436"/>
                  <a:gd name="connsiteX98" fmla="*/ 981075 w 4827126"/>
                  <a:gd name="connsiteY98" fmla="*/ 1618871 h 3114436"/>
                  <a:gd name="connsiteX99" fmla="*/ 247650 w 4827126"/>
                  <a:gd name="connsiteY99" fmla="*/ 1618871 h 3114436"/>
                  <a:gd name="connsiteX100" fmla="*/ 245410 w 4827126"/>
                  <a:gd name="connsiteY100" fmla="*/ 1756983 h 3114436"/>
                  <a:gd name="connsiteX101" fmla="*/ 104775 w 4827126"/>
                  <a:gd name="connsiteY101" fmla="*/ 1756983 h 3114436"/>
                  <a:gd name="connsiteX102" fmla="*/ 109537 w 4827126"/>
                  <a:gd name="connsiteY102" fmla="*/ 1647446 h 3114436"/>
                  <a:gd name="connsiteX103" fmla="*/ 4762 w 4827126"/>
                  <a:gd name="connsiteY103" fmla="*/ 1647446 h 3114436"/>
                  <a:gd name="connsiteX104" fmla="*/ 0 w 4827126"/>
                  <a:gd name="connsiteY104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350203 w 4827126"/>
                  <a:gd name="connsiteY78" fmla="*/ 2943992 h 3114436"/>
                  <a:gd name="connsiteX79" fmla="*/ 3334935 w 4827126"/>
                  <a:gd name="connsiteY79" fmla="*/ 2746706 h 3114436"/>
                  <a:gd name="connsiteX80" fmla="*/ 3298714 w 4827126"/>
                  <a:gd name="connsiteY80" fmla="*/ 2465099 h 3114436"/>
                  <a:gd name="connsiteX81" fmla="*/ 2883930 w 4827126"/>
                  <a:gd name="connsiteY81" fmla="*/ 2490597 h 3114436"/>
                  <a:gd name="connsiteX82" fmla="*/ 2911700 w 4827126"/>
                  <a:gd name="connsiteY82" fmla="*/ 3106085 h 3114436"/>
                  <a:gd name="connsiteX83" fmla="*/ 2570836 w 4827126"/>
                  <a:gd name="connsiteY83" fmla="*/ 3114436 h 3114436"/>
                  <a:gd name="connsiteX84" fmla="*/ 2541842 w 4827126"/>
                  <a:gd name="connsiteY84" fmla="*/ 2506221 h 3114436"/>
                  <a:gd name="connsiteX85" fmla="*/ 1795747 w 4827126"/>
                  <a:gd name="connsiteY85" fmla="*/ 2518889 h 3114436"/>
                  <a:gd name="connsiteX86" fmla="*/ 1767077 w 4827126"/>
                  <a:gd name="connsiteY86" fmla="*/ 2464167 h 3114436"/>
                  <a:gd name="connsiteX87" fmla="*/ 1738596 w 4827126"/>
                  <a:gd name="connsiteY87" fmla="*/ 2428590 h 3114436"/>
                  <a:gd name="connsiteX88" fmla="*/ 1678923 w 4827126"/>
                  <a:gd name="connsiteY88" fmla="*/ 2435591 h 3114436"/>
                  <a:gd name="connsiteX89" fmla="*/ 1654921 w 4827126"/>
                  <a:gd name="connsiteY89" fmla="*/ 2408877 h 3114436"/>
                  <a:gd name="connsiteX90" fmla="*/ 1638300 w 4827126"/>
                  <a:gd name="connsiteY90" fmla="*/ 1918908 h 3114436"/>
                  <a:gd name="connsiteX91" fmla="*/ 1443037 w 4827126"/>
                  <a:gd name="connsiteY91" fmla="*/ 1923671 h 3114436"/>
                  <a:gd name="connsiteX92" fmla="*/ 1414462 w 4827126"/>
                  <a:gd name="connsiteY92" fmla="*/ 1314071 h 3114436"/>
                  <a:gd name="connsiteX93" fmla="*/ 1257300 w 4827126"/>
                  <a:gd name="connsiteY93" fmla="*/ 1314071 h 3114436"/>
                  <a:gd name="connsiteX94" fmla="*/ 1257300 w 4827126"/>
                  <a:gd name="connsiteY94" fmla="*/ 1566483 h 3114436"/>
                  <a:gd name="connsiteX95" fmla="*/ 1119187 w 4827126"/>
                  <a:gd name="connsiteY95" fmla="*/ 1566483 h 3114436"/>
                  <a:gd name="connsiteX96" fmla="*/ 1123950 w 4827126"/>
                  <a:gd name="connsiteY96" fmla="*/ 1847471 h 3114436"/>
                  <a:gd name="connsiteX97" fmla="*/ 981075 w 4827126"/>
                  <a:gd name="connsiteY97" fmla="*/ 1847471 h 3114436"/>
                  <a:gd name="connsiteX98" fmla="*/ 981075 w 4827126"/>
                  <a:gd name="connsiteY98" fmla="*/ 1618871 h 3114436"/>
                  <a:gd name="connsiteX99" fmla="*/ 247650 w 4827126"/>
                  <a:gd name="connsiteY99" fmla="*/ 1618871 h 3114436"/>
                  <a:gd name="connsiteX100" fmla="*/ 245410 w 4827126"/>
                  <a:gd name="connsiteY100" fmla="*/ 1756983 h 3114436"/>
                  <a:gd name="connsiteX101" fmla="*/ 104775 w 4827126"/>
                  <a:gd name="connsiteY101" fmla="*/ 1756983 h 3114436"/>
                  <a:gd name="connsiteX102" fmla="*/ 109537 w 4827126"/>
                  <a:gd name="connsiteY102" fmla="*/ 1647446 h 3114436"/>
                  <a:gd name="connsiteX103" fmla="*/ 4762 w 4827126"/>
                  <a:gd name="connsiteY103" fmla="*/ 1647446 h 3114436"/>
                  <a:gd name="connsiteX104" fmla="*/ 0 w 4827126"/>
                  <a:gd name="connsiteY104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350203 w 4827126"/>
                  <a:gd name="connsiteY78" fmla="*/ 2943992 h 3114436"/>
                  <a:gd name="connsiteX79" fmla="*/ 3345468 w 4827126"/>
                  <a:gd name="connsiteY79" fmla="*/ 2876243 h 3114436"/>
                  <a:gd name="connsiteX80" fmla="*/ 3334935 w 4827126"/>
                  <a:gd name="connsiteY80" fmla="*/ 2746706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350203 w 4827126"/>
                  <a:gd name="connsiteY78" fmla="*/ 2943992 h 3114436"/>
                  <a:gd name="connsiteX79" fmla="*/ 3400524 w 4827126"/>
                  <a:gd name="connsiteY79" fmla="*/ 2740281 h 3114436"/>
                  <a:gd name="connsiteX80" fmla="*/ 3334935 w 4827126"/>
                  <a:gd name="connsiteY80" fmla="*/ 2746706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408498 w 4827126"/>
                  <a:gd name="connsiteY78" fmla="*/ 2943992 h 3114436"/>
                  <a:gd name="connsiteX79" fmla="*/ 3400524 w 4827126"/>
                  <a:gd name="connsiteY79" fmla="*/ 2740281 h 3114436"/>
                  <a:gd name="connsiteX80" fmla="*/ 3334935 w 4827126"/>
                  <a:gd name="connsiteY80" fmla="*/ 2746706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408498 w 4827126"/>
                  <a:gd name="connsiteY78" fmla="*/ 2943992 h 3114436"/>
                  <a:gd name="connsiteX79" fmla="*/ 3400524 w 4827126"/>
                  <a:gd name="connsiteY79" fmla="*/ 2740281 h 3114436"/>
                  <a:gd name="connsiteX80" fmla="*/ 3309027 w 4827126"/>
                  <a:gd name="connsiteY80" fmla="*/ 2753181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408498 w 4827126"/>
                  <a:gd name="connsiteY78" fmla="*/ 2943992 h 3114436"/>
                  <a:gd name="connsiteX79" fmla="*/ 3400524 w 4827126"/>
                  <a:gd name="connsiteY79" fmla="*/ 2740281 h 3114436"/>
                  <a:gd name="connsiteX80" fmla="*/ 3325220 w 4827126"/>
                  <a:gd name="connsiteY80" fmla="*/ 2753181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408498 w 4827126"/>
                  <a:gd name="connsiteY78" fmla="*/ 2943992 h 3114436"/>
                  <a:gd name="connsiteX79" fmla="*/ 3387570 w 4827126"/>
                  <a:gd name="connsiteY79" fmla="*/ 2753230 h 3114436"/>
                  <a:gd name="connsiteX80" fmla="*/ 3325220 w 4827126"/>
                  <a:gd name="connsiteY80" fmla="*/ 2753181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414975 w 4827126"/>
                  <a:gd name="connsiteY78" fmla="*/ 2943992 h 3114436"/>
                  <a:gd name="connsiteX79" fmla="*/ 3387570 w 4827126"/>
                  <a:gd name="connsiteY79" fmla="*/ 2753230 h 3114436"/>
                  <a:gd name="connsiteX80" fmla="*/ 3325220 w 4827126"/>
                  <a:gd name="connsiteY80" fmla="*/ 2753181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405259 w 4827126"/>
                  <a:gd name="connsiteY78" fmla="*/ 2927807 h 3114436"/>
                  <a:gd name="connsiteX79" fmla="*/ 3387570 w 4827126"/>
                  <a:gd name="connsiteY79" fmla="*/ 2753230 h 3114436"/>
                  <a:gd name="connsiteX80" fmla="*/ 3325220 w 4827126"/>
                  <a:gd name="connsiteY80" fmla="*/ 2753181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405259 w 4827126"/>
                  <a:gd name="connsiteY78" fmla="*/ 2927807 h 3114436"/>
                  <a:gd name="connsiteX79" fmla="*/ 3403763 w 4827126"/>
                  <a:gd name="connsiteY79" fmla="*/ 2749993 h 3114436"/>
                  <a:gd name="connsiteX80" fmla="*/ 3325220 w 4827126"/>
                  <a:gd name="connsiteY80" fmla="*/ 2753181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14436"/>
                  <a:gd name="connsiteX1" fmla="*/ 149876 w 4827126"/>
                  <a:gd name="connsiteY1" fmla="*/ 1240205 h 3114436"/>
                  <a:gd name="connsiteX2" fmla="*/ 152400 w 4827126"/>
                  <a:gd name="connsiteY2" fmla="*/ 1061658 h 3114436"/>
                  <a:gd name="connsiteX3" fmla="*/ 509587 w 4827126"/>
                  <a:gd name="connsiteY3" fmla="*/ 1066421 h 3114436"/>
                  <a:gd name="connsiteX4" fmla="*/ 519112 w 4827126"/>
                  <a:gd name="connsiteY4" fmla="*/ 1199771 h 3114436"/>
                  <a:gd name="connsiteX5" fmla="*/ 671418 w 4827126"/>
                  <a:gd name="connsiteY5" fmla="*/ 1202200 h 3114436"/>
                  <a:gd name="connsiteX6" fmla="*/ 666750 w 4827126"/>
                  <a:gd name="connsiteY6" fmla="*/ 1014033 h 3114436"/>
                  <a:gd name="connsiteX7" fmla="*/ 1104900 w 4827126"/>
                  <a:gd name="connsiteY7" fmla="*/ 1023558 h 3114436"/>
                  <a:gd name="connsiteX8" fmla="*/ 1104900 w 4827126"/>
                  <a:gd name="connsiteY8" fmla="*/ 918783 h 3114436"/>
                  <a:gd name="connsiteX9" fmla="*/ 1266825 w 4827126"/>
                  <a:gd name="connsiteY9" fmla="*/ 923546 h 3114436"/>
                  <a:gd name="connsiteX10" fmla="*/ 1262062 w 4827126"/>
                  <a:gd name="connsiteY10" fmla="*/ 528258 h 3114436"/>
                  <a:gd name="connsiteX11" fmla="*/ 1214437 w 4827126"/>
                  <a:gd name="connsiteY11" fmla="*/ 528258 h 3114436"/>
                  <a:gd name="connsiteX12" fmla="*/ 1214437 w 4827126"/>
                  <a:gd name="connsiteY12" fmla="*/ 352046 h 3114436"/>
                  <a:gd name="connsiteX13" fmla="*/ 1309687 w 4827126"/>
                  <a:gd name="connsiteY13" fmla="*/ 352046 h 3114436"/>
                  <a:gd name="connsiteX14" fmla="*/ 1300162 w 4827126"/>
                  <a:gd name="connsiteY14" fmla="*/ 266321 h 3114436"/>
                  <a:gd name="connsiteX15" fmla="*/ 1395412 w 4827126"/>
                  <a:gd name="connsiteY15" fmla="*/ 256796 h 3114436"/>
                  <a:gd name="connsiteX16" fmla="*/ 1381125 w 4827126"/>
                  <a:gd name="connsiteY16" fmla="*/ 49865 h 3114436"/>
                  <a:gd name="connsiteX17" fmla="*/ 1607487 w 4827126"/>
                  <a:gd name="connsiteY17" fmla="*/ 140351 h 3114436"/>
                  <a:gd name="connsiteX18" fmla="*/ 1757269 w 4827126"/>
                  <a:gd name="connsiteY18" fmla="*/ 0 h 3114436"/>
                  <a:gd name="connsiteX19" fmla="*/ 1781175 w 4827126"/>
                  <a:gd name="connsiteY19" fmla="*/ 71058 h 3114436"/>
                  <a:gd name="connsiteX20" fmla="*/ 1790700 w 4827126"/>
                  <a:gd name="connsiteY20" fmla="*/ 423483 h 3114436"/>
                  <a:gd name="connsiteX21" fmla="*/ 1747837 w 4827126"/>
                  <a:gd name="connsiteY21" fmla="*/ 433008 h 3114436"/>
                  <a:gd name="connsiteX22" fmla="*/ 1757362 w 4827126"/>
                  <a:gd name="connsiteY22" fmla="*/ 518733 h 3114436"/>
                  <a:gd name="connsiteX23" fmla="*/ 1704975 w 4827126"/>
                  <a:gd name="connsiteY23" fmla="*/ 513971 h 3114436"/>
                  <a:gd name="connsiteX24" fmla="*/ 1714500 w 4827126"/>
                  <a:gd name="connsiteY24" fmla="*/ 709233 h 3114436"/>
                  <a:gd name="connsiteX25" fmla="*/ 1735980 w 4827126"/>
                  <a:gd name="connsiteY25" fmla="*/ 719043 h 3114436"/>
                  <a:gd name="connsiteX26" fmla="*/ 2066925 w 4827126"/>
                  <a:gd name="connsiteY26" fmla="*/ 313946 h 3114436"/>
                  <a:gd name="connsiteX27" fmla="*/ 2095311 w 4827126"/>
                  <a:gd name="connsiteY27" fmla="*/ 361761 h 3114436"/>
                  <a:gd name="connsiteX28" fmla="*/ 2159840 w 4827126"/>
                  <a:gd name="connsiteY28" fmla="*/ 392763 h 3114436"/>
                  <a:gd name="connsiteX29" fmla="*/ 2197846 w 4827126"/>
                  <a:gd name="connsiteY29" fmla="*/ 414148 h 3114436"/>
                  <a:gd name="connsiteX30" fmla="*/ 2268242 w 4827126"/>
                  <a:gd name="connsiteY30" fmla="*/ 413675 h 3114436"/>
                  <a:gd name="connsiteX31" fmla="*/ 2323721 w 4827126"/>
                  <a:gd name="connsiteY31" fmla="*/ 439725 h 3114436"/>
                  <a:gd name="connsiteX32" fmla="*/ 2352485 w 4827126"/>
                  <a:gd name="connsiteY32" fmla="*/ 502111 h 3114436"/>
                  <a:gd name="connsiteX33" fmla="*/ 2362200 w 4827126"/>
                  <a:gd name="connsiteY33" fmla="*/ 533021 h 3114436"/>
                  <a:gd name="connsiteX34" fmla="*/ 2376487 w 4827126"/>
                  <a:gd name="connsiteY34" fmla="*/ 561596 h 3114436"/>
                  <a:gd name="connsiteX35" fmla="*/ 2419350 w 4827126"/>
                  <a:gd name="connsiteY35" fmla="*/ 583264 h 3114436"/>
                  <a:gd name="connsiteX36" fmla="*/ 2476500 w 4827126"/>
                  <a:gd name="connsiteY36" fmla="*/ 580930 h 3114436"/>
                  <a:gd name="connsiteX37" fmla="*/ 2531032 w 4827126"/>
                  <a:gd name="connsiteY37" fmla="*/ 585694 h 3114436"/>
                  <a:gd name="connsiteX38" fmla="*/ 2581181 w 4827126"/>
                  <a:gd name="connsiteY38" fmla="*/ 611840 h 3114436"/>
                  <a:gd name="connsiteX39" fmla="*/ 2678668 w 4827126"/>
                  <a:gd name="connsiteY39" fmla="*/ 723616 h 3114436"/>
                  <a:gd name="connsiteX40" fmla="*/ 2752725 w 4827126"/>
                  <a:gd name="connsiteY40" fmla="*/ 842583 h 3114436"/>
                  <a:gd name="connsiteX41" fmla="*/ 2907269 w 4827126"/>
                  <a:gd name="connsiteY41" fmla="*/ 983124 h 3114436"/>
                  <a:gd name="connsiteX42" fmla="*/ 2919412 w 4827126"/>
                  <a:gd name="connsiteY42" fmla="*/ 1018796 h 3114436"/>
                  <a:gd name="connsiteX43" fmla="*/ 2924175 w 4827126"/>
                  <a:gd name="connsiteY43" fmla="*/ 1071183 h 3114436"/>
                  <a:gd name="connsiteX44" fmla="*/ 2909887 w 4827126"/>
                  <a:gd name="connsiteY44" fmla="*/ 1123571 h 3114436"/>
                  <a:gd name="connsiteX45" fmla="*/ 2914650 w 4827126"/>
                  <a:gd name="connsiteY45" fmla="*/ 1166433 h 3114436"/>
                  <a:gd name="connsiteX46" fmla="*/ 2943225 w 4827126"/>
                  <a:gd name="connsiteY46" fmla="*/ 1195008 h 3114436"/>
                  <a:gd name="connsiteX47" fmla="*/ 2986087 w 4827126"/>
                  <a:gd name="connsiteY47" fmla="*/ 1214058 h 3114436"/>
                  <a:gd name="connsiteX48" fmla="*/ 3014472 w 4827126"/>
                  <a:gd name="connsiteY48" fmla="*/ 1276161 h 3114436"/>
                  <a:gd name="connsiteX49" fmla="*/ 3216927 w 4827126"/>
                  <a:gd name="connsiteY49" fmla="*/ 1278684 h 3114436"/>
                  <a:gd name="connsiteX50" fmla="*/ 3338512 w 4827126"/>
                  <a:gd name="connsiteY50" fmla="*/ 1235727 h 3114436"/>
                  <a:gd name="connsiteX51" fmla="*/ 3414712 w 4827126"/>
                  <a:gd name="connsiteY51" fmla="*/ 1266446 h 3114436"/>
                  <a:gd name="connsiteX52" fmla="*/ 3414712 w 4827126"/>
                  <a:gd name="connsiteY52" fmla="*/ 1304546 h 3114436"/>
                  <a:gd name="connsiteX53" fmla="*/ 3400425 w 4827126"/>
                  <a:gd name="connsiteY53" fmla="*/ 1371221 h 3114436"/>
                  <a:gd name="connsiteX54" fmla="*/ 3386137 w 4827126"/>
                  <a:gd name="connsiteY54" fmla="*/ 1395033 h 3114436"/>
                  <a:gd name="connsiteX55" fmla="*/ 3441618 w 4827126"/>
                  <a:gd name="connsiteY55" fmla="*/ 1452562 h 3114436"/>
                  <a:gd name="connsiteX56" fmla="*/ 3548062 w 4827126"/>
                  <a:gd name="connsiteY56" fmla="*/ 1571246 h 3114436"/>
                  <a:gd name="connsiteX57" fmla="*/ 3481387 w 4827126"/>
                  <a:gd name="connsiteY57" fmla="*/ 1666496 h 3114436"/>
                  <a:gd name="connsiteX58" fmla="*/ 3476625 w 4827126"/>
                  <a:gd name="connsiteY58" fmla="*/ 1680783 h 3114436"/>
                  <a:gd name="connsiteX59" fmla="*/ 3495675 w 4827126"/>
                  <a:gd name="connsiteY59" fmla="*/ 1714121 h 3114436"/>
                  <a:gd name="connsiteX60" fmla="*/ 3714750 w 4827126"/>
                  <a:gd name="connsiteY60" fmla="*/ 1752221 h 3114436"/>
                  <a:gd name="connsiteX61" fmla="*/ 3933825 w 4827126"/>
                  <a:gd name="connsiteY61" fmla="*/ 1776223 h 3114436"/>
                  <a:gd name="connsiteX62" fmla="*/ 4141326 w 4827126"/>
                  <a:gd name="connsiteY62" fmla="*/ 1709358 h 3114436"/>
                  <a:gd name="connsiteX63" fmla="*/ 4281487 w 4827126"/>
                  <a:gd name="connsiteY63" fmla="*/ 1780796 h 3114436"/>
                  <a:gd name="connsiteX64" fmla="*/ 4336588 w 4827126"/>
                  <a:gd name="connsiteY64" fmla="*/ 1749793 h 3114436"/>
                  <a:gd name="connsiteX65" fmla="*/ 4315016 w 4827126"/>
                  <a:gd name="connsiteY65" fmla="*/ 1587773 h 3114436"/>
                  <a:gd name="connsiteX66" fmla="*/ 4452748 w 4827126"/>
                  <a:gd name="connsiteY66" fmla="*/ 1583200 h 3114436"/>
                  <a:gd name="connsiteX67" fmla="*/ 4464512 w 4827126"/>
                  <a:gd name="connsiteY67" fmla="*/ 1704785 h 3114436"/>
                  <a:gd name="connsiteX68" fmla="*/ 4765309 w 4827126"/>
                  <a:gd name="connsiteY68" fmla="*/ 1678260 h 3114436"/>
                  <a:gd name="connsiteX69" fmla="*/ 4779881 w 4827126"/>
                  <a:gd name="connsiteY69" fmla="*/ 1888000 h 3114436"/>
                  <a:gd name="connsiteX70" fmla="*/ 4820124 w 4827126"/>
                  <a:gd name="connsiteY70" fmla="*/ 1895381 h 3114436"/>
                  <a:gd name="connsiteX71" fmla="*/ 4827126 w 4827126"/>
                  <a:gd name="connsiteY71" fmla="*/ 2009490 h 3114436"/>
                  <a:gd name="connsiteX72" fmla="*/ 4746449 w 4827126"/>
                  <a:gd name="connsiteY72" fmla="*/ 2016682 h 3114436"/>
                  <a:gd name="connsiteX73" fmla="*/ 4777356 w 4827126"/>
                  <a:gd name="connsiteY73" fmla="*/ 2454642 h 3114436"/>
                  <a:gd name="connsiteX74" fmla="*/ 3811163 w 4827126"/>
                  <a:gd name="connsiteY74" fmla="*/ 2520958 h 3114436"/>
                  <a:gd name="connsiteX75" fmla="*/ 3790950 w 4827126"/>
                  <a:gd name="connsiteY75" fmla="*/ 2215496 h 3114436"/>
                  <a:gd name="connsiteX76" fmla="*/ 3650870 w 4827126"/>
                  <a:gd name="connsiteY76" fmla="*/ 2224661 h 3114436"/>
                  <a:gd name="connsiteX77" fmla="*/ 3679139 w 4827126"/>
                  <a:gd name="connsiteY77" fmla="*/ 2920044 h 3114436"/>
                  <a:gd name="connsiteX78" fmla="*/ 3418214 w 4827126"/>
                  <a:gd name="connsiteY78" fmla="*/ 2947231 h 3114436"/>
                  <a:gd name="connsiteX79" fmla="*/ 3403763 w 4827126"/>
                  <a:gd name="connsiteY79" fmla="*/ 2749993 h 3114436"/>
                  <a:gd name="connsiteX80" fmla="*/ 3325220 w 4827126"/>
                  <a:gd name="connsiteY80" fmla="*/ 2753181 h 3114436"/>
                  <a:gd name="connsiteX81" fmla="*/ 3298714 w 4827126"/>
                  <a:gd name="connsiteY81" fmla="*/ 2465099 h 3114436"/>
                  <a:gd name="connsiteX82" fmla="*/ 2883930 w 4827126"/>
                  <a:gd name="connsiteY82" fmla="*/ 2490597 h 3114436"/>
                  <a:gd name="connsiteX83" fmla="*/ 2911700 w 4827126"/>
                  <a:gd name="connsiteY83" fmla="*/ 3106085 h 3114436"/>
                  <a:gd name="connsiteX84" fmla="*/ 2570836 w 4827126"/>
                  <a:gd name="connsiteY84" fmla="*/ 3114436 h 3114436"/>
                  <a:gd name="connsiteX85" fmla="*/ 2541842 w 4827126"/>
                  <a:gd name="connsiteY85" fmla="*/ 2506221 h 3114436"/>
                  <a:gd name="connsiteX86" fmla="*/ 1795747 w 4827126"/>
                  <a:gd name="connsiteY86" fmla="*/ 2518889 h 3114436"/>
                  <a:gd name="connsiteX87" fmla="*/ 1767077 w 4827126"/>
                  <a:gd name="connsiteY87" fmla="*/ 2464167 h 3114436"/>
                  <a:gd name="connsiteX88" fmla="*/ 1738596 w 4827126"/>
                  <a:gd name="connsiteY88" fmla="*/ 2428590 h 3114436"/>
                  <a:gd name="connsiteX89" fmla="*/ 1678923 w 4827126"/>
                  <a:gd name="connsiteY89" fmla="*/ 2435591 h 3114436"/>
                  <a:gd name="connsiteX90" fmla="*/ 1654921 w 4827126"/>
                  <a:gd name="connsiteY90" fmla="*/ 2408877 h 3114436"/>
                  <a:gd name="connsiteX91" fmla="*/ 1638300 w 4827126"/>
                  <a:gd name="connsiteY91" fmla="*/ 1918908 h 3114436"/>
                  <a:gd name="connsiteX92" fmla="*/ 1443037 w 4827126"/>
                  <a:gd name="connsiteY92" fmla="*/ 1923671 h 3114436"/>
                  <a:gd name="connsiteX93" fmla="*/ 1414462 w 4827126"/>
                  <a:gd name="connsiteY93" fmla="*/ 1314071 h 3114436"/>
                  <a:gd name="connsiteX94" fmla="*/ 1257300 w 4827126"/>
                  <a:gd name="connsiteY94" fmla="*/ 1314071 h 3114436"/>
                  <a:gd name="connsiteX95" fmla="*/ 1257300 w 4827126"/>
                  <a:gd name="connsiteY95" fmla="*/ 1566483 h 3114436"/>
                  <a:gd name="connsiteX96" fmla="*/ 1119187 w 4827126"/>
                  <a:gd name="connsiteY96" fmla="*/ 1566483 h 3114436"/>
                  <a:gd name="connsiteX97" fmla="*/ 1123950 w 4827126"/>
                  <a:gd name="connsiteY97" fmla="*/ 1847471 h 3114436"/>
                  <a:gd name="connsiteX98" fmla="*/ 981075 w 4827126"/>
                  <a:gd name="connsiteY98" fmla="*/ 1847471 h 3114436"/>
                  <a:gd name="connsiteX99" fmla="*/ 981075 w 4827126"/>
                  <a:gd name="connsiteY99" fmla="*/ 1618871 h 3114436"/>
                  <a:gd name="connsiteX100" fmla="*/ 247650 w 4827126"/>
                  <a:gd name="connsiteY100" fmla="*/ 1618871 h 3114436"/>
                  <a:gd name="connsiteX101" fmla="*/ 245410 w 4827126"/>
                  <a:gd name="connsiteY101" fmla="*/ 1756983 h 3114436"/>
                  <a:gd name="connsiteX102" fmla="*/ 104775 w 4827126"/>
                  <a:gd name="connsiteY102" fmla="*/ 1756983 h 3114436"/>
                  <a:gd name="connsiteX103" fmla="*/ 109537 w 4827126"/>
                  <a:gd name="connsiteY103" fmla="*/ 1647446 h 3114436"/>
                  <a:gd name="connsiteX104" fmla="*/ 4762 w 4827126"/>
                  <a:gd name="connsiteY104" fmla="*/ 1647446 h 3114436"/>
                  <a:gd name="connsiteX105" fmla="*/ 0 w 4827126"/>
                  <a:gd name="connsiteY105" fmla="*/ 1237871 h 3114436"/>
                  <a:gd name="connsiteX0" fmla="*/ 0 w 4827126"/>
                  <a:gd name="connsiteY0" fmla="*/ 1237871 h 3159173"/>
                  <a:gd name="connsiteX1" fmla="*/ 149876 w 4827126"/>
                  <a:gd name="connsiteY1" fmla="*/ 1240205 h 3159173"/>
                  <a:gd name="connsiteX2" fmla="*/ 152400 w 4827126"/>
                  <a:gd name="connsiteY2" fmla="*/ 1061658 h 3159173"/>
                  <a:gd name="connsiteX3" fmla="*/ 509587 w 4827126"/>
                  <a:gd name="connsiteY3" fmla="*/ 1066421 h 3159173"/>
                  <a:gd name="connsiteX4" fmla="*/ 519112 w 4827126"/>
                  <a:gd name="connsiteY4" fmla="*/ 1199771 h 3159173"/>
                  <a:gd name="connsiteX5" fmla="*/ 671418 w 4827126"/>
                  <a:gd name="connsiteY5" fmla="*/ 1202200 h 3159173"/>
                  <a:gd name="connsiteX6" fmla="*/ 666750 w 4827126"/>
                  <a:gd name="connsiteY6" fmla="*/ 1014033 h 3159173"/>
                  <a:gd name="connsiteX7" fmla="*/ 1104900 w 4827126"/>
                  <a:gd name="connsiteY7" fmla="*/ 1023558 h 3159173"/>
                  <a:gd name="connsiteX8" fmla="*/ 1104900 w 4827126"/>
                  <a:gd name="connsiteY8" fmla="*/ 918783 h 3159173"/>
                  <a:gd name="connsiteX9" fmla="*/ 1266825 w 4827126"/>
                  <a:gd name="connsiteY9" fmla="*/ 923546 h 3159173"/>
                  <a:gd name="connsiteX10" fmla="*/ 1262062 w 4827126"/>
                  <a:gd name="connsiteY10" fmla="*/ 528258 h 3159173"/>
                  <a:gd name="connsiteX11" fmla="*/ 1214437 w 4827126"/>
                  <a:gd name="connsiteY11" fmla="*/ 528258 h 3159173"/>
                  <a:gd name="connsiteX12" fmla="*/ 1214437 w 4827126"/>
                  <a:gd name="connsiteY12" fmla="*/ 352046 h 3159173"/>
                  <a:gd name="connsiteX13" fmla="*/ 1309687 w 4827126"/>
                  <a:gd name="connsiteY13" fmla="*/ 352046 h 3159173"/>
                  <a:gd name="connsiteX14" fmla="*/ 1300162 w 4827126"/>
                  <a:gd name="connsiteY14" fmla="*/ 266321 h 3159173"/>
                  <a:gd name="connsiteX15" fmla="*/ 1395412 w 4827126"/>
                  <a:gd name="connsiteY15" fmla="*/ 256796 h 3159173"/>
                  <a:gd name="connsiteX16" fmla="*/ 1381125 w 4827126"/>
                  <a:gd name="connsiteY16" fmla="*/ 49865 h 3159173"/>
                  <a:gd name="connsiteX17" fmla="*/ 1607487 w 4827126"/>
                  <a:gd name="connsiteY17" fmla="*/ 140351 h 3159173"/>
                  <a:gd name="connsiteX18" fmla="*/ 1757269 w 4827126"/>
                  <a:gd name="connsiteY18" fmla="*/ 0 h 3159173"/>
                  <a:gd name="connsiteX19" fmla="*/ 1781175 w 4827126"/>
                  <a:gd name="connsiteY19" fmla="*/ 71058 h 3159173"/>
                  <a:gd name="connsiteX20" fmla="*/ 1790700 w 4827126"/>
                  <a:gd name="connsiteY20" fmla="*/ 423483 h 3159173"/>
                  <a:gd name="connsiteX21" fmla="*/ 1747837 w 4827126"/>
                  <a:gd name="connsiteY21" fmla="*/ 433008 h 3159173"/>
                  <a:gd name="connsiteX22" fmla="*/ 1757362 w 4827126"/>
                  <a:gd name="connsiteY22" fmla="*/ 518733 h 3159173"/>
                  <a:gd name="connsiteX23" fmla="*/ 1704975 w 4827126"/>
                  <a:gd name="connsiteY23" fmla="*/ 513971 h 3159173"/>
                  <a:gd name="connsiteX24" fmla="*/ 1714500 w 4827126"/>
                  <a:gd name="connsiteY24" fmla="*/ 709233 h 3159173"/>
                  <a:gd name="connsiteX25" fmla="*/ 1735980 w 4827126"/>
                  <a:gd name="connsiteY25" fmla="*/ 719043 h 3159173"/>
                  <a:gd name="connsiteX26" fmla="*/ 2066925 w 4827126"/>
                  <a:gd name="connsiteY26" fmla="*/ 313946 h 3159173"/>
                  <a:gd name="connsiteX27" fmla="*/ 2095311 w 4827126"/>
                  <a:gd name="connsiteY27" fmla="*/ 361761 h 3159173"/>
                  <a:gd name="connsiteX28" fmla="*/ 2159840 w 4827126"/>
                  <a:gd name="connsiteY28" fmla="*/ 392763 h 3159173"/>
                  <a:gd name="connsiteX29" fmla="*/ 2197846 w 4827126"/>
                  <a:gd name="connsiteY29" fmla="*/ 414148 h 3159173"/>
                  <a:gd name="connsiteX30" fmla="*/ 2268242 w 4827126"/>
                  <a:gd name="connsiteY30" fmla="*/ 413675 h 3159173"/>
                  <a:gd name="connsiteX31" fmla="*/ 2323721 w 4827126"/>
                  <a:gd name="connsiteY31" fmla="*/ 439725 h 3159173"/>
                  <a:gd name="connsiteX32" fmla="*/ 2352485 w 4827126"/>
                  <a:gd name="connsiteY32" fmla="*/ 502111 h 3159173"/>
                  <a:gd name="connsiteX33" fmla="*/ 2362200 w 4827126"/>
                  <a:gd name="connsiteY33" fmla="*/ 533021 h 3159173"/>
                  <a:gd name="connsiteX34" fmla="*/ 2376487 w 4827126"/>
                  <a:gd name="connsiteY34" fmla="*/ 561596 h 3159173"/>
                  <a:gd name="connsiteX35" fmla="*/ 2419350 w 4827126"/>
                  <a:gd name="connsiteY35" fmla="*/ 583264 h 3159173"/>
                  <a:gd name="connsiteX36" fmla="*/ 2476500 w 4827126"/>
                  <a:gd name="connsiteY36" fmla="*/ 580930 h 3159173"/>
                  <a:gd name="connsiteX37" fmla="*/ 2531032 w 4827126"/>
                  <a:gd name="connsiteY37" fmla="*/ 585694 h 3159173"/>
                  <a:gd name="connsiteX38" fmla="*/ 2581181 w 4827126"/>
                  <a:gd name="connsiteY38" fmla="*/ 611840 h 3159173"/>
                  <a:gd name="connsiteX39" fmla="*/ 2678668 w 4827126"/>
                  <a:gd name="connsiteY39" fmla="*/ 723616 h 3159173"/>
                  <a:gd name="connsiteX40" fmla="*/ 2752725 w 4827126"/>
                  <a:gd name="connsiteY40" fmla="*/ 842583 h 3159173"/>
                  <a:gd name="connsiteX41" fmla="*/ 2907269 w 4827126"/>
                  <a:gd name="connsiteY41" fmla="*/ 983124 h 3159173"/>
                  <a:gd name="connsiteX42" fmla="*/ 2919412 w 4827126"/>
                  <a:gd name="connsiteY42" fmla="*/ 1018796 h 3159173"/>
                  <a:gd name="connsiteX43" fmla="*/ 2924175 w 4827126"/>
                  <a:gd name="connsiteY43" fmla="*/ 1071183 h 3159173"/>
                  <a:gd name="connsiteX44" fmla="*/ 2909887 w 4827126"/>
                  <a:gd name="connsiteY44" fmla="*/ 1123571 h 3159173"/>
                  <a:gd name="connsiteX45" fmla="*/ 2914650 w 4827126"/>
                  <a:gd name="connsiteY45" fmla="*/ 1166433 h 3159173"/>
                  <a:gd name="connsiteX46" fmla="*/ 2943225 w 4827126"/>
                  <a:gd name="connsiteY46" fmla="*/ 1195008 h 3159173"/>
                  <a:gd name="connsiteX47" fmla="*/ 2986087 w 4827126"/>
                  <a:gd name="connsiteY47" fmla="*/ 1214058 h 3159173"/>
                  <a:gd name="connsiteX48" fmla="*/ 3014472 w 4827126"/>
                  <a:gd name="connsiteY48" fmla="*/ 1276161 h 3159173"/>
                  <a:gd name="connsiteX49" fmla="*/ 3216927 w 4827126"/>
                  <a:gd name="connsiteY49" fmla="*/ 1278684 h 3159173"/>
                  <a:gd name="connsiteX50" fmla="*/ 3338512 w 4827126"/>
                  <a:gd name="connsiteY50" fmla="*/ 1235727 h 3159173"/>
                  <a:gd name="connsiteX51" fmla="*/ 3414712 w 4827126"/>
                  <a:gd name="connsiteY51" fmla="*/ 1266446 h 3159173"/>
                  <a:gd name="connsiteX52" fmla="*/ 3414712 w 4827126"/>
                  <a:gd name="connsiteY52" fmla="*/ 1304546 h 3159173"/>
                  <a:gd name="connsiteX53" fmla="*/ 3400425 w 4827126"/>
                  <a:gd name="connsiteY53" fmla="*/ 1371221 h 3159173"/>
                  <a:gd name="connsiteX54" fmla="*/ 3386137 w 4827126"/>
                  <a:gd name="connsiteY54" fmla="*/ 1395033 h 3159173"/>
                  <a:gd name="connsiteX55" fmla="*/ 3441618 w 4827126"/>
                  <a:gd name="connsiteY55" fmla="*/ 1452562 h 3159173"/>
                  <a:gd name="connsiteX56" fmla="*/ 3548062 w 4827126"/>
                  <a:gd name="connsiteY56" fmla="*/ 1571246 h 3159173"/>
                  <a:gd name="connsiteX57" fmla="*/ 3481387 w 4827126"/>
                  <a:gd name="connsiteY57" fmla="*/ 1666496 h 3159173"/>
                  <a:gd name="connsiteX58" fmla="*/ 3476625 w 4827126"/>
                  <a:gd name="connsiteY58" fmla="*/ 1680783 h 3159173"/>
                  <a:gd name="connsiteX59" fmla="*/ 3495675 w 4827126"/>
                  <a:gd name="connsiteY59" fmla="*/ 1714121 h 3159173"/>
                  <a:gd name="connsiteX60" fmla="*/ 3714750 w 4827126"/>
                  <a:gd name="connsiteY60" fmla="*/ 1752221 h 3159173"/>
                  <a:gd name="connsiteX61" fmla="*/ 3933825 w 4827126"/>
                  <a:gd name="connsiteY61" fmla="*/ 1776223 h 3159173"/>
                  <a:gd name="connsiteX62" fmla="*/ 4141326 w 4827126"/>
                  <a:gd name="connsiteY62" fmla="*/ 1709358 h 3159173"/>
                  <a:gd name="connsiteX63" fmla="*/ 4281487 w 4827126"/>
                  <a:gd name="connsiteY63" fmla="*/ 1780796 h 3159173"/>
                  <a:gd name="connsiteX64" fmla="*/ 4336588 w 4827126"/>
                  <a:gd name="connsiteY64" fmla="*/ 1749793 h 3159173"/>
                  <a:gd name="connsiteX65" fmla="*/ 4315016 w 4827126"/>
                  <a:gd name="connsiteY65" fmla="*/ 1587773 h 3159173"/>
                  <a:gd name="connsiteX66" fmla="*/ 4452748 w 4827126"/>
                  <a:gd name="connsiteY66" fmla="*/ 1583200 h 3159173"/>
                  <a:gd name="connsiteX67" fmla="*/ 4464512 w 4827126"/>
                  <a:gd name="connsiteY67" fmla="*/ 1704785 h 3159173"/>
                  <a:gd name="connsiteX68" fmla="*/ 4765309 w 4827126"/>
                  <a:gd name="connsiteY68" fmla="*/ 1678260 h 3159173"/>
                  <a:gd name="connsiteX69" fmla="*/ 4779881 w 4827126"/>
                  <a:gd name="connsiteY69" fmla="*/ 1888000 h 3159173"/>
                  <a:gd name="connsiteX70" fmla="*/ 4820124 w 4827126"/>
                  <a:gd name="connsiteY70" fmla="*/ 1895381 h 3159173"/>
                  <a:gd name="connsiteX71" fmla="*/ 4827126 w 4827126"/>
                  <a:gd name="connsiteY71" fmla="*/ 2009490 h 3159173"/>
                  <a:gd name="connsiteX72" fmla="*/ 4746449 w 4827126"/>
                  <a:gd name="connsiteY72" fmla="*/ 2016682 h 3159173"/>
                  <a:gd name="connsiteX73" fmla="*/ 4777356 w 4827126"/>
                  <a:gd name="connsiteY73" fmla="*/ 2454642 h 3159173"/>
                  <a:gd name="connsiteX74" fmla="*/ 3811163 w 4827126"/>
                  <a:gd name="connsiteY74" fmla="*/ 2520958 h 3159173"/>
                  <a:gd name="connsiteX75" fmla="*/ 3790950 w 4827126"/>
                  <a:gd name="connsiteY75" fmla="*/ 2215496 h 3159173"/>
                  <a:gd name="connsiteX76" fmla="*/ 3650870 w 4827126"/>
                  <a:gd name="connsiteY76" fmla="*/ 2224661 h 3159173"/>
                  <a:gd name="connsiteX77" fmla="*/ 3679139 w 4827126"/>
                  <a:gd name="connsiteY77" fmla="*/ 2920044 h 3159173"/>
                  <a:gd name="connsiteX78" fmla="*/ 3418214 w 4827126"/>
                  <a:gd name="connsiteY78" fmla="*/ 2947231 h 3159173"/>
                  <a:gd name="connsiteX79" fmla="*/ 3403763 w 4827126"/>
                  <a:gd name="connsiteY79" fmla="*/ 2749993 h 3159173"/>
                  <a:gd name="connsiteX80" fmla="*/ 3325220 w 4827126"/>
                  <a:gd name="connsiteY80" fmla="*/ 2753181 h 3159173"/>
                  <a:gd name="connsiteX81" fmla="*/ 3298714 w 4827126"/>
                  <a:gd name="connsiteY81" fmla="*/ 2465099 h 3159173"/>
                  <a:gd name="connsiteX82" fmla="*/ 2883930 w 4827126"/>
                  <a:gd name="connsiteY82" fmla="*/ 2490597 h 3159173"/>
                  <a:gd name="connsiteX83" fmla="*/ 2911700 w 4827126"/>
                  <a:gd name="connsiteY83" fmla="*/ 3106085 h 3159173"/>
                  <a:gd name="connsiteX84" fmla="*/ 2684795 w 4827126"/>
                  <a:gd name="connsiteY84" fmla="*/ 3112558 h 3159173"/>
                  <a:gd name="connsiteX85" fmla="*/ 2570836 w 4827126"/>
                  <a:gd name="connsiteY85" fmla="*/ 3114436 h 3159173"/>
                  <a:gd name="connsiteX86" fmla="*/ 2541842 w 4827126"/>
                  <a:gd name="connsiteY86" fmla="*/ 2506221 h 3159173"/>
                  <a:gd name="connsiteX87" fmla="*/ 1795747 w 4827126"/>
                  <a:gd name="connsiteY87" fmla="*/ 2518889 h 3159173"/>
                  <a:gd name="connsiteX88" fmla="*/ 1767077 w 4827126"/>
                  <a:gd name="connsiteY88" fmla="*/ 2464167 h 3159173"/>
                  <a:gd name="connsiteX89" fmla="*/ 1738596 w 4827126"/>
                  <a:gd name="connsiteY89" fmla="*/ 2428590 h 3159173"/>
                  <a:gd name="connsiteX90" fmla="*/ 1678923 w 4827126"/>
                  <a:gd name="connsiteY90" fmla="*/ 2435591 h 3159173"/>
                  <a:gd name="connsiteX91" fmla="*/ 1654921 w 4827126"/>
                  <a:gd name="connsiteY91" fmla="*/ 2408877 h 3159173"/>
                  <a:gd name="connsiteX92" fmla="*/ 1638300 w 4827126"/>
                  <a:gd name="connsiteY92" fmla="*/ 1918908 h 3159173"/>
                  <a:gd name="connsiteX93" fmla="*/ 1443037 w 4827126"/>
                  <a:gd name="connsiteY93" fmla="*/ 1923671 h 3159173"/>
                  <a:gd name="connsiteX94" fmla="*/ 1414462 w 4827126"/>
                  <a:gd name="connsiteY94" fmla="*/ 1314071 h 3159173"/>
                  <a:gd name="connsiteX95" fmla="*/ 1257300 w 4827126"/>
                  <a:gd name="connsiteY95" fmla="*/ 1314071 h 3159173"/>
                  <a:gd name="connsiteX96" fmla="*/ 1257300 w 4827126"/>
                  <a:gd name="connsiteY96" fmla="*/ 1566483 h 3159173"/>
                  <a:gd name="connsiteX97" fmla="*/ 1119187 w 4827126"/>
                  <a:gd name="connsiteY97" fmla="*/ 1566483 h 3159173"/>
                  <a:gd name="connsiteX98" fmla="*/ 1123950 w 4827126"/>
                  <a:gd name="connsiteY98" fmla="*/ 1847471 h 3159173"/>
                  <a:gd name="connsiteX99" fmla="*/ 981075 w 4827126"/>
                  <a:gd name="connsiteY99" fmla="*/ 1847471 h 3159173"/>
                  <a:gd name="connsiteX100" fmla="*/ 981075 w 4827126"/>
                  <a:gd name="connsiteY100" fmla="*/ 1618871 h 3159173"/>
                  <a:gd name="connsiteX101" fmla="*/ 247650 w 4827126"/>
                  <a:gd name="connsiteY101" fmla="*/ 1618871 h 3159173"/>
                  <a:gd name="connsiteX102" fmla="*/ 245410 w 4827126"/>
                  <a:gd name="connsiteY102" fmla="*/ 1756983 h 3159173"/>
                  <a:gd name="connsiteX103" fmla="*/ 104775 w 4827126"/>
                  <a:gd name="connsiteY103" fmla="*/ 1756983 h 3159173"/>
                  <a:gd name="connsiteX104" fmla="*/ 109537 w 4827126"/>
                  <a:gd name="connsiteY104" fmla="*/ 1647446 h 3159173"/>
                  <a:gd name="connsiteX105" fmla="*/ 4762 w 4827126"/>
                  <a:gd name="connsiteY105" fmla="*/ 1647446 h 3159173"/>
                  <a:gd name="connsiteX106" fmla="*/ 0 w 4827126"/>
                  <a:gd name="connsiteY106" fmla="*/ 1237871 h 3159173"/>
                  <a:gd name="connsiteX0" fmla="*/ 0 w 4827126"/>
                  <a:gd name="connsiteY0" fmla="*/ 1237871 h 3153568"/>
                  <a:gd name="connsiteX1" fmla="*/ 149876 w 4827126"/>
                  <a:gd name="connsiteY1" fmla="*/ 1240205 h 3153568"/>
                  <a:gd name="connsiteX2" fmla="*/ 152400 w 4827126"/>
                  <a:gd name="connsiteY2" fmla="*/ 1061658 h 3153568"/>
                  <a:gd name="connsiteX3" fmla="*/ 509587 w 4827126"/>
                  <a:gd name="connsiteY3" fmla="*/ 1066421 h 3153568"/>
                  <a:gd name="connsiteX4" fmla="*/ 519112 w 4827126"/>
                  <a:gd name="connsiteY4" fmla="*/ 1199771 h 3153568"/>
                  <a:gd name="connsiteX5" fmla="*/ 671418 w 4827126"/>
                  <a:gd name="connsiteY5" fmla="*/ 1202200 h 3153568"/>
                  <a:gd name="connsiteX6" fmla="*/ 666750 w 4827126"/>
                  <a:gd name="connsiteY6" fmla="*/ 1014033 h 3153568"/>
                  <a:gd name="connsiteX7" fmla="*/ 1104900 w 4827126"/>
                  <a:gd name="connsiteY7" fmla="*/ 1023558 h 3153568"/>
                  <a:gd name="connsiteX8" fmla="*/ 1104900 w 4827126"/>
                  <a:gd name="connsiteY8" fmla="*/ 918783 h 3153568"/>
                  <a:gd name="connsiteX9" fmla="*/ 1266825 w 4827126"/>
                  <a:gd name="connsiteY9" fmla="*/ 923546 h 3153568"/>
                  <a:gd name="connsiteX10" fmla="*/ 1262062 w 4827126"/>
                  <a:gd name="connsiteY10" fmla="*/ 528258 h 3153568"/>
                  <a:gd name="connsiteX11" fmla="*/ 1214437 w 4827126"/>
                  <a:gd name="connsiteY11" fmla="*/ 528258 h 3153568"/>
                  <a:gd name="connsiteX12" fmla="*/ 1214437 w 4827126"/>
                  <a:gd name="connsiteY12" fmla="*/ 352046 h 3153568"/>
                  <a:gd name="connsiteX13" fmla="*/ 1309687 w 4827126"/>
                  <a:gd name="connsiteY13" fmla="*/ 352046 h 3153568"/>
                  <a:gd name="connsiteX14" fmla="*/ 1300162 w 4827126"/>
                  <a:gd name="connsiteY14" fmla="*/ 266321 h 3153568"/>
                  <a:gd name="connsiteX15" fmla="*/ 1395412 w 4827126"/>
                  <a:gd name="connsiteY15" fmla="*/ 256796 h 3153568"/>
                  <a:gd name="connsiteX16" fmla="*/ 1381125 w 4827126"/>
                  <a:gd name="connsiteY16" fmla="*/ 49865 h 3153568"/>
                  <a:gd name="connsiteX17" fmla="*/ 1607487 w 4827126"/>
                  <a:gd name="connsiteY17" fmla="*/ 140351 h 3153568"/>
                  <a:gd name="connsiteX18" fmla="*/ 1757269 w 4827126"/>
                  <a:gd name="connsiteY18" fmla="*/ 0 h 3153568"/>
                  <a:gd name="connsiteX19" fmla="*/ 1781175 w 4827126"/>
                  <a:gd name="connsiteY19" fmla="*/ 71058 h 3153568"/>
                  <a:gd name="connsiteX20" fmla="*/ 1790700 w 4827126"/>
                  <a:gd name="connsiteY20" fmla="*/ 423483 h 3153568"/>
                  <a:gd name="connsiteX21" fmla="*/ 1747837 w 4827126"/>
                  <a:gd name="connsiteY21" fmla="*/ 433008 h 3153568"/>
                  <a:gd name="connsiteX22" fmla="*/ 1757362 w 4827126"/>
                  <a:gd name="connsiteY22" fmla="*/ 518733 h 3153568"/>
                  <a:gd name="connsiteX23" fmla="*/ 1704975 w 4827126"/>
                  <a:gd name="connsiteY23" fmla="*/ 513971 h 3153568"/>
                  <a:gd name="connsiteX24" fmla="*/ 1714500 w 4827126"/>
                  <a:gd name="connsiteY24" fmla="*/ 709233 h 3153568"/>
                  <a:gd name="connsiteX25" fmla="*/ 1735980 w 4827126"/>
                  <a:gd name="connsiteY25" fmla="*/ 719043 h 3153568"/>
                  <a:gd name="connsiteX26" fmla="*/ 2066925 w 4827126"/>
                  <a:gd name="connsiteY26" fmla="*/ 313946 h 3153568"/>
                  <a:gd name="connsiteX27" fmla="*/ 2095311 w 4827126"/>
                  <a:gd name="connsiteY27" fmla="*/ 361761 h 3153568"/>
                  <a:gd name="connsiteX28" fmla="*/ 2159840 w 4827126"/>
                  <a:gd name="connsiteY28" fmla="*/ 392763 h 3153568"/>
                  <a:gd name="connsiteX29" fmla="*/ 2197846 w 4827126"/>
                  <a:gd name="connsiteY29" fmla="*/ 414148 h 3153568"/>
                  <a:gd name="connsiteX30" fmla="*/ 2268242 w 4827126"/>
                  <a:gd name="connsiteY30" fmla="*/ 413675 h 3153568"/>
                  <a:gd name="connsiteX31" fmla="*/ 2323721 w 4827126"/>
                  <a:gd name="connsiteY31" fmla="*/ 439725 h 3153568"/>
                  <a:gd name="connsiteX32" fmla="*/ 2352485 w 4827126"/>
                  <a:gd name="connsiteY32" fmla="*/ 502111 h 3153568"/>
                  <a:gd name="connsiteX33" fmla="*/ 2362200 w 4827126"/>
                  <a:gd name="connsiteY33" fmla="*/ 533021 h 3153568"/>
                  <a:gd name="connsiteX34" fmla="*/ 2376487 w 4827126"/>
                  <a:gd name="connsiteY34" fmla="*/ 561596 h 3153568"/>
                  <a:gd name="connsiteX35" fmla="*/ 2419350 w 4827126"/>
                  <a:gd name="connsiteY35" fmla="*/ 583264 h 3153568"/>
                  <a:gd name="connsiteX36" fmla="*/ 2476500 w 4827126"/>
                  <a:gd name="connsiteY36" fmla="*/ 580930 h 3153568"/>
                  <a:gd name="connsiteX37" fmla="*/ 2531032 w 4827126"/>
                  <a:gd name="connsiteY37" fmla="*/ 585694 h 3153568"/>
                  <a:gd name="connsiteX38" fmla="*/ 2581181 w 4827126"/>
                  <a:gd name="connsiteY38" fmla="*/ 611840 h 3153568"/>
                  <a:gd name="connsiteX39" fmla="*/ 2678668 w 4827126"/>
                  <a:gd name="connsiteY39" fmla="*/ 723616 h 3153568"/>
                  <a:gd name="connsiteX40" fmla="*/ 2752725 w 4827126"/>
                  <a:gd name="connsiteY40" fmla="*/ 842583 h 3153568"/>
                  <a:gd name="connsiteX41" fmla="*/ 2907269 w 4827126"/>
                  <a:gd name="connsiteY41" fmla="*/ 983124 h 3153568"/>
                  <a:gd name="connsiteX42" fmla="*/ 2919412 w 4827126"/>
                  <a:gd name="connsiteY42" fmla="*/ 1018796 h 3153568"/>
                  <a:gd name="connsiteX43" fmla="*/ 2924175 w 4827126"/>
                  <a:gd name="connsiteY43" fmla="*/ 1071183 h 3153568"/>
                  <a:gd name="connsiteX44" fmla="*/ 2909887 w 4827126"/>
                  <a:gd name="connsiteY44" fmla="*/ 1123571 h 3153568"/>
                  <a:gd name="connsiteX45" fmla="*/ 2914650 w 4827126"/>
                  <a:gd name="connsiteY45" fmla="*/ 1166433 h 3153568"/>
                  <a:gd name="connsiteX46" fmla="*/ 2943225 w 4827126"/>
                  <a:gd name="connsiteY46" fmla="*/ 1195008 h 3153568"/>
                  <a:gd name="connsiteX47" fmla="*/ 2986087 w 4827126"/>
                  <a:gd name="connsiteY47" fmla="*/ 1214058 h 3153568"/>
                  <a:gd name="connsiteX48" fmla="*/ 3014472 w 4827126"/>
                  <a:gd name="connsiteY48" fmla="*/ 1276161 h 3153568"/>
                  <a:gd name="connsiteX49" fmla="*/ 3216927 w 4827126"/>
                  <a:gd name="connsiteY49" fmla="*/ 1278684 h 3153568"/>
                  <a:gd name="connsiteX50" fmla="*/ 3338512 w 4827126"/>
                  <a:gd name="connsiteY50" fmla="*/ 1235727 h 3153568"/>
                  <a:gd name="connsiteX51" fmla="*/ 3414712 w 4827126"/>
                  <a:gd name="connsiteY51" fmla="*/ 1266446 h 3153568"/>
                  <a:gd name="connsiteX52" fmla="*/ 3414712 w 4827126"/>
                  <a:gd name="connsiteY52" fmla="*/ 1304546 h 3153568"/>
                  <a:gd name="connsiteX53" fmla="*/ 3400425 w 4827126"/>
                  <a:gd name="connsiteY53" fmla="*/ 1371221 h 3153568"/>
                  <a:gd name="connsiteX54" fmla="*/ 3386137 w 4827126"/>
                  <a:gd name="connsiteY54" fmla="*/ 1395033 h 3153568"/>
                  <a:gd name="connsiteX55" fmla="*/ 3441618 w 4827126"/>
                  <a:gd name="connsiteY55" fmla="*/ 1452562 h 3153568"/>
                  <a:gd name="connsiteX56" fmla="*/ 3548062 w 4827126"/>
                  <a:gd name="connsiteY56" fmla="*/ 1571246 h 3153568"/>
                  <a:gd name="connsiteX57" fmla="*/ 3481387 w 4827126"/>
                  <a:gd name="connsiteY57" fmla="*/ 1666496 h 3153568"/>
                  <a:gd name="connsiteX58" fmla="*/ 3476625 w 4827126"/>
                  <a:gd name="connsiteY58" fmla="*/ 1680783 h 3153568"/>
                  <a:gd name="connsiteX59" fmla="*/ 3495675 w 4827126"/>
                  <a:gd name="connsiteY59" fmla="*/ 1714121 h 3153568"/>
                  <a:gd name="connsiteX60" fmla="*/ 3714750 w 4827126"/>
                  <a:gd name="connsiteY60" fmla="*/ 1752221 h 3153568"/>
                  <a:gd name="connsiteX61" fmla="*/ 3933825 w 4827126"/>
                  <a:gd name="connsiteY61" fmla="*/ 1776223 h 3153568"/>
                  <a:gd name="connsiteX62" fmla="*/ 4141326 w 4827126"/>
                  <a:gd name="connsiteY62" fmla="*/ 1709358 h 3153568"/>
                  <a:gd name="connsiteX63" fmla="*/ 4281487 w 4827126"/>
                  <a:gd name="connsiteY63" fmla="*/ 1780796 h 3153568"/>
                  <a:gd name="connsiteX64" fmla="*/ 4336588 w 4827126"/>
                  <a:gd name="connsiteY64" fmla="*/ 1749793 h 3153568"/>
                  <a:gd name="connsiteX65" fmla="*/ 4315016 w 4827126"/>
                  <a:gd name="connsiteY65" fmla="*/ 1587773 h 3153568"/>
                  <a:gd name="connsiteX66" fmla="*/ 4452748 w 4827126"/>
                  <a:gd name="connsiteY66" fmla="*/ 1583200 h 3153568"/>
                  <a:gd name="connsiteX67" fmla="*/ 4464512 w 4827126"/>
                  <a:gd name="connsiteY67" fmla="*/ 1704785 h 3153568"/>
                  <a:gd name="connsiteX68" fmla="*/ 4765309 w 4827126"/>
                  <a:gd name="connsiteY68" fmla="*/ 1678260 h 3153568"/>
                  <a:gd name="connsiteX69" fmla="*/ 4779881 w 4827126"/>
                  <a:gd name="connsiteY69" fmla="*/ 1888000 h 3153568"/>
                  <a:gd name="connsiteX70" fmla="*/ 4820124 w 4827126"/>
                  <a:gd name="connsiteY70" fmla="*/ 1895381 h 3153568"/>
                  <a:gd name="connsiteX71" fmla="*/ 4827126 w 4827126"/>
                  <a:gd name="connsiteY71" fmla="*/ 2009490 h 3153568"/>
                  <a:gd name="connsiteX72" fmla="*/ 4746449 w 4827126"/>
                  <a:gd name="connsiteY72" fmla="*/ 2016682 h 3153568"/>
                  <a:gd name="connsiteX73" fmla="*/ 4777356 w 4827126"/>
                  <a:gd name="connsiteY73" fmla="*/ 2454642 h 3153568"/>
                  <a:gd name="connsiteX74" fmla="*/ 3811163 w 4827126"/>
                  <a:gd name="connsiteY74" fmla="*/ 2520958 h 3153568"/>
                  <a:gd name="connsiteX75" fmla="*/ 3790950 w 4827126"/>
                  <a:gd name="connsiteY75" fmla="*/ 2215496 h 3153568"/>
                  <a:gd name="connsiteX76" fmla="*/ 3650870 w 4827126"/>
                  <a:gd name="connsiteY76" fmla="*/ 2224661 h 3153568"/>
                  <a:gd name="connsiteX77" fmla="*/ 3679139 w 4827126"/>
                  <a:gd name="connsiteY77" fmla="*/ 2920044 h 3153568"/>
                  <a:gd name="connsiteX78" fmla="*/ 3418214 w 4827126"/>
                  <a:gd name="connsiteY78" fmla="*/ 2947231 h 3153568"/>
                  <a:gd name="connsiteX79" fmla="*/ 3403763 w 4827126"/>
                  <a:gd name="connsiteY79" fmla="*/ 2749993 h 3153568"/>
                  <a:gd name="connsiteX80" fmla="*/ 3325220 w 4827126"/>
                  <a:gd name="connsiteY80" fmla="*/ 2753181 h 3153568"/>
                  <a:gd name="connsiteX81" fmla="*/ 3298714 w 4827126"/>
                  <a:gd name="connsiteY81" fmla="*/ 2465099 h 3153568"/>
                  <a:gd name="connsiteX82" fmla="*/ 2883930 w 4827126"/>
                  <a:gd name="connsiteY82" fmla="*/ 2490597 h 3153568"/>
                  <a:gd name="connsiteX83" fmla="*/ 2911700 w 4827126"/>
                  <a:gd name="connsiteY83" fmla="*/ 3106085 h 3153568"/>
                  <a:gd name="connsiteX84" fmla="*/ 2684795 w 4827126"/>
                  <a:gd name="connsiteY84" fmla="*/ 3112558 h 3153568"/>
                  <a:gd name="connsiteX85" fmla="*/ 2570836 w 4827126"/>
                  <a:gd name="connsiteY85" fmla="*/ 3114436 h 3153568"/>
                  <a:gd name="connsiteX86" fmla="*/ 2561728 w 4827126"/>
                  <a:gd name="connsiteY86" fmla="*/ 2966884 h 3153568"/>
                  <a:gd name="connsiteX87" fmla="*/ 2541842 w 4827126"/>
                  <a:gd name="connsiteY87" fmla="*/ 2506221 h 3153568"/>
                  <a:gd name="connsiteX88" fmla="*/ 1795747 w 4827126"/>
                  <a:gd name="connsiteY88" fmla="*/ 2518889 h 3153568"/>
                  <a:gd name="connsiteX89" fmla="*/ 1767077 w 4827126"/>
                  <a:gd name="connsiteY89" fmla="*/ 2464167 h 3153568"/>
                  <a:gd name="connsiteX90" fmla="*/ 1738596 w 4827126"/>
                  <a:gd name="connsiteY90" fmla="*/ 2428590 h 3153568"/>
                  <a:gd name="connsiteX91" fmla="*/ 1678923 w 4827126"/>
                  <a:gd name="connsiteY91" fmla="*/ 2435591 h 3153568"/>
                  <a:gd name="connsiteX92" fmla="*/ 1654921 w 4827126"/>
                  <a:gd name="connsiteY92" fmla="*/ 2408877 h 3153568"/>
                  <a:gd name="connsiteX93" fmla="*/ 1638300 w 4827126"/>
                  <a:gd name="connsiteY93" fmla="*/ 1918908 h 3153568"/>
                  <a:gd name="connsiteX94" fmla="*/ 1443037 w 4827126"/>
                  <a:gd name="connsiteY94" fmla="*/ 1923671 h 3153568"/>
                  <a:gd name="connsiteX95" fmla="*/ 1414462 w 4827126"/>
                  <a:gd name="connsiteY95" fmla="*/ 1314071 h 3153568"/>
                  <a:gd name="connsiteX96" fmla="*/ 1257300 w 4827126"/>
                  <a:gd name="connsiteY96" fmla="*/ 1314071 h 3153568"/>
                  <a:gd name="connsiteX97" fmla="*/ 1257300 w 4827126"/>
                  <a:gd name="connsiteY97" fmla="*/ 1566483 h 3153568"/>
                  <a:gd name="connsiteX98" fmla="*/ 1119187 w 4827126"/>
                  <a:gd name="connsiteY98" fmla="*/ 1566483 h 3153568"/>
                  <a:gd name="connsiteX99" fmla="*/ 1123950 w 4827126"/>
                  <a:gd name="connsiteY99" fmla="*/ 1847471 h 3153568"/>
                  <a:gd name="connsiteX100" fmla="*/ 981075 w 4827126"/>
                  <a:gd name="connsiteY100" fmla="*/ 1847471 h 3153568"/>
                  <a:gd name="connsiteX101" fmla="*/ 981075 w 4827126"/>
                  <a:gd name="connsiteY101" fmla="*/ 1618871 h 3153568"/>
                  <a:gd name="connsiteX102" fmla="*/ 247650 w 4827126"/>
                  <a:gd name="connsiteY102" fmla="*/ 1618871 h 3153568"/>
                  <a:gd name="connsiteX103" fmla="*/ 245410 w 4827126"/>
                  <a:gd name="connsiteY103" fmla="*/ 1756983 h 3153568"/>
                  <a:gd name="connsiteX104" fmla="*/ 104775 w 4827126"/>
                  <a:gd name="connsiteY104" fmla="*/ 1756983 h 3153568"/>
                  <a:gd name="connsiteX105" fmla="*/ 109537 w 4827126"/>
                  <a:gd name="connsiteY105" fmla="*/ 1647446 h 3153568"/>
                  <a:gd name="connsiteX106" fmla="*/ 4762 w 4827126"/>
                  <a:gd name="connsiteY106" fmla="*/ 1647446 h 3153568"/>
                  <a:gd name="connsiteX107" fmla="*/ 0 w 4827126"/>
                  <a:gd name="connsiteY107" fmla="*/ 1237871 h 3153568"/>
                  <a:gd name="connsiteX0" fmla="*/ 0 w 4827126"/>
                  <a:gd name="connsiteY0" fmla="*/ 1237871 h 3153568"/>
                  <a:gd name="connsiteX1" fmla="*/ 149876 w 4827126"/>
                  <a:gd name="connsiteY1" fmla="*/ 1240205 h 3153568"/>
                  <a:gd name="connsiteX2" fmla="*/ 152400 w 4827126"/>
                  <a:gd name="connsiteY2" fmla="*/ 1061658 h 3153568"/>
                  <a:gd name="connsiteX3" fmla="*/ 509587 w 4827126"/>
                  <a:gd name="connsiteY3" fmla="*/ 1066421 h 3153568"/>
                  <a:gd name="connsiteX4" fmla="*/ 519112 w 4827126"/>
                  <a:gd name="connsiteY4" fmla="*/ 1199771 h 3153568"/>
                  <a:gd name="connsiteX5" fmla="*/ 671418 w 4827126"/>
                  <a:gd name="connsiteY5" fmla="*/ 1202200 h 3153568"/>
                  <a:gd name="connsiteX6" fmla="*/ 666750 w 4827126"/>
                  <a:gd name="connsiteY6" fmla="*/ 1014033 h 3153568"/>
                  <a:gd name="connsiteX7" fmla="*/ 1104900 w 4827126"/>
                  <a:gd name="connsiteY7" fmla="*/ 1023558 h 3153568"/>
                  <a:gd name="connsiteX8" fmla="*/ 1104900 w 4827126"/>
                  <a:gd name="connsiteY8" fmla="*/ 918783 h 3153568"/>
                  <a:gd name="connsiteX9" fmla="*/ 1266825 w 4827126"/>
                  <a:gd name="connsiteY9" fmla="*/ 923546 h 3153568"/>
                  <a:gd name="connsiteX10" fmla="*/ 1262062 w 4827126"/>
                  <a:gd name="connsiteY10" fmla="*/ 528258 h 3153568"/>
                  <a:gd name="connsiteX11" fmla="*/ 1214437 w 4827126"/>
                  <a:gd name="connsiteY11" fmla="*/ 528258 h 3153568"/>
                  <a:gd name="connsiteX12" fmla="*/ 1214437 w 4827126"/>
                  <a:gd name="connsiteY12" fmla="*/ 352046 h 3153568"/>
                  <a:gd name="connsiteX13" fmla="*/ 1309687 w 4827126"/>
                  <a:gd name="connsiteY13" fmla="*/ 352046 h 3153568"/>
                  <a:gd name="connsiteX14" fmla="*/ 1300162 w 4827126"/>
                  <a:gd name="connsiteY14" fmla="*/ 266321 h 3153568"/>
                  <a:gd name="connsiteX15" fmla="*/ 1395412 w 4827126"/>
                  <a:gd name="connsiteY15" fmla="*/ 256796 h 3153568"/>
                  <a:gd name="connsiteX16" fmla="*/ 1381125 w 4827126"/>
                  <a:gd name="connsiteY16" fmla="*/ 49865 h 3153568"/>
                  <a:gd name="connsiteX17" fmla="*/ 1607487 w 4827126"/>
                  <a:gd name="connsiteY17" fmla="*/ 140351 h 3153568"/>
                  <a:gd name="connsiteX18" fmla="*/ 1757269 w 4827126"/>
                  <a:gd name="connsiteY18" fmla="*/ 0 h 3153568"/>
                  <a:gd name="connsiteX19" fmla="*/ 1781175 w 4827126"/>
                  <a:gd name="connsiteY19" fmla="*/ 71058 h 3153568"/>
                  <a:gd name="connsiteX20" fmla="*/ 1790700 w 4827126"/>
                  <a:gd name="connsiteY20" fmla="*/ 423483 h 3153568"/>
                  <a:gd name="connsiteX21" fmla="*/ 1747837 w 4827126"/>
                  <a:gd name="connsiteY21" fmla="*/ 433008 h 3153568"/>
                  <a:gd name="connsiteX22" fmla="*/ 1757362 w 4827126"/>
                  <a:gd name="connsiteY22" fmla="*/ 518733 h 3153568"/>
                  <a:gd name="connsiteX23" fmla="*/ 1704975 w 4827126"/>
                  <a:gd name="connsiteY23" fmla="*/ 513971 h 3153568"/>
                  <a:gd name="connsiteX24" fmla="*/ 1714500 w 4827126"/>
                  <a:gd name="connsiteY24" fmla="*/ 709233 h 3153568"/>
                  <a:gd name="connsiteX25" fmla="*/ 1735980 w 4827126"/>
                  <a:gd name="connsiteY25" fmla="*/ 719043 h 3153568"/>
                  <a:gd name="connsiteX26" fmla="*/ 2066925 w 4827126"/>
                  <a:gd name="connsiteY26" fmla="*/ 313946 h 3153568"/>
                  <a:gd name="connsiteX27" fmla="*/ 2095311 w 4827126"/>
                  <a:gd name="connsiteY27" fmla="*/ 361761 h 3153568"/>
                  <a:gd name="connsiteX28" fmla="*/ 2159840 w 4827126"/>
                  <a:gd name="connsiteY28" fmla="*/ 392763 h 3153568"/>
                  <a:gd name="connsiteX29" fmla="*/ 2197846 w 4827126"/>
                  <a:gd name="connsiteY29" fmla="*/ 414148 h 3153568"/>
                  <a:gd name="connsiteX30" fmla="*/ 2268242 w 4827126"/>
                  <a:gd name="connsiteY30" fmla="*/ 413675 h 3153568"/>
                  <a:gd name="connsiteX31" fmla="*/ 2323721 w 4827126"/>
                  <a:gd name="connsiteY31" fmla="*/ 439725 h 3153568"/>
                  <a:gd name="connsiteX32" fmla="*/ 2352485 w 4827126"/>
                  <a:gd name="connsiteY32" fmla="*/ 502111 h 3153568"/>
                  <a:gd name="connsiteX33" fmla="*/ 2362200 w 4827126"/>
                  <a:gd name="connsiteY33" fmla="*/ 533021 h 3153568"/>
                  <a:gd name="connsiteX34" fmla="*/ 2376487 w 4827126"/>
                  <a:gd name="connsiteY34" fmla="*/ 561596 h 3153568"/>
                  <a:gd name="connsiteX35" fmla="*/ 2419350 w 4827126"/>
                  <a:gd name="connsiteY35" fmla="*/ 583264 h 3153568"/>
                  <a:gd name="connsiteX36" fmla="*/ 2476500 w 4827126"/>
                  <a:gd name="connsiteY36" fmla="*/ 580930 h 3153568"/>
                  <a:gd name="connsiteX37" fmla="*/ 2531032 w 4827126"/>
                  <a:gd name="connsiteY37" fmla="*/ 585694 h 3153568"/>
                  <a:gd name="connsiteX38" fmla="*/ 2581181 w 4827126"/>
                  <a:gd name="connsiteY38" fmla="*/ 611840 h 3153568"/>
                  <a:gd name="connsiteX39" fmla="*/ 2678668 w 4827126"/>
                  <a:gd name="connsiteY39" fmla="*/ 723616 h 3153568"/>
                  <a:gd name="connsiteX40" fmla="*/ 2752725 w 4827126"/>
                  <a:gd name="connsiteY40" fmla="*/ 842583 h 3153568"/>
                  <a:gd name="connsiteX41" fmla="*/ 2907269 w 4827126"/>
                  <a:gd name="connsiteY41" fmla="*/ 983124 h 3153568"/>
                  <a:gd name="connsiteX42" fmla="*/ 2919412 w 4827126"/>
                  <a:gd name="connsiteY42" fmla="*/ 1018796 h 3153568"/>
                  <a:gd name="connsiteX43" fmla="*/ 2924175 w 4827126"/>
                  <a:gd name="connsiteY43" fmla="*/ 1071183 h 3153568"/>
                  <a:gd name="connsiteX44" fmla="*/ 2909887 w 4827126"/>
                  <a:gd name="connsiteY44" fmla="*/ 1123571 h 3153568"/>
                  <a:gd name="connsiteX45" fmla="*/ 2914650 w 4827126"/>
                  <a:gd name="connsiteY45" fmla="*/ 1166433 h 3153568"/>
                  <a:gd name="connsiteX46" fmla="*/ 2943225 w 4827126"/>
                  <a:gd name="connsiteY46" fmla="*/ 1195008 h 3153568"/>
                  <a:gd name="connsiteX47" fmla="*/ 2986087 w 4827126"/>
                  <a:gd name="connsiteY47" fmla="*/ 1214058 h 3153568"/>
                  <a:gd name="connsiteX48" fmla="*/ 3014472 w 4827126"/>
                  <a:gd name="connsiteY48" fmla="*/ 1276161 h 3153568"/>
                  <a:gd name="connsiteX49" fmla="*/ 3216927 w 4827126"/>
                  <a:gd name="connsiteY49" fmla="*/ 1278684 h 3153568"/>
                  <a:gd name="connsiteX50" fmla="*/ 3338512 w 4827126"/>
                  <a:gd name="connsiteY50" fmla="*/ 1235727 h 3153568"/>
                  <a:gd name="connsiteX51" fmla="*/ 3414712 w 4827126"/>
                  <a:gd name="connsiteY51" fmla="*/ 1266446 h 3153568"/>
                  <a:gd name="connsiteX52" fmla="*/ 3414712 w 4827126"/>
                  <a:gd name="connsiteY52" fmla="*/ 1304546 h 3153568"/>
                  <a:gd name="connsiteX53" fmla="*/ 3400425 w 4827126"/>
                  <a:gd name="connsiteY53" fmla="*/ 1371221 h 3153568"/>
                  <a:gd name="connsiteX54" fmla="*/ 3386137 w 4827126"/>
                  <a:gd name="connsiteY54" fmla="*/ 1395033 h 3153568"/>
                  <a:gd name="connsiteX55" fmla="*/ 3441618 w 4827126"/>
                  <a:gd name="connsiteY55" fmla="*/ 1452562 h 3153568"/>
                  <a:gd name="connsiteX56" fmla="*/ 3548062 w 4827126"/>
                  <a:gd name="connsiteY56" fmla="*/ 1571246 h 3153568"/>
                  <a:gd name="connsiteX57" fmla="*/ 3481387 w 4827126"/>
                  <a:gd name="connsiteY57" fmla="*/ 1666496 h 3153568"/>
                  <a:gd name="connsiteX58" fmla="*/ 3476625 w 4827126"/>
                  <a:gd name="connsiteY58" fmla="*/ 1680783 h 3153568"/>
                  <a:gd name="connsiteX59" fmla="*/ 3495675 w 4827126"/>
                  <a:gd name="connsiteY59" fmla="*/ 1714121 h 3153568"/>
                  <a:gd name="connsiteX60" fmla="*/ 3714750 w 4827126"/>
                  <a:gd name="connsiteY60" fmla="*/ 1752221 h 3153568"/>
                  <a:gd name="connsiteX61" fmla="*/ 3933825 w 4827126"/>
                  <a:gd name="connsiteY61" fmla="*/ 1776223 h 3153568"/>
                  <a:gd name="connsiteX62" fmla="*/ 4141326 w 4827126"/>
                  <a:gd name="connsiteY62" fmla="*/ 1709358 h 3153568"/>
                  <a:gd name="connsiteX63" fmla="*/ 4281487 w 4827126"/>
                  <a:gd name="connsiteY63" fmla="*/ 1780796 h 3153568"/>
                  <a:gd name="connsiteX64" fmla="*/ 4336588 w 4827126"/>
                  <a:gd name="connsiteY64" fmla="*/ 1749793 h 3153568"/>
                  <a:gd name="connsiteX65" fmla="*/ 4315016 w 4827126"/>
                  <a:gd name="connsiteY65" fmla="*/ 1587773 h 3153568"/>
                  <a:gd name="connsiteX66" fmla="*/ 4452748 w 4827126"/>
                  <a:gd name="connsiteY66" fmla="*/ 1583200 h 3153568"/>
                  <a:gd name="connsiteX67" fmla="*/ 4464512 w 4827126"/>
                  <a:gd name="connsiteY67" fmla="*/ 1704785 h 3153568"/>
                  <a:gd name="connsiteX68" fmla="*/ 4765309 w 4827126"/>
                  <a:gd name="connsiteY68" fmla="*/ 1678260 h 3153568"/>
                  <a:gd name="connsiteX69" fmla="*/ 4779881 w 4827126"/>
                  <a:gd name="connsiteY69" fmla="*/ 1888000 h 3153568"/>
                  <a:gd name="connsiteX70" fmla="*/ 4820124 w 4827126"/>
                  <a:gd name="connsiteY70" fmla="*/ 1895381 h 3153568"/>
                  <a:gd name="connsiteX71" fmla="*/ 4827126 w 4827126"/>
                  <a:gd name="connsiteY71" fmla="*/ 2009490 h 3153568"/>
                  <a:gd name="connsiteX72" fmla="*/ 4746449 w 4827126"/>
                  <a:gd name="connsiteY72" fmla="*/ 2016682 h 3153568"/>
                  <a:gd name="connsiteX73" fmla="*/ 4777356 w 4827126"/>
                  <a:gd name="connsiteY73" fmla="*/ 2454642 h 3153568"/>
                  <a:gd name="connsiteX74" fmla="*/ 3811163 w 4827126"/>
                  <a:gd name="connsiteY74" fmla="*/ 2520958 h 3153568"/>
                  <a:gd name="connsiteX75" fmla="*/ 3790950 w 4827126"/>
                  <a:gd name="connsiteY75" fmla="*/ 2215496 h 3153568"/>
                  <a:gd name="connsiteX76" fmla="*/ 3650870 w 4827126"/>
                  <a:gd name="connsiteY76" fmla="*/ 2224661 h 3153568"/>
                  <a:gd name="connsiteX77" fmla="*/ 3679139 w 4827126"/>
                  <a:gd name="connsiteY77" fmla="*/ 2920044 h 3153568"/>
                  <a:gd name="connsiteX78" fmla="*/ 3418214 w 4827126"/>
                  <a:gd name="connsiteY78" fmla="*/ 2947231 h 3153568"/>
                  <a:gd name="connsiteX79" fmla="*/ 3403763 w 4827126"/>
                  <a:gd name="connsiteY79" fmla="*/ 2749993 h 3153568"/>
                  <a:gd name="connsiteX80" fmla="*/ 3325220 w 4827126"/>
                  <a:gd name="connsiteY80" fmla="*/ 2753181 h 3153568"/>
                  <a:gd name="connsiteX81" fmla="*/ 3298714 w 4827126"/>
                  <a:gd name="connsiteY81" fmla="*/ 2465099 h 3153568"/>
                  <a:gd name="connsiteX82" fmla="*/ 2883930 w 4827126"/>
                  <a:gd name="connsiteY82" fmla="*/ 2490597 h 3153568"/>
                  <a:gd name="connsiteX83" fmla="*/ 2911700 w 4827126"/>
                  <a:gd name="connsiteY83" fmla="*/ 3106085 h 3153568"/>
                  <a:gd name="connsiteX84" fmla="*/ 2684795 w 4827126"/>
                  <a:gd name="connsiteY84" fmla="*/ 3112558 h 3153568"/>
                  <a:gd name="connsiteX85" fmla="*/ 2648563 w 4827126"/>
                  <a:gd name="connsiteY85" fmla="*/ 3007609 h 3153568"/>
                  <a:gd name="connsiteX86" fmla="*/ 2561728 w 4827126"/>
                  <a:gd name="connsiteY86" fmla="*/ 2966884 h 3153568"/>
                  <a:gd name="connsiteX87" fmla="*/ 2541842 w 4827126"/>
                  <a:gd name="connsiteY87" fmla="*/ 2506221 h 3153568"/>
                  <a:gd name="connsiteX88" fmla="*/ 1795747 w 4827126"/>
                  <a:gd name="connsiteY88" fmla="*/ 2518889 h 3153568"/>
                  <a:gd name="connsiteX89" fmla="*/ 1767077 w 4827126"/>
                  <a:gd name="connsiteY89" fmla="*/ 2464167 h 3153568"/>
                  <a:gd name="connsiteX90" fmla="*/ 1738596 w 4827126"/>
                  <a:gd name="connsiteY90" fmla="*/ 2428590 h 3153568"/>
                  <a:gd name="connsiteX91" fmla="*/ 1678923 w 4827126"/>
                  <a:gd name="connsiteY91" fmla="*/ 2435591 h 3153568"/>
                  <a:gd name="connsiteX92" fmla="*/ 1654921 w 4827126"/>
                  <a:gd name="connsiteY92" fmla="*/ 2408877 h 3153568"/>
                  <a:gd name="connsiteX93" fmla="*/ 1638300 w 4827126"/>
                  <a:gd name="connsiteY93" fmla="*/ 1918908 h 3153568"/>
                  <a:gd name="connsiteX94" fmla="*/ 1443037 w 4827126"/>
                  <a:gd name="connsiteY94" fmla="*/ 1923671 h 3153568"/>
                  <a:gd name="connsiteX95" fmla="*/ 1414462 w 4827126"/>
                  <a:gd name="connsiteY95" fmla="*/ 1314071 h 3153568"/>
                  <a:gd name="connsiteX96" fmla="*/ 1257300 w 4827126"/>
                  <a:gd name="connsiteY96" fmla="*/ 1314071 h 3153568"/>
                  <a:gd name="connsiteX97" fmla="*/ 1257300 w 4827126"/>
                  <a:gd name="connsiteY97" fmla="*/ 1566483 h 3153568"/>
                  <a:gd name="connsiteX98" fmla="*/ 1119187 w 4827126"/>
                  <a:gd name="connsiteY98" fmla="*/ 1566483 h 3153568"/>
                  <a:gd name="connsiteX99" fmla="*/ 1123950 w 4827126"/>
                  <a:gd name="connsiteY99" fmla="*/ 1847471 h 3153568"/>
                  <a:gd name="connsiteX100" fmla="*/ 981075 w 4827126"/>
                  <a:gd name="connsiteY100" fmla="*/ 1847471 h 3153568"/>
                  <a:gd name="connsiteX101" fmla="*/ 981075 w 4827126"/>
                  <a:gd name="connsiteY101" fmla="*/ 1618871 h 3153568"/>
                  <a:gd name="connsiteX102" fmla="*/ 247650 w 4827126"/>
                  <a:gd name="connsiteY102" fmla="*/ 1618871 h 3153568"/>
                  <a:gd name="connsiteX103" fmla="*/ 245410 w 4827126"/>
                  <a:gd name="connsiteY103" fmla="*/ 1756983 h 3153568"/>
                  <a:gd name="connsiteX104" fmla="*/ 104775 w 4827126"/>
                  <a:gd name="connsiteY104" fmla="*/ 1756983 h 3153568"/>
                  <a:gd name="connsiteX105" fmla="*/ 109537 w 4827126"/>
                  <a:gd name="connsiteY105" fmla="*/ 1647446 h 3153568"/>
                  <a:gd name="connsiteX106" fmla="*/ 4762 w 4827126"/>
                  <a:gd name="connsiteY106" fmla="*/ 1647446 h 3153568"/>
                  <a:gd name="connsiteX107" fmla="*/ 0 w 4827126"/>
                  <a:gd name="connsiteY107" fmla="*/ 1237871 h 3153568"/>
                  <a:gd name="connsiteX0" fmla="*/ 0 w 4827126"/>
                  <a:gd name="connsiteY0" fmla="*/ 1237871 h 3144809"/>
                  <a:gd name="connsiteX1" fmla="*/ 149876 w 4827126"/>
                  <a:gd name="connsiteY1" fmla="*/ 1240205 h 3144809"/>
                  <a:gd name="connsiteX2" fmla="*/ 152400 w 4827126"/>
                  <a:gd name="connsiteY2" fmla="*/ 1061658 h 3144809"/>
                  <a:gd name="connsiteX3" fmla="*/ 509587 w 4827126"/>
                  <a:gd name="connsiteY3" fmla="*/ 1066421 h 3144809"/>
                  <a:gd name="connsiteX4" fmla="*/ 519112 w 4827126"/>
                  <a:gd name="connsiteY4" fmla="*/ 1199771 h 3144809"/>
                  <a:gd name="connsiteX5" fmla="*/ 671418 w 4827126"/>
                  <a:gd name="connsiteY5" fmla="*/ 1202200 h 3144809"/>
                  <a:gd name="connsiteX6" fmla="*/ 666750 w 4827126"/>
                  <a:gd name="connsiteY6" fmla="*/ 1014033 h 3144809"/>
                  <a:gd name="connsiteX7" fmla="*/ 1104900 w 4827126"/>
                  <a:gd name="connsiteY7" fmla="*/ 1023558 h 3144809"/>
                  <a:gd name="connsiteX8" fmla="*/ 1104900 w 4827126"/>
                  <a:gd name="connsiteY8" fmla="*/ 918783 h 3144809"/>
                  <a:gd name="connsiteX9" fmla="*/ 1266825 w 4827126"/>
                  <a:gd name="connsiteY9" fmla="*/ 923546 h 3144809"/>
                  <a:gd name="connsiteX10" fmla="*/ 1262062 w 4827126"/>
                  <a:gd name="connsiteY10" fmla="*/ 528258 h 3144809"/>
                  <a:gd name="connsiteX11" fmla="*/ 1214437 w 4827126"/>
                  <a:gd name="connsiteY11" fmla="*/ 528258 h 3144809"/>
                  <a:gd name="connsiteX12" fmla="*/ 1214437 w 4827126"/>
                  <a:gd name="connsiteY12" fmla="*/ 352046 h 3144809"/>
                  <a:gd name="connsiteX13" fmla="*/ 1309687 w 4827126"/>
                  <a:gd name="connsiteY13" fmla="*/ 352046 h 3144809"/>
                  <a:gd name="connsiteX14" fmla="*/ 1300162 w 4827126"/>
                  <a:gd name="connsiteY14" fmla="*/ 266321 h 3144809"/>
                  <a:gd name="connsiteX15" fmla="*/ 1395412 w 4827126"/>
                  <a:gd name="connsiteY15" fmla="*/ 256796 h 3144809"/>
                  <a:gd name="connsiteX16" fmla="*/ 1381125 w 4827126"/>
                  <a:gd name="connsiteY16" fmla="*/ 49865 h 3144809"/>
                  <a:gd name="connsiteX17" fmla="*/ 1607487 w 4827126"/>
                  <a:gd name="connsiteY17" fmla="*/ 140351 h 3144809"/>
                  <a:gd name="connsiteX18" fmla="*/ 1757269 w 4827126"/>
                  <a:gd name="connsiteY18" fmla="*/ 0 h 3144809"/>
                  <a:gd name="connsiteX19" fmla="*/ 1781175 w 4827126"/>
                  <a:gd name="connsiteY19" fmla="*/ 71058 h 3144809"/>
                  <a:gd name="connsiteX20" fmla="*/ 1790700 w 4827126"/>
                  <a:gd name="connsiteY20" fmla="*/ 423483 h 3144809"/>
                  <a:gd name="connsiteX21" fmla="*/ 1747837 w 4827126"/>
                  <a:gd name="connsiteY21" fmla="*/ 433008 h 3144809"/>
                  <a:gd name="connsiteX22" fmla="*/ 1757362 w 4827126"/>
                  <a:gd name="connsiteY22" fmla="*/ 518733 h 3144809"/>
                  <a:gd name="connsiteX23" fmla="*/ 1704975 w 4827126"/>
                  <a:gd name="connsiteY23" fmla="*/ 513971 h 3144809"/>
                  <a:gd name="connsiteX24" fmla="*/ 1714500 w 4827126"/>
                  <a:gd name="connsiteY24" fmla="*/ 709233 h 3144809"/>
                  <a:gd name="connsiteX25" fmla="*/ 1735980 w 4827126"/>
                  <a:gd name="connsiteY25" fmla="*/ 719043 h 3144809"/>
                  <a:gd name="connsiteX26" fmla="*/ 2066925 w 4827126"/>
                  <a:gd name="connsiteY26" fmla="*/ 313946 h 3144809"/>
                  <a:gd name="connsiteX27" fmla="*/ 2095311 w 4827126"/>
                  <a:gd name="connsiteY27" fmla="*/ 361761 h 3144809"/>
                  <a:gd name="connsiteX28" fmla="*/ 2159840 w 4827126"/>
                  <a:gd name="connsiteY28" fmla="*/ 392763 h 3144809"/>
                  <a:gd name="connsiteX29" fmla="*/ 2197846 w 4827126"/>
                  <a:gd name="connsiteY29" fmla="*/ 414148 h 3144809"/>
                  <a:gd name="connsiteX30" fmla="*/ 2268242 w 4827126"/>
                  <a:gd name="connsiteY30" fmla="*/ 413675 h 3144809"/>
                  <a:gd name="connsiteX31" fmla="*/ 2323721 w 4827126"/>
                  <a:gd name="connsiteY31" fmla="*/ 439725 h 3144809"/>
                  <a:gd name="connsiteX32" fmla="*/ 2352485 w 4827126"/>
                  <a:gd name="connsiteY32" fmla="*/ 502111 h 3144809"/>
                  <a:gd name="connsiteX33" fmla="*/ 2362200 w 4827126"/>
                  <a:gd name="connsiteY33" fmla="*/ 533021 h 3144809"/>
                  <a:gd name="connsiteX34" fmla="*/ 2376487 w 4827126"/>
                  <a:gd name="connsiteY34" fmla="*/ 561596 h 3144809"/>
                  <a:gd name="connsiteX35" fmla="*/ 2419350 w 4827126"/>
                  <a:gd name="connsiteY35" fmla="*/ 583264 h 3144809"/>
                  <a:gd name="connsiteX36" fmla="*/ 2476500 w 4827126"/>
                  <a:gd name="connsiteY36" fmla="*/ 580930 h 3144809"/>
                  <a:gd name="connsiteX37" fmla="*/ 2531032 w 4827126"/>
                  <a:gd name="connsiteY37" fmla="*/ 585694 h 3144809"/>
                  <a:gd name="connsiteX38" fmla="*/ 2581181 w 4827126"/>
                  <a:gd name="connsiteY38" fmla="*/ 611840 h 3144809"/>
                  <a:gd name="connsiteX39" fmla="*/ 2678668 w 4827126"/>
                  <a:gd name="connsiteY39" fmla="*/ 723616 h 3144809"/>
                  <a:gd name="connsiteX40" fmla="*/ 2752725 w 4827126"/>
                  <a:gd name="connsiteY40" fmla="*/ 842583 h 3144809"/>
                  <a:gd name="connsiteX41" fmla="*/ 2907269 w 4827126"/>
                  <a:gd name="connsiteY41" fmla="*/ 983124 h 3144809"/>
                  <a:gd name="connsiteX42" fmla="*/ 2919412 w 4827126"/>
                  <a:gd name="connsiteY42" fmla="*/ 1018796 h 3144809"/>
                  <a:gd name="connsiteX43" fmla="*/ 2924175 w 4827126"/>
                  <a:gd name="connsiteY43" fmla="*/ 1071183 h 3144809"/>
                  <a:gd name="connsiteX44" fmla="*/ 2909887 w 4827126"/>
                  <a:gd name="connsiteY44" fmla="*/ 1123571 h 3144809"/>
                  <a:gd name="connsiteX45" fmla="*/ 2914650 w 4827126"/>
                  <a:gd name="connsiteY45" fmla="*/ 1166433 h 3144809"/>
                  <a:gd name="connsiteX46" fmla="*/ 2943225 w 4827126"/>
                  <a:gd name="connsiteY46" fmla="*/ 1195008 h 3144809"/>
                  <a:gd name="connsiteX47" fmla="*/ 2986087 w 4827126"/>
                  <a:gd name="connsiteY47" fmla="*/ 1214058 h 3144809"/>
                  <a:gd name="connsiteX48" fmla="*/ 3014472 w 4827126"/>
                  <a:gd name="connsiteY48" fmla="*/ 1276161 h 3144809"/>
                  <a:gd name="connsiteX49" fmla="*/ 3216927 w 4827126"/>
                  <a:gd name="connsiteY49" fmla="*/ 1278684 h 3144809"/>
                  <a:gd name="connsiteX50" fmla="*/ 3338512 w 4827126"/>
                  <a:gd name="connsiteY50" fmla="*/ 1235727 h 3144809"/>
                  <a:gd name="connsiteX51" fmla="*/ 3414712 w 4827126"/>
                  <a:gd name="connsiteY51" fmla="*/ 1266446 h 3144809"/>
                  <a:gd name="connsiteX52" fmla="*/ 3414712 w 4827126"/>
                  <a:gd name="connsiteY52" fmla="*/ 1304546 h 3144809"/>
                  <a:gd name="connsiteX53" fmla="*/ 3400425 w 4827126"/>
                  <a:gd name="connsiteY53" fmla="*/ 1371221 h 3144809"/>
                  <a:gd name="connsiteX54" fmla="*/ 3386137 w 4827126"/>
                  <a:gd name="connsiteY54" fmla="*/ 1395033 h 3144809"/>
                  <a:gd name="connsiteX55" fmla="*/ 3441618 w 4827126"/>
                  <a:gd name="connsiteY55" fmla="*/ 1452562 h 3144809"/>
                  <a:gd name="connsiteX56" fmla="*/ 3548062 w 4827126"/>
                  <a:gd name="connsiteY56" fmla="*/ 1571246 h 3144809"/>
                  <a:gd name="connsiteX57" fmla="*/ 3481387 w 4827126"/>
                  <a:gd name="connsiteY57" fmla="*/ 1666496 h 3144809"/>
                  <a:gd name="connsiteX58" fmla="*/ 3476625 w 4827126"/>
                  <a:gd name="connsiteY58" fmla="*/ 1680783 h 3144809"/>
                  <a:gd name="connsiteX59" fmla="*/ 3495675 w 4827126"/>
                  <a:gd name="connsiteY59" fmla="*/ 1714121 h 3144809"/>
                  <a:gd name="connsiteX60" fmla="*/ 3714750 w 4827126"/>
                  <a:gd name="connsiteY60" fmla="*/ 1752221 h 3144809"/>
                  <a:gd name="connsiteX61" fmla="*/ 3933825 w 4827126"/>
                  <a:gd name="connsiteY61" fmla="*/ 1776223 h 3144809"/>
                  <a:gd name="connsiteX62" fmla="*/ 4141326 w 4827126"/>
                  <a:gd name="connsiteY62" fmla="*/ 1709358 h 3144809"/>
                  <a:gd name="connsiteX63" fmla="*/ 4281487 w 4827126"/>
                  <a:gd name="connsiteY63" fmla="*/ 1780796 h 3144809"/>
                  <a:gd name="connsiteX64" fmla="*/ 4336588 w 4827126"/>
                  <a:gd name="connsiteY64" fmla="*/ 1749793 h 3144809"/>
                  <a:gd name="connsiteX65" fmla="*/ 4315016 w 4827126"/>
                  <a:gd name="connsiteY65" fmla="*/ 1587773 h 3144809"/>
                  <a:gd name="connsiteX66" fmla="*/ 4452748 w 4827126"/>
                  <a:gd name="connsiteY66" fmla="*/ 1583200 h 3144809"/>
                  <a:gd name="connsiteX67" fmla="*/ 4464512 w 4827126"/>
                  <a:gd name="connsiteY67" fmla="*/ 1704785 h 3144809"/>
                  <a:gd name="connsiteX68" fmla="*/ 4765309 w 4827126"/>
                  <a:gd name="connsiteY68" fmla="*/ 1678260 h 3144809"/>
                  <a:gd name="connsiteX69" fmla="*/ 4779881 w 4827126"/>
                  <a:gd name="connsiteY69" fmla="*/ 1888000 h 3144809"/>
                  <a:gd name="connsiteX70" fmla="*/ 4820124 w 4827126"/>
                  <a:gd name="connsiteY70" fmla="*/ 1895381 h 3144809"/>
                  <a:gd name="connsiteX71" fmla="*/ 4827126 w 4827126"/>
                  <a:gd name="connsiteY71" fmla="*/ 2009490 h 3144809"/>
                  <a:gd name="connsiteX72" fmla="*/ 4746449 w 4827126"/>
                  <a:gd name="connsiteY72" fmla="*/ 2016682 h 3144809"/>
                  <a:gd name="connsiteX73" fmla="*/ 4777356 w 4827126"/>
                  <a:gd name="connsiteY73" fmla="*/ 2454642 h 3144809"/>
                  <a:gd name="connsiteX74" fmla="*/ 3811163 w 4827126"/>
                  <a:gd name="connsiteY74" fmla="*/ 2520958 h 3144809"/>
                  <a:gd name="connsiteX75" fmla="*/ 3790950 w 4827126"/>
                  <a:gd name="connsiteY75" fmla="*/ 2215496 h 3144809"/>
                  <a:gd name="connsiteX76" fmla="*/ 3650870 w 4827126"/>
                  <a:gd name="connsiteY76" fmla="*/ 2224661 h 3144809"/>
                  <a:gd name="connsiteX77" fmla="*/ 3679139 w 4827126"/>
                  <a:gd name="connsiteY77" fmla="*/ 2920044 h 3144809"/>
                  <a:gd name="connsiteX78" fmla="*/ 3418214 w 4827126"/>
                  <a:gd name="connsiteY78" fmla="*/ 2947231 h 3144809"/>
                  <a:gd name="connsiteX79" fmla="*/ 3403763 w 4827126"/>
                  <a:gd name="connsiteY79" fmla="*/ 2749993 h 3144809"/>
                  <a:gd name="connsiteX80" fmla="*/ 3325220 w 4827126"/>
                  <a:gd name="connsiteY80" fmla="*/ 2753181 h 3144809"/>
                  <a:gd name="connsiteX81" fmla="*/ 3298714 w 4827126"/>
                  <a:gd name="connsiteY81" fmla="*/ 2465099 h 3144809"/>
                  <a:gd name="connsiteX82" fmla="*/ 2883930 w 4827126"/>
                  <a:gd name="connsiteY82" fmla="*/ 2490597 h 3144809"/>
                  <a:gd name="connsiteX83" fmla="*/ 2911700 w 4827126"/>
                  <a:gd name="connsiteY83" fmla="*/ 3106085 h 3144809"/>
                  <a:gd name="connsiteX84" fmla="*/ 2762521 w 4827126"/>
                  <a:gd name="connsiteY84" fmla="*/ 3073712 h 3144809"/>
                  <a:gd name="connsiteX85" fmla="*/ 2648563 w 4827126"/>
                  <a:gd name="connsiteY85" fmla="*/ 3007609 h 3144809"/>
                  <a:gd name="connsiteX86" fmla="*/ 2561728 w 4827126"/>
                  <a:gd name="connsiteY86" fmla="*/ 2966884 h 3144809"/>
                  <a:gd name="connsiteX87" fmla="*/ 2541842 w 4827126"/>
                  <a:gd name="connsiteY87" fmla="*/ 2506221 h 3144809"/>
                  <a:gd name="connsiteX88" fmla="*/ 1795747 w 4827126"/>
                  <a:gd name="connsiteY88" fmla="*/ 2518889 h 3144809"/>
                  <a:gd name="connsiteX89" fmla="*/ 1767077 w 4827126"/>
                  <a:gd name="connsiteY89" fmla="*/ 2464167 h 3144809"/>
                  <a:gd name="connsiteX90" fmla="*/ 1738596 w 4827126"/>
                  <a:gd name="connsiteY90" fmla="*/ 2428590 h 3144809"/>
                  <a:gd name="connsiteX91" fmla="*/ 1678923 w 4827126"/>
                  <a:gd name="connsiteY91" fmla="*/ 2435591 h 3144809"/>
                  <a:gd name="connsiteX92" fmla="*/ 1654921 w 4827126"/>
                  <a:gd name="connsiteY92" fmla="*/ 2408877 h 3144809"/>
                  <a:gd name="connsiteX93" fmla="*/ 1638300 w 4827126"/>
                  <a:gd name="connsiteY93" fmla="*/ 1918908 h 3144809"/>
                  <a:gd name="connsiteX94" fmla="*/ 1443037 w 4827126"/>
                  <a:gd name="connsiteY94" fmla="*/ 1923671 h 3144809"/>
                  <a:gd name="connsiteX95" fmla="*/ 1414462 w 4827126"/>
                  <a:gd name="connsiteY95" fmla="*/ 1314071 h 3144809"/>
                  <a:gd name="connsiteX96" fmla="*/ 1257300 w 4827126"/>
                  <a:gd name="connsiteY96" fmla="*/ 1314071 h 3144809"/>
                  <a:gd name="connsiteX97" fmla="*/ 1257300 w 4827126"/>
                  <a:gd name="connsiteY97" fmla="*/ 1566483 h 3144809"/>
                  <a:gd name="connsiteX98" fmla="*/ 1119187 w 4827126"/>
                  <a:gd name="connsiteY98" fmla="*/ 1566483 h 3144809"/>
                  <a:gd name="connsiteX99" fmla="*/ 1123950 w 4827126"/>
                  <a:gd name="connsiteY99" fmla="*/ 1847471 h 3144809"/>
                  <a:gd name="connsiteX100" fmla="*/ 981075 w 4827126"/>
                  <a:gd name="connsiteY100" fmla="*/ 1847471 h 3144809"/>
                  <a:gd name="connsiteX101" fmla="*/ 981075 w 4827126"/>
                  <a:gd name="connsiteY101" fmla="*/ 1618871 h 3144809"/>
                  <a:gd name="connsiteX102" fmla="*/ 247650 w 4827126"/>
                  <a:gd name="connsiteY102" fmla="*/ 1618871 h 3144809"/>
                  <a:gd name="connsiteX103" fmla="*/ 245410 w 4827126"/>
                  <a:gd name="connsiteY103" fmla="*/ 1756983 h 3144809"/>
                  <a:gd name="connsiteX104" fmla="*/ 104775 w 4827126"/>
                  <a:gd name="connsiteY104" fmla="*/ 1756983 h 3144809"/>
                  <a:gd name="connsiteX105" fmla="*/ 109537 w 4827126"/>
                  <a:gd name="connsiteY105" fmla="*/ 1647446 h 3144809"/>
                  <a:gd name="connsiteX106" fmla="*/ 4762 w 4827126"/>
                  <a:gd name="connsiteY106" fmla="*/ 1647446 h 3144809"/>
                  <a:gd name="connsiteX107" fmla="*/ 0 w 4827126"/>
                  <a:gd name="connsiteY107" fmla="*/ 1237871 h 3144809"/>
                  <a:gd name="connsiteX0" fmla="*/ 0 w 4827126"/>
                  <a:gd name="connsiteY0" fmla="*/ 1237871 h 3144809"/>
                  <a:gd name="connsiteX1" fmla="*/ 149876 w 4827126"/>
                  <a:gd name="connsiteY1" fmla="*/ 1240205 h 3144809"/>
                  <a:gd name="connsiteX2" fmla="*/ 152400 w 4827126"/>
                  <a:gd name="connsiteY2" fmla="*/ 1061658 h 3144809"/>
                  <a:gd name="connsiteX3" fmla="*/ 509587 w 4827126"/>
                  <a:gd name="connsiteY3" fmla="*/ 1066421 h 3144809"/>
                  <a:gd name="connsiteX4" fmla="*/ 519112 w 4827126"/>
                  <a:gd name="connsiteY4" fmla="*/ 1199771 h 3144809"/>
                  <a:gd name="connsiteX5" fmla="*/ 671418 w 4827126"/>
                  <a:gd name="connsiteY5" fmla="*/ 1202200 h 3144809"/>
                  <a:gd name="connsiteX6" fmla="*/ 666750 w 4827126"/>
                  <a:gd name="connsiteY6" fmla="*/ 1014033 h 3144809"/>
                  <a:gd name="connsiteX7" fmla="*/ 1104900 w 4827126"/>
                  <a:gd name="connsiteY7" fmla="*/ 1023558 h 3144809"/>
                  <a:gd name="connsiteX8" fmla="*/ 1104900 w 4827126"/>
                  <a:gd name="connsiteY8" fmla="*/ 918783 h 3144809"/>
                  <a:gd name="connsiteX9" fmla="*/ 1266825 w 4827126"/>
                  <a:gd name="connsiteY9" fmla="*/ 923546 h 3144809"/>
                  <a:gd name="connsiteX10" fmla="*/ 1262062 w 4827126"/>
                  <a:gd name="connsiteY10" fmla="*/ 528258 h 3144809"/>
                  <a:gd name="connsiteX11" fmla="*/ 1214437 w 4827126"/>
                  <a:gd name="connsiteY11" fmla="*/ 528258 h 3144809"/>
                  <a:gd name="connsiteX12" fmla="*/ 1214437 w 4827126"/>
                  <a:gd name="connsiteY12" fmla="*/ 352046 h 3144809"/>
                  <a:gd name="connsiteX13" fmla="*/ 1309687 w 4827126"/>
                  <a:gd name="connsiteY13" fmla="*/ 352046 h 3144809"/>
                  <a:gd name="connsiteX14" fmla="*/ 1300162 w 4827126"/>
                  <a:gd name="connsiteY14" fmla="*/ 266321 h 3144809"/>
                  <a:gd name="connsiteX15" fmla="*/ 1395412 w 4827126"/>
                  <a:gd name="connsiteY15" fmla="*/ 256796 h 3144809"/>
                  <a:gd name="connsiteX16" fmla="*/ 1381123 w 4827126"/>
                  <a:gd name="connsiteY16" fmla="*/ 103021 h 3144809"/>
                  <a:gd name="connsiteX17" fmla="*/ 1607487 w 4827126"/>
                  <a:gd name="connsiteY17" fmla="*/ 140351 h 3144809"/>
                  <a:gd name="connsiteX18" fmla="*/ 1757269 w 4827126"/>
                  <a:gd name="connsiteY18" fmla="*/ 0 h 3144809"/>
                  <a:gd name="connsiteX19" fmla="*/ 1781175 w 4827126"/>
                  <a:gd name="connsiteY19" fmla="*/ 71058 h 3144809"/>
                  <a:gd name="connsiteX20" fmla="*/ 1790700 w 4827126"/>
                  <a:gd name="connsiteY20" fmla="*/ 423483 h 3144809"/>
                  <a:gd name="connsiteX21" fmla="*/ 1747837 w 4827126"/>
                  <a:gd name="connsiteY21" fmla="*/ 433008 h 3144809"/>
                  <a:gd name="connsiteX22" fmla="*/ 1757362 w 4827126"/>
                  <a:gd name="connsiteY22" fmla="*/ 518733 h 3144809"/>
                  <a:gd name="connsiteX23" fmla="*/ 1704975 w 4827126"/>
                  <a:gd name="connsiteY23" fmla="*/ 513971 h 3144809"/>
                  <a:gd name="connsiteX24" fmla="*/ 1714500 w 4827126"/>
                  <a:gd name="connsiteY24" fmla="*/ 709233 h 3144809"/>
                  <a:gd name="connsiteX25" fmla="*/ 1735980 w 4827126"/>
                  <a:gd name="connsiteY25" fmla="*/ 719043 h 3144809"/>
                  <a:gd name="connsiteX26" fmla="*/ 2066925 w 4827126"/>
                  <a:gd name="connsiteY26" fmla="*/ 313946 h 3144809"/>
                  <a:gd name="connsiteX27" fmla="*/ 2095311 w 4827126"/>
                  <a:gd name="connsiteY27" fmla="*/ 361761 h 3144809"/>
                  <a:gd name="connsiteX28" fmla="*/ 2159840 w 4827126"/>
                  <a:gd name="connsiteY28" fmla="*/ 392763 h 3144809"/>
                  <a:gd name="connsiteX29" fmla="*/ 2197846 w 4827126"/>
                  <a:gd name="connsiteY29" fmla="*/ 414148 h 3144809"/>
                  <a:gd name="connsiteX30" fmla="*/ 2268242 w 4827126"/>
                  <a:gd name="connsiteY30" fmla="*/ 413675 h 3144809"/>
                  <a:gd name="connsiteX31" fmla="*/ 2323721 w 4827126"/>
                  <a:gd name="connsiteY31" fmla="*/ 439725 h 3144809"/>
                  <a:gd name="connsiteX32" fmla="*/ 2352485 w 4827126"/>
                  <a:gd name="connsiteY32" fmla="*/ 502111 h 3144809"/>
                  <a:gd name="connsiteX33" fmla="*/ 2362200 w 4827126"/>
                  <a:gd name="connsiteY33" fmla="*/ 533021 h 3144809"/>
                  <a:gd name="connsiteX34" fmla="*/ 2376487 w 4827126"/>
                  <a:gd name="connsiteY34" fmla="*/ 561596 h 3144809"/>
                  <a:gd name="connsiteX35" fmla="*/ 2419350 w 4827126"/>
                  <a:gd name="connsiteY35" fmla="*/ 583264 h 3144809"/>
                  <a:gd name="connsiteX36" fmla="*/ 2476500 w 4827126"/>
                  <a:gd name="connsiteY36" fmla="*/ 580930 h 3144809"/>
                  <a:gd name="connsiteX37" fmla="*/ 2531032 w 4827126"/>
                  <a:gd name="connsiteY37" fmla="*/ 585694 h 3144809"/>
                  <a:gd name="connsiteX38" fmla="*/ 2581181 w 4827126"/>
                  <a:gd name="connsiteY38" fmla="*/ 611840 h 3144809"/>
                  <a:gd name="connsiteX39" fmla="*/ 2678668 w 4827126"/>
                  <a:gd name="connsiteY39" fmla="*/ 723616 h 3144809"/>
                  <a:gd name="connsiteX40" fmla="*/ 2752725 w 4827126"/>
                  <a:gd name="connsiteY40" fmla="*/ 842583 h 3144809"/>
                  <a:gd name="connsiteX41" fmla="*/ 2907269 w 4827126"/>
                  <a:gd name="connsiteY41" fmla="*/ 983124 h 3144809"/>
                  <a:gd name="connsiteX42" fmla="*/ 2919412 w 4827126"/>
                  <a:gd name="connsiteY42" fmla="*/ 1018796 h 3144809"/>
                  <a:gd name="connsiteX43" fmla="*/ 2924175 w 4827126"/>
                  <a:gd name="connsiteY43" fmla="*/ 1071183 h 3144809"/>
                  <a:gd name="connsiteX44" fmla="*/ 2909887 w 4827126"/>
                  <a:gd name="connsiteY44" fmla="*/ 1123571 h 3144809"/>
                  <a:gd name="connsiteX45" fmla="*/ 2914650 w 4827126"/>
                  <a:gd name="connsiteY45" fmla="*/ 1166433 h 3144809"/>
                  <a:gd name="connsiteX46" fmla="*/ 2943225 w 4827126"/>
                  <a:gd name="connsiteY46" fmla="*/ 1195008 h 3144809"/>
                  <a:gd name="connsiteX47" fmla="*/ 2986087 w 4827126"/>
                  <a:gd name="connsiteY47" fmla="*/ 1214058 h 3144809"/>
                  <a:gd name="connsiteX48" fmla="*/ 3014472 w 4827126"/>
                  <a:gd name="connsiteY48" fmla="*/ 1276161 h 3144809"/>
                  <a:gd name="connsiteX49" fmla="*/ 3216927 w 4827126"/>
                  <a:gd name="connsiteY49" fmla="*/ 1278684 h 3144809"/>
                  <a:gd name="connsiteX50" fmla="*/ 3338512 w 4827126"/>
                  <a:gd name="connsiteY50" fmla="*/ 1235727 h 3144809"/>
                  <a:gd name="connsiteX51" fmla="*/ 3414712 w 4827126"/>
                  <a:gd name="connsiteY51" fmla="*/ 1266446 h 3144809"/>
                  <a:gd name="connsiteX52" fmla="*/ 3414712 w 4827126"/>
                  <a:gd name="connsiteY52" fmla="*/ 1304546 h 3144809"/>
                  <a:gd name="connsiteX53" fmla="*/ 3400425 w 4827126"/>
                  <a:gd name="connsiteY53" fmla="*/ 1371221 h 3144809"/>
                  <a:gd name="connsiteX54" fmla="*/ 3386137 w 4827126"/>
                  <a:gd name="connsiteY54" fmla="*/ 1395033 h 3144809"/>
                  <a:gd name="connsiteX55" fmla="*/ 3441618 w 4827126"/>
                  <a:gd name="connsiteY55" fmla="*/ 1452562 h 3144809"/>
                  <a:gd name="connsiteX56" fmla="*/ 3548062 w 4827126"/>
                  <a:gd name="connsiteY56" fmla="*/ 1571246 h 3144809"/>
                  <a:gd name="connsiteX57" fmla="*/ 3481387 w 4827126"/>
                  <a:gd name="connsiteY57" fmla="*/ 1666496 h 3144809"/>
                  <a:gd name="connsiteX58" fmla="*/ 3476625 w 4827126"/>
                  <a:gd name="connsiteY58" fmla="*/ 1680783 h 3144809"/>
                  <a:gd name="connsiteX59" fmla="*/ 3495675 w 4827126"/>
                  <a:gd name="connsiteY59" fmla="*/ 1714121 h 3144809"/>
                  <a:gd name="connsiteX60" fmla="*/ 3714750 w 4827126"/>
                  <a:gd name="connsiteY60" fmla="*/ 1752221 h 3144809"/>
                  <a:gd name="connsiteX61" fmla="*/ 3933825 w 4827126"/>
                  <a:gd name="connsiteY61" fmla="*/ 1776223 h 3144809"/>
                  <a:gd name="connsiteX62" fmla="*/ 4141326 w 4827126"/>
                  <a:gd name="connsiteY62" fmla="*/ 1709358 h 3144809"/>
                  <a:gd name="connsiteX63" fmla="*/ 4281487 w 4827126"/>
                  <a:gd name="connsiteY63" fmla="*/ 1780796 h 3144809"/>
                  <a:gd name="connsiteX64" fmla="*/ 4336588 w 4827126"/>
                  <a:gd name="connsiteY64" fmla="*/ 1749793 h 3144809"/>
                  <a:gd name="connsiteX65" fmla="*/ 4315016 w 4827126"/>
                  <a:gd name="connsiteY65" fmla="*/ 1587773 h 3144809"/>
                  <a:gd name="connsiteX66" fmla="*/ 4452748 w 4827126"/>
                  <a:gd name="connsiteY66" fmla="*/ 1583200 h 3144809"/>
                  <a:gd name="connsiteX67" fmla="*/ 4464512 w 4827126"/>
                  <a:gd name="connsiteY67" fmla="*/ 1704785 h 3144809"/>
                  <a:gd name="connsiteX68" fmla="*/ 4765309 w 4827126"/>
                  <a:gd name="connsiteY68" fmla="*/ 1678260 h 3144809"/>
                  <a:gd name="connsiteX69" fmla="*/ 4779881 w 4827126"/>
                  <a:gd name="connsiteY69" fmla="*/ 1888000 h 3144809"/>
                  <a:gd name="connsiteX70" fmla="*/ 4820124 w 4827126"/>
                  <a:gd name="connsiteY70" fmla="*/ 1895381 h 3144809"/>
                  <a:gd name="connsiteX71" fmla="*/ 4827126 w 4827126"/>
                  <a:gd name="connsiteY71" fmla="*/ 2009490 h 3144809"/>
                  <a:gd name="connsiteX72" fmla="*/ 4746449 w 4827126"/>
                  <a:gd name="connsiteY72" fmla="*/ 2016682 h 3144809"/>
                  <a:gd name="connsiteX73" fmla="*/ 4777356 w 4827126"/>
                  <a:gd name="connsiteY73" fmla="*/ 2454642 h 3144809"/>
                  <a:gd name="connsiteX74" fmla="*/ 3811163 w 4827126"/>
                  <a:gd name="connsiteY74" fmla="*/ 2520958 h 3144809"/>
                  <a:gd name="connsiteX75" fmla="*/ 3790950 w 4827126"/>
                  <a:gd name="connsiteY75" fmla="*/ 2215496 h 3144809"/>
                  <a:gd name="connsiteX76" fmla="*/ 3650870 w 4827126"/>
                  <a:gd name="connsiteY76" fmla="*/ 2224661 h 3144809"/>
                  <a:gd name="connsiteX77" fmla="*/ 3679139 w 4827126"/>
                  <a:gd name="connsiteY77" fmla="*/ 2920044 h 3144809"/>
                  <a:gd name="connsiteX78" fmla="*/ 3418214 w 4827126"/>
                  <a:gd name="connsiteY78" fmla="*/ 2947231 h 3144809"/>
                  <a:gd name="connsiteX79" fmla="*/ 3403763 w 4827126"/>
                  <a:gd name="connsiteY79" fmla="*/ 2749993 h 3144809"/>
                  <a:gd name="connsiteX80" fmla="*/ 3325220 w 4827126"/>
                  <a:gd name="connsiteY80" fmla="*/ 2753181 h 3144809"/>
                  <a:gd name="connsiteX81" fmla="*/ 3298714 w 4827126"/>
                  <a:gd name="connsiteY81" fmla="*/ 2465099 h 3144809"/>
                  <a:gd name="connsiteX82" fmla="*/ 2883930 w 4827126"/>
                  <a:gd name="connsiteY82" fmla="*/ 2490597 h 3144809"/>
                  <a:gd name="connsiteX83" fmla="*/ 2911700 w 4827126"/>
                  <a:gd name="connsiteY83" fmla="*/ 3106085 h 3144809"/>
                  <a:gd name="connsiteX84" fmla="*/ 2762521 w 4827126"/>
                  <a:gd name="connsiteY84" fmla="*/ 3073712 h 3144809"/>
                  <a:gd name="connsiteX85" fmla="*/ 2648563 w 4827126"/>
                  <a:gd name="connsiteY85" fmla="*/ 3007609 h 3144809"/>
                  <a:gd name="connsiteX86" fmla="*/ 2561728 w 4827126"/>
                  <a:gd name="connsiteY86" fmla="*/ 2966884 h 3144809"/>
                  <a:gd name="connsiteX87" fmla="*/ 2541842 w 4827126"/>
                  <a:gd name="connsiteY87" fmla="*/ 2506221 h 3144809"/>
                  <a:gd name="connsiteX88" fmla="*/ 1795747 w 4827126"/>
                  <a:gd name="connsiteY88" fmla="*/ 2518889 h 3144809"/>
                  <a:gd name="connsiteX89" fmla="*/ 1767077 w 4827126"/>
                  <a:gd name="connsiteY89" fmla="*/ 2464167 h 3144809"/>
                  <a:gd name="connsiteX90" fmla="*/ 1738596 w 4827126"/>
                  <a:gd name="connsiteY90" fmla="*/ 2428590 h 3144809"/>
                  <a:gd name="connsiteX91" fmla="*/ 1678923 w 4827126"/>
                  <a:gd name="connsiteY91" fmla="*/ 2435591 h 3144809"/>
                  <a:gd name="connsiteX92" fmla="*/ 1654921 w 4827126"/>
                  <a:gd name="connsiteY92" fmla="*/ 2408877 h 3144809"/>
                  <a:gd name="connsiteX93" fmla="*/ 1638300 w 4827126"/>
                  <a:gd name="connsiteY93" fmla="*/ 1918908 h 3144809"/>
                  <a:gd name="connsiteX94" fmla="*/ 1443037 w 4827126"/>
                  <a:gd name="connsiteY94" fmla="*/ 1923671 h 3144809"/>
                  <a:gd name="connsiteX95" fmla="*/ 1414462 w 4827126"/>
                  <a:gd name="connsiteY95" fmla="*/ 1314071 h 3144809"/>
                  <a:gd name="connsiteX96" fmla="*/ 1257300 w 4827126"/>
                  <a:gd name="connsiteY96" fmla="*/ 1314071 h 3144809"/>
                  <a:gd name="connsiteX97" fmla="*/ 1257300 w 4827126"/>
                  <a:gd name="connsiteY97" fmla="*/ 1566483 h 3144809"/>
                  <a:gd name="connsiteX98" fmla="*/ 1119187 w 4827126"/>
                  <a:gd name="connsiteY98" fmla="*/ 1566483 h 3144809"/>
                  <a:gd name="connsiteX99" fmla="*/ 1123950 w 4827126"/>
                  <a:gd name="connsiteY99" fmla="*/ 1847471 h 3144809"/>
                  <a:gd name="connsiteX100" fmla="*/ 981075 w 4827126"/>
                  <a:gd name="connsiteY100" fmla="*/ 1847471 h 3144809"/>
                  <a:gd name="connsiteX101" fmla="*/ 981075 w 4827126"/>
                  <a:gd name="connsiteY101" fmla="*/ 1618871 h 3144809"/>
                  <a:gd name="connsiteX102" fmla="*/ 247650 w 4827126"/>
                  <a:gd name="connsiteY102" fmla="*/ 1618871 h 3144809"/>
                  <a:gd name="connsiteX103" fmla="*/ 245410 w 4827126"/>
                  <a:gd name="connsiteY103" fmla="*/ 1756983 h 3144809"/>
                  <a:gd name="connsiteX104" fmla="*/ 104775 w 4827126"/>
                  <a:gd name="connsiteY104" fmla="*/ 1756983 h 3144809"/>
                  <a:gd name="connsiteX105" fmla="*/ 109537 w 4827126"/>
                  <a:gd name="connsiteY105" fmla="*/ 1647446 h 3144809"/>
                  <a:gd name="connsiteX106" fmla="*/ 4762 w 4827126"/>
                  <a:gd name="connsiteY106" fmla="*/ 1647446 h 3144809"/>
                  <a:gd name="connsiteX107" fmla="*/ 0 w 4827126"/>
                  <a:gd name="connsiteY107" fmla="*/ 1237871 h 3144809"/>
                  <a:gd name="connsiteX0" fmla="*/ 0 w 4827126"/>
                  <a:gd name="connsiteY0" fmla="*/ 1237871 h 3144809"/>
                  <a:gd name="connsiteX1" fmla="*/ 149876 w 4827126"/>
                  <a:gd name="connsiteY1" fmla="*/ 1240205 h 3144809"/>
                  <a:gd name="connsiteX2" fmla="*/ 152400 w 4827126"/>
                  <a:gd name="connsiteY2" fmla="*/ 1061658 h 3144809"/>
                  <a:gd name="connsiteX3" fmla="*/ 509587 w 4827126"/>
                  <a:gd name="connsiteY3" fmla="*/ 1066421 h 3144809"/>
                  <a:gd name="connsiteX4" fmla="*/ 519112 w 4827126"/>
                  <a:gd name="connsiteY4" fmla="*/ 1199771 h 3144809"/>
                  <a:gd name="connsiteX5" fmla="*/ 671418 w 4827126"/>
                  <a:gd name="connsiteY5" fmla="*/ 1202200 h 3144809"/>
                  <a:gd name="connsiteX6" fmla="*/ 666750 w 4827126"/>
                  <a:gd name="connsiteY6" fmla="*/ 1014033 h 3144809"/>
                  <a:gd name="connsiteX7" fmla="*/ 1104900 w 4827126"/>
                  <a:gd name="connsiteY7" fmla="*/ 1023558 h 3144809"/>
                  <a:gd name="connsiteX8" fmla="*/ 1104900 w 4827126"/>
                  <a:gd name="connsiteY8" fmla="*/ 918783 h 3144809"/>
                  <a:gd name="connsiteX9" fmla="*/ 1266825 w 4827126"/>
                  <a:gd name="connsiteY9" fmla="*/ 923546 h 3144809"/>
                  <a:gd name="connsiteX10" fmla="*/ 1262062 w 4827126"/>
                  <a:gd name="connsiteY10" fmla="*/ 528258 h 3144809"/>
                  <a:gd name="connsiteX11" fmla="*/ 1214437 w 4827126"/>
                  <a:gd name="connsiteY11" fmla="*/ 528258 h 3144809"/>
                  <a:gd name="connsiteX12" fmla="*/ 1214437 w 4827126"/>
                  <a:gd name="connsiteY12" fmla="*/ 352046 h 3144809"/>
                  <a:gd name="connsiteX13" fmla="*/ 1309687 w 4827126"/>
                  <a:gd name="connsiteY13" fmla="*/ 352046 h 3144809"/>
                  <a:gd name="connsiteX14" fmla="*/ 1300162 w 4827126"/>
                  <a:gd name="connsiteY14" fmla="*/ 266321 h 3144809"/>
                  <a:gd name="connsiteX15" fmla="*/ 1395412 w 4827126"/>
                  <a:gd name="connsiteY15" fmla="*/ 256796 h 3144809"/>
                  <a:gd name="connsiteX16" fmla="*/ 1381123 w 4827126"/>
                  <a:gd name="connsiteY16" fmla="*/ 103021 h 3144809"/>
                  <a:gd name="connsiteX17" fmla="*/ 1607487 w 4827126"/>
                  <a:gd name="connsiteY17" fmla="*/ 140351 h 3144809"/>
                  <a:gd name="connsiteX18" fmla="*/ 1757269 w 4827126"/>
                  <a:gd name="connsiteY18" fmla="*/ 0 h 3144809"/>
                  <a:gd name="connsiteX19" fmla="*/ 1781174 w 4827126"/>
                  <a:gd name="connsiteY19" fmla="*/ 190651 h 3144809"/>
                  <a:gd name="connsiteX20" fmla="*/ 1790700 w 4827126"/>
                  <a:gd name="connsiteY20" fmla="*/ 423483 h 3144809"/>
                  <a:gd name="connsiteX21" fmla="*/ 1747837 w 4827126"/>
                  <a:gd name="connsiteY21" fmla="*/ 433008 h 3144809"/>
                  <a:gd name="connsiteX22" fmla="*/ 1757362 w 4827126"/>
                  <a:gd name="connsiteY22" fmla="*/ 518733 h 3144809"/>
                  <a:gd name="connsiteX23" fmla="*/ 1704975 w 4827126"/>
                  <a:gd name="connsiteY23" fmla="*/ 513971 h 3144809"/>
                  <a:gd name="connsiteX24" fmla="*/ 1714500 w 4827126"/>
                  <a:gd name="connsiteY24" fmla="*/ 709233 h 3144809"/>
                  <a:gd name="connsiteX25" fmla="*/ 1735980 w 4827126"/>
                  <a:gd name="connsiteY25" fmla="*/ 719043 h 3144809"/>
                  <a:gd name="connsiteX26" fmla="*/ 2066925 w 4827126"/>
                  <a:gd name="connsiteY26" fmla="*/ 313946 h 3144809"/>
                  <a:gd name="connsiteX27" fmla="*/ 2095311 w 4827126"/>
                  <a:gd name="connsiteY27" fmla="*/ 361761 h 3144809"/>
                  <a:gd name="connsiteX28" fmla="*/ 2159840 w 4827126"/>
                  <a:gd name="connsiteY28" fmla="*/ 392763 h 3144809"/>
                  <a:gd name="connsiteX29" fmla="*/ 2197846 w 4827126"/>
                  <a:gd name="connsiteY29" fmla="*/ 414148 h 3144809"/>
                  <a:gd name="connsiteX30" fmla="*/ 2268242 w 4827126"/>
                  <a:gd name="connsiteY30" fmla="*/ 413675 h 3144809"/>
                  <a:gd name="connsiteX31" fmla="*/ 2323721 w 4827126"/>
                  <a:gd name="connsiteY31" fmla="*/ 439725 h 3144809"/>
                  <a:gd name="connsiteX32" fmla="*/ 2352485 w 4827126"/>
                  <a:gd name="connsiteY32" fmla="*/ 502111 h 3144809"/>
                  <a:gd name="connsiteX33" fmla="*/ 2362200 w 4827126"/>
                  <a:gd name="connsiteY33" fmla="*/ 533021 h 3144809"/>
                  <a:gd name="connsiteX34" fmla="*/ 2376487 w 4827126"/>
                  <a:gd name="connsiteY34" fmla="*/ 561596 h 3144809"/>
                  <a:gd name="connsiteX35" fmla="*/ 2419350 w 4827126"/>
                  <a:gd name="connsiteY35" fmla="*/ 583264 h 3144809"/>
                  <a:gd name="connsiteX36" fmla="*/ 2476500 w 4827126"/>
                  <a:gd name="connsiteY36" fmla="*/ 580930 h 3144809"/>
                  <a:gd name="connsiteX37" fmla="*/ 2531032 w 4827126"/>
                  <a:gd name="connsiteY37" fmla="*/ 585694 h 3144809"/>
                  <a:gd name="connsiteX38" fmla="*/ 2581181 w 4827126"/>
                  <a:gd name="connsiteY38" fmla="*/ 611840 h 3144809"/>
                  <a:gd name="connsiteX39" fmla="*/ 2678668 w 4827126"/>
                  <a:gd name="connsiteY39" fmla="*/ 723616 h 3144809"/>
                  <a:gd name="connsiteX40" fmla="*/ 2752725 w 4827126"/>
                  <a:gd name="connsiteY40" fmla="*/ 842583 h 3144809"/>
                  <a:gd name="connsiteX41" fmla="*/ 2907269 w 4827126"/>
                  <a:gd name="connsiteY41" fmla="*/ 983124 h 3144809"/>
                  <a:gd name="connsiteX42" fmla="*/ 2919412 w 4827126"/>
                  <a:gd name="connsiteY42" fmla="*/ 1018796 h 3144809"/>
                  <a:gd name="connsiteX43" fmla="*/ 2924175 w 4827126"/>
                  <a:gd name="connsiteY43" fmla="*/ 1071183 h 3144809"/>
                  <a:gd name="connsiteX44" fmla="*/ 2909887 w 4827126"/>
                  <a:gd name="connsiteY44" fmla="*/ 1123571 h 3144809"/>
                  <a:gd name="connsiteX45" fmla="*/ 2914650 w 4827126"/>
                  <a:gd name="connsiteY45" fmla="*/ 1166433 h 3144809"/>
                  <a:gd name="connsiteX46" fmla="*/ 2943225 w 4827126"/>
                  <a:gd name="connsiteY46" fmla="*/ 1195008 h 3144809"/>
                  <a:gd name="connsiteX47" fmla="*/ 2986087 w 4827126"/>
                  <a:gd name="connsiteY47" fmla="*/ 1214058 h 3144809"/>
                  <a:gd name="connsiteX48" fmla="*/ 3014472 w 4827126"/>
                  <a:gd name="connsiteY48" fmla="*/ 1276161 h 3144809"/>
                  <a:gd name="connsiteX49" fmla="*/ 3216927 w 4827126"/>
                  <a:gd name="connsiteY49" fmla="*/ 1278684 h 3144809"/>
                  <a:gd name="connsiteX50" fmla="*/ 3338512 w 4827126"/>
                  <a:gd name="connsiteY50" fmla="*/ 1235727 h 3144809"/>
                  <a:gd name="connsiteX51" fmla="*/ 3414712 w 4827126"/>
                  <a:gd name="connsiteY51" fmla="*/ 1266446 h 3144809"/>
                  <a:gd name="connsiteX52" fmla="*/ 3414712 w 4827126"/>
                  <a:gd name="connsiteY52" fmla="*/ 1304546 h 3144809"/>
                  <a:gd name="connsiteX53" fmla="*/ 3400425 w 4827126"/>
                  <a:gd name="connsiteY53" fmla="*/ 1371221 h 3144809"/>
                  <a:gd name="connsiteX54" fmla="*/ 3386137 w 4827126"/>
                  <a:gd name="connsiteY54" fmla="*/ 1395033 h 3144809"/>
                  <a:gd name="connsiteX55" fmla="*/ 3441618 w 4827126"/>
                  <a:gd name="connsiteY55" fmla="*/ 1452562 h 3144809"/>
                  <a:gd name="connsiteX56" fmla="*/ 3548062 w 4827126"/>
                  <a:gd name="connsiteY56" fmla="*/ 1571246 h 3144809"/>
                  <a:gd name="connsiteX57" fmla="*/ 3481387 w 4827126"/>
                  <a:gd name="connsiteY57" fmla="*/ 1666496 h 3144809"/>
                  <a:gd name="connsiteX58" fmla="*/ 3476625 w 4827126"/>
                  <a:gd name="connsiteY58" fmla="*/ 1680783 h 3144809"/>
                  <a:gd name="connsiteX59" fmla="*/ 3495675 w 4827126"/>
                  <a:gd name="connsiteY59" fmla="*/ 1714121 h 3144809"/>
                  <a:gd name="connsiteX60" fmla="*/ 3714750 w 4827126"/>
                  <a:gd name="connsiteY60" fmla="*/ 1752221 h 3144809"/>
                  <a:gd name="connsiteX61" fmla="*/ 3933825 w 4827126"/>
                  <a:gd name="connsiteY61" fmla="*/ 1776223 h 3144809"/>
                  <a:gd name="connsiteX62" fmla="*/ 4141326 w 4827126"/>
                  <a:gd name="connsiteY62" fmla="*/ 1709358 h 3144809"/>
                  <a:gd name="connsiteX63" fmla="*/ 4281487 w 4827126"/>
                  <a:gd name="connsiteY63" fmla="*/ 1780796 h 3144809"/>
                  <a:gd name="connsiteX64" fmla="*/ 4336588 w 4827126"/>
                  <a:gd name="connsiteY64" fmla="*/ 1749793 h 3144809"/>
                  <a:gd name="connsiteX65" fmla="*/ 4315016 w 4827126"/>
                  <a:gd name="connsiteY65" fmla="*/ 1587773 h 3144809"/>
                  <a:gd name="connsiteX66" fmla="*/ 4452748 w 4827126"/>
                  <a:gd name="connsiteY66" fmla="*/ 1583200 h 3144809"/>
                  <a:gd name="connsiteX67" fmla="*/ 4464512 w 4827126"/>
                  <a:gd name="connsiteY67" fmla="*/ 1704785 h 3144809"/>
                  <a:gd name="connsiteX68" fmla="*/ 4765309 w 4827126"/>
                  <a:gd name="connsiteY68" fmla="*/ 1678260 h 3144809"/>
                  <a:gd name="connsiteX69" fmla="*/ 4779881 w 4827126"/>
                  <a:gd name="connsiteY69" fmla="*/ 1888000 h 3144809"/>
                  <a:gd name="connsiteX70" fmla="*/ 4820124 w 4827126"/>
                  <a:gd name="connsiteY70" fmla="*/ 1895381 h 3144809"/>
                  <a:gd name="connsiteX71" fmla="*/ 4827126 w 4827126"/>
                  <a:gd name="connsiteY71" fmla="*/ 2009490 h 3144809"/>
                  <a:gd name="connsiteX72" fmla="*/ 4746449 w 4827126"/>
                  <a:gd name="connsiteY72" fmla="*/ 2016682 h 3144809"/>
                  <a:gd name="connsiteX73" fmla="*/ 4777356 w 4827126"/>
                  <a:gd name="connsiteY73" fmla="*/ 2454642 h 3144809"/>
                  <a:gd name="connsiteX74" fmla="*/ 3811163 w 4827126"/>
                  <a:gd name="connsiteY74" fmla="*/ 2520958 h 3144809"/>
                  <a:gd name="connsiteX75" fmla="*/ 3790950 w 4827126"/>
                  <a:gd name="connsiteY75" fmla="*/ 2215496 h 3144809"/>
                  <a:gd name="connsiteX76" fmla="*/ 3650870 w 4827126"/>
                  <a:gd name="connsiteY76" fmla="*/ 2224661 h 3144809"/>
                  <a:gd name="connsiteX77" fmla="*/ 3679139 w 4827126"/>
                  <a:gd name="connsiteY77" fmla="*/ 2920044 h 3144809"/>
                  <a:gd name="connsiteX78" fmla="*/ 3418214 w 4827126"/>
                  <a:gd name="connsiteY78" fmla="*/ 2947231 h 3144809"/>
                  <a:gd name="connsiteX79" fmla="*/ 3403763 w 4827126"/>
                  <a:gd name="connsiteY79" fmla="*/ 2749993 h 3144809"/>
                  <a:gd name="connsiteX80" fmla="*/ 3325220 w 4827126"/>
                  <a:gd name="connsiteY80" fmla="*/ 2753181 h 3144809"/>
                  <a:gd name="connsiteX81" fmla="*/ 3298714 w 4827126"/>
                  <a:gd name="connsiteY81" fmla="*/ 2465099 h 3144809"/>
                  <a:gd name="connsiteX82" fmla="*/ 2883930 w 4827126"/>
                  <a:gd name="connsiteY82" fmla="*/ 2490597 h 3144809"/>
                  <a:gd name="connsiteX83" fmla="*/ 2911700 w 4827126"/>
                  <a:gd name="connsiteY83" fmla="*/ 3106085 h 3144809"/>
                  <a:gd name="connsiteX84" fmla="*/ 2762521 w 4827126"/>
                  <a:gd name="connsiteY84" fmla="*/ 3073712 h 3144809"/>
                  <a:gd name="connsiteX85" fmla="*/ 2648563 w 4827126"/>
                  <a:gd name="connsiteY85" fmla="*/ 3007609 h 3144809"/>
                  <a:gd name="connsiteX86" fmla="*/ 2561728 w 4827126"/>
                  <a:gd name="connsiteY86" fmla="*/ 2966884 h 3144809"/>
                  <a:gd name="connsiteX87" fmla="*/ 2541842 w 4827126"/>
                  <a:gd name="connsiteY87" fmla="*/ 2506221 h 3144809"/>
                  <a:gd name="connsiteX88" fmla="*/ 1795747 w 4827126"/>
                  <a:gd name="connsiteY88" fmla="*/ 2518889 h 3144809"/>
                  <a:gd name="connsiteX89" fmla="*/ 1767077 w 4827126"/>
                  <a:gd name="connsiteY89" fmla="*/ 2464167 h 3144809"/>
                  <a:gd name="connsiteX90" fmla="*/ 1738596 w 4827126"/>
                  <a:gd name="connsiteY90" fmla="*/ 2428590 h 3144809"/>
                  <a:gd name="connsiteX91" fmla="*/ 1678923 w 4827126"/>
                  <a:gd name="connsiteY91" fmla="*/ 2435591 h 3144809"/>
                  <a:gd name="connsiteX92" fmla="*/ 1654921 w 4827126"/>
                  <a:gd name="connsiteY92" fmla="*/ 2408877 h 3144809"/>
                  <a:gd name="connsiteX93" fmla="*/ 1638300 w 4827126"/>
                  <a:gd name="connsiteY93" fmla="*/ 1918908 h 3144809"/>
                  <a:gd name="connsiteX94" fmla="*/ 1443037 w 4827126"/>
                  <a:gd name="connsiteY94" fmla="*/ 1923671 h 3144809"/>
                  <a:gd name="connsiteX95" fmla="*/ 1414462 w 4827126"/>
                  <a:gd name="connsiteY95" fmla="*/ 1314071 h 3144809"/>
                  <a:gd name="connsiteX96" fmla="*/ 1257300 w 4827126"/>
                  <a:gd name="connsiteY96" fmla="*/ 1314071 h 3144809"/>
                  <a:gd name="connsiteX97" fmla="*/ 1257300 w 4827126"/>
                  <a:gd name="connsiteY97" fmla="*/ 1566483 h 3144809"/>
                  <a:gd name="connsiteX98" fmla="*/ 1119187 w 4827126"/>
                  <a:gd name="connsiteY98" fmla="*/ 1566483 h 3144809"/>
                  <a:gd name="connsiteX99" fmla="*/ 1123950 w 4827126"/>
                  <a:gd name="connsiteY99" fmla="*/ 1847471 h 3144809"/>
                  <a:gd name="connsiteX100" fmla="*/ 981075 w 4827126"/>
                  <a:gd name="connsiteY100" fmla="*/ 1847471 h 3144809"/>
                  <a:gd name="connsiteX101" fmla="*/ 981075 w 4827126"/>
                  <a:gd name="connsiteY101" fmla="*/ 1618871 h 3144809"/>
                  <a:gd name="connsiteX102" fmla="*/ 247650 w 4827126"/>
                  <a:gd name="connsiteY102" fmla="*/ 1618871 h 3144809"/>
                  <a:gd name="connsiteX103" fmla="*/ 245410 w 4827126"/>
                  <a:gd name="connsiteY103" fmla="*/ 1756983 h 3144809"/>
                  <a:gd name="connsiteX104" fmla="*/ 104775 w 4827126"/>
                  <a:gd name="connsiteY104" fmla="*/ 1756983 h 3144809"/>
                  <a:gd name="connsiteX105" fmla="*/ 109537 w 4827126"/>
                  <a:gd name="connsiteY105" fmla="*/ 1647446 h 3144809"/>
                  <a:gd name="connsiteX106" fmla="*/ 4762 w 4827126"/>
                  <a:gd name="connsiteY106" fmla="*/ 1647446 h 3144809"/>
                  <a:gd name="connsiteX107" fmla="*/ 0 w 4827126"/>
                  <a:gd name="connsiteY107" fmla="*/ 1237871 h 3144809"/>
                  <a:gd name="connsiteX0" fmla="*/ 0 w 4827126"/>
                  <a:gd name="connsiteY0" fmla="*/ 1134850 h 3041788"/>
                  <a:gd name="connsiteX1" fmla="*/ 149876 w 4827126"/>
                  <a:gd name="connsiteY1" fmla="*/ 1137184 h 3041788"/>
                  <a:gd name="connsiteX2" fmla="*/ 152400 w 4827126"/>
                  <a:gd name="connsiteY2" fmla="*/ 958637 h 3041788"/>
                  <a:gd name="connsiteX3" fmla="*/ 509587 w 4827126"/>
                  <a:gd name="connsiteY3" fmla="*/ 963400 h 3041788"/>
                  <a:gd name="connsiteX4" fmla="*/ 519112 w 4827126"/>
                  <a:gd name="connsiteY4" fmla="*/ 1096750 h 3041788"/>
                  <a:gd name="connsiteX5" fmla="*/ 671418 w 4827126"/>
                  <a:gd name="connsiteY5" fmla="*/ 1099179 h 3041788"/>
                  <a:gd name="connsiteX6" fmla="*/ 666750 w 4827126"/>
                  <a:gd name="connsiteY6" fmla="*/ 911012 h 3041788"/>
                  <a:gd name="connsiteX7" fmla="*/ 1104900 w 4827126"/>
                  <a:gd name="connsiteY7" fmla="*/ 920537 h 3041788"/>
                  <a:gd name="connsiteX8" fmla="*/ 1104900 w 4827126"/>
                  <a:gd name="connsiteY8" fmla="*/ 815762 h 3041788"/>
                  <a:gd name="connsiteX9" fmla="*/ 1266825 w 4827126"/>
                  <a:gd name="connsiteY9" fmla="*/ 820525 h 3041788"/>
                  <a:gd name="connsiteX10" fmla="*/ 1262062 w 4827126"/>
                  <a:gd name="connsiteY10" fmla="*/ 425237 h 3041788"/>
                  <a:gd name="connsiteX11" fmla="*/ 1214437 w 4827126"/>
                  <a:gd name="connsiteY11" fmla="*/ 425237 h 3041788"/>
                  <a:gd name="connsiteX12" fmla="*/ 1214437 w 4827126"/>
                  <a:gd name="connsiteY12" fmla="*/ 249025 h 3041788"/>
                  <a:gd name="connsiteX13" fmla="*/ 1309687 w 4827126"/>
                  <a:gd name="connsiteY13" fmla="*/ 249025 h 3041788"/>
                  <a:gd name="connsiteX14" fmla="*/ 1300162 w 4827126"/>
                  <a:gd name="connsiteY14" fmla="*/ 163300 h 3041788"/>
                  <a:gd name="connsiteX15" fmla="*/ 1395412 w 4827126"/>
                  <a:gd name="connsiteY15" fmla="*/ 153775 h 3041788"/>
                  <a:gd name="connsiteX16" fmla="*/ 1381123 w 4827126"/>
                  <a:gd name="connsiteY16" fmla="*/ 0 h 3041788"/>
                  <a:gd name="connsiteX17" fmla="*/ 1607487 w 4827126"/>
                  <a:gd name="connsiteY17" fmla="*/ 37330 h 3041788"/>
                  <a:gd name="connsiteX18" fmla="*/ 1757270 w 4827126"/>
                  <a:gd name="connsiteY18" fmla="*/ 16579 h 3041788"/>
                  <a:gd name="connsiteX19" fmla="*/ 1781174 w 4827126"/>
                  <a:gd name="connsiteY19" fmla="*/ 87630 h 3041788"/>
                  <a:gd name="connsiteX20" fmla="*/ 1790700 w 4827126"/>
                  <a:gd name="connsiteY20" fmla="*/ 320462 h 3041788"/>
                  <a:gd name="connsiteX21" fmla="*/ 1747837 w 4827126"/>
                  <a:gd name="connsiteY21" fmla="*/ 329987 h 3041788"/>
                  <a:gd name="connsiteX22" fmla="*/ 1757362 w 4827126"/>
                  <a:gd name="connsiteY22" fmla="*/ 415712 h 3041788"/>
                  <a:gd name="connsiteX23" fmla="*/ 1704975 w 4827126"/>
                  <a:gd name="connsiteY23" fmla="*/ 410950 h 3041788"/>
                  <a:gd name="connsiteX24" fmla="*/ 1714500 w 4827126"/>
                  <a:gd name="connsiteY24" fmla="*/ 606212 h 3041788"/>
                  <a:gd name="connsiteX25" fmla="*/ 1735980 w 4827126"/>
                  <a:gd name="connsiteY25" fmla="*/ 616022 h 3041788"/>
                  <a:gd name="connsiteX26" fmla="*/ 2066925 w 4827126"/>
                  <a:gd name="connsiteY26" fmla="*/ 210925 h 3041788"/>
                  <a:gd name="connsiteX27" fmla="*/ 2095311 w 4827126"/>
                  <a:gd name="connsiteY27" fmla="*/ 258740 h 3041788"/>
                  <a:gd name="connsiteX28" fmla="*/ 2159840 w 4827126"/>
                  <a:gd name="connsiteY28" fmla="*/ 289742 h 3041788"/>
                  <a:gd name="connsiteX29" fmla="*/ 2197846 w 4827126"/>
                  <a:gd name="connsiteY29" fmla="*/ 311127 h 3041788"/>
                  <a:gd name="connsiteX30" fmla="*/ 2268242 w 4827126"/>
                  <a:gd name="connsiteY30" fmla="*/ 310654 h 3041788"/>
                  <a:gd name="connsiteX31" fmla="*/ 2323721 w 4827126"/>
                  <a:gd name="connsiteY31" fmla="*/ 336704 h 3041788"/>
                  <a:gd name="connsiteX32" fmla="*/ 2352485 w 4827126"/>
                  <a:gd name="connsiteY32" fmla="*/ 399090 h 3041788"/>
                  <a:gd name="connsiteX33" fmla="*/ 2362200 w 4827126"/>
                  <a:gd name="connsiteY33" fmla="*/ 430000 h 3041788"/>
                  <a:gd name="connsiteX34" fmla="*/ 2376487 w 4827126"/>
                  <a:gd name="connsiteY34" fmla="*/ 458575 h 3041788"/>
                  <a:gd name="connsiteX35" fmla="*/ 2419350 w 4827126"/>
                  <a:gd name="connsiteY35" fmla="*/ 480243 h 3041788"/>
                  <a:gd name="connsiteX36" fmla="*/ 2476500 w 4827126"/>
                  <a:gd name="connsiteY36" fmla="*/ 477909 h 3041788"/>
                  <a:gd name="connsiteX37" fmla="*/ 2531032 w 4827126"/>
                  <a:gd name="connsiteY37" fmla="*/ 482673 h 3041788"/>
                  <a:gd name="connsiteX38" fmla="*/ 2581181 w 4827126"/>
                  <a:gd name="connsiteY38" fmla="*/ 508819 h 3041788"/>
                  <a:gd name="connsiteX39" fmla="*/ 2678668 w 4827126"/>
                  <a:gd name="connsiteY39" fmla="*/ 620595 h 3041788"/>
                  <a:gd name="connsiteX40" fmla="*/ 2752725 w 4827126"/>
                  <a:gd name="connsiteY40" fmla="*/ 739562 h 3041788"/>
                  <a:gd name="connsiteX41" fmla="*/ 2907269 w 4827126"/>
                  <a:gd name="connsiteY41" fmla="*/ 880103 h 3041788"/>
                  <a:gd name="connsiteX42" fmla="*/ 2919412 w 4827126"/>
                  <a:gd name="connsiteY42" fmla="*/ 915775 h 3041788"/>
                  <a:gd name="connsiteX43" fmla="*/ 2924175 w 4827126"/>
                  <a:gd name="connsiteY43" fmla="*/ 968162 h 3041788"/>
                  <a:gd name="connsiteX44" fmla="*/ 2909887 w 4827126"/>
                  <a:gd name="connsiteY44" fmla="*/ 1020550 h 3041788"/>
                  <a:gd name="connsiteX45" fmla="*/ 2914650 w 4827126"/>
                  <a:gd name="connsiteY45" fmla="*/ 1063412 h 3041788"/>
                  <a:gd name="connsiteX46" fmla="*/ 2943225 w 4827126"/>
                  <a:gd name="connsiteY46" fmla="*/ 1091987 h 3041788"/>
                  <a:gd name="connsiteX47" fmla="*/ 2986087 w 4827126"/>
                  <a:gd name="connsiteY47" fmla="*/ 1111037 h 3041788"/>
                  <a:gd name="connsiteX48" fmla="*/ 3014472 w 4827126"/>
                  <a:gd name="connsiteY48" fmla="*/ 1173140 h 3041788"/>
                  <a:gd name="connsiteX49" fmla="*/ 3216927 w 4827126"/>
                  <a:gd name="connsiteY49" fmla="*/ 1175663 h 3041788"/>
                  <a:gd name="connsiteX50" fmla="*/ 3338512 w 4827126"/>
                  <a:gd name="connsiteY50" fmla="*/ 1132706 h 3041788"/>
                  <a:gd name="connsiteX51" fmla="*/ 3414712 w 4827126"/>
                  <a:gd name="connsiteY51" fmla="*/ 1163425 h 3041788"/>
                  <a:gd name="connsiteX52" fmla="*/ 3414712 w 4827126"/>
                  <a:gd name="connsiteY52" fmla="*/ 1201525 h 3041788"/>
                  <a:gd name="connsiteX53" fmla="*/ 3400425 w 4827126"/>
                  <a:gd name="connsiteY53" fmla="*/ 1268200 h 3041788"/>
                  <a:gd name="connsiteX54" fmla="*/ 3386137 w 4827126"/>
                  <a:gd name="connsiteY54" fmla="*/ 1292012 h 3041788"/>
                  <a:gd name="connsiteX55" fmla="*/ 3441618 w 4827126"/>
                  <a:gd name="connsiteY55" fmla="*/ 1349541 h 3041788"/>
                  <a:gd name="connsiteX56" fmla="*/ 3548062 w 4827126"/>
                  <a:gd name="connsiteY56" fmla="*/ 1468225 h 3041788"/>
                  <a:gd name="connsiteX57" fmla="*/ 3481387 w 4827126"/>
                  <a:gd name="connsiteY57" fmla="*/ 1563475 h 3041788"/>
                  <a:gd name="connsiteX58" fmla="*/ 3476625 w 4827126"/>
                  <a:gd name="connsiteY58" fmla="*/ 1577762 h 3041788"/>
                  <a:gd name="connsiteX59" fmla="*/ 3495675 w 4827126"/>
                  <a:gd name="connsiteY59" fmla="*/ 1611100 h 3041788"/>
                  <a:gd name="connsiteX60" fmla="*/ 3714750 w 4827126"/>
                  <a:gd name="connsiteY60" fmla="*/ 1649200 h 3041788"/>
                  <a:gd name="connsiteX61" fmla="*/ 3933825 w 4827126"/>
                  <a:gd name="connsiteY61" fmla="*/ 1673202 h 3041788"/>
                  <a:gd name="connsiteX62" fmla="*/ 4141326 w 4827126"/>
                  <a:gd name="connsiteY62" fmla="*/ 1606337 h 3041788"/>
                  <a:gd name="connsiteX63" fmla="*/ 4281487 w 4827126"/>
                  <a:gd name="connsiteY63" fmla="*/ 1677775 h 3041788"/>
                  <a:gd name="connsiteX64" fmla="*/ 4336588 w 4827126"/>
                  <a:gd name="connsiteY64" fmla="*/ 1646772 h 3041788"/>
                  <a:gd name="connsiteX65" fmla="*/ 4315016 w 4827126"/>
                  <a:gd name="connsiteY65" fmla="*/ 1484752 h 3041788"/>
                  <a:gd name="connsiteX66" fmla="*/ 4452748 w 4827126"/>
                  <a:gd name="connsiteY66" fmla="*/ 1480179 h 3041788"/>
                  <a:gd name="connsiteX67" fmla="*/ 4464512 w 4827126"/>
                  <a:gd name="connsiteY67" fmla="*/ 1601764 h 3041788"/>
                  <a:gd name="connsiteX68" fmla="*/ 4765309 w 4827126"/>
                  <a:gd name="connsiteY68" fmla="*/ 1575239 h 3041788"/>
                  <a:gd name="connsiteX69" fmla="*/ 4779881 w 4827126"/>
                  <a:gd name="connsiteY69" fmla="*/ 1784979 h 3041788"/>
                  <a:gd name="connsiteX70" fmla="*/ 4820124 w 4827126"/>
                  <a:gd name="connsiteY70" fmla="*/ 1792360 h 3041788"/>
                  <a:gd name="connsiteX71" fmla="*/ 4827126 w 4827126"/>
                  <a:gd name="connsiteY71" fmla="*/ 1906469 h 3041788"/>
                  <a:gd name="connsiteX72" fmla="*/ 4746449 w 4827126"/>
                  <a:gd name="connsiteY72" fmla="*/ 1913661 h 3041788"/>
                  <a:gd name="connsiteX73" fmla="*/ 4777356 w 4827126"/>
                  <a:gd name="connsiteY73" fmla="*/ 2351621 h 3041788"/>
                  <a:gd name="connsiteX74" fmla="*/ 3811163 w 4827126"/>
                  <a:gd name="connsiteY74" fmla="*/ 2417937 h 3041788"/>
                  <a:gd name="connsiteX75" fmla="*/ 3790950 w 4827126"/>
                  <a:gd name="connsiteY75" fmla="*/ 2112475 h 3041788"/>
                  <a:gd name="connsiteX76" fmla="*/ 3650870 w 4827126"/>
                  <a:gd name="connsiteY76" fmla="*/ 2121640 h 3041788"/>
                  <a:gd name="connsiteX77" fmla="*/ 3679139 w 4827126"/>
                  <a:gd name="connsiteY77" fmla="*/ 2817023 h 3041788"/>
                  <a:gd name="connsiteX78" fmla="*/ 3418214 w 4827126"/>
                  <a:gd name="connsiteY78" fmla="*/ 2844210 h 3041788"/>
                  <a:gd name="connsiteX79" fmla="*/ 3403763 w 4827126"/>
                  <a:gd name="connsiteY79" fmla="*/ 2646972 h 3041788"/>
                  <a:gd name="connsiteX80" fmla="*/ 3325220 w 4827126"/>
                  <a:gd name="connsiteY80" fmla="*/ 2650160 h 3041788"/>
                  <a:gd name="connsiteX81" fmla="*/ 3298714 w 4827126"/>
                  <a:gd name="connsiteY81" fmla="*/ 2362078 h 3041788"/>
                  <a:gd name="connsiteX82" fmla="*/ 2883930 w 4827126"/>
                  <a:gd name="connsiteY82" fmla="*/ 2387576 h 3041788"/>
                  <a:gd name="connsiteX83" fmla="*/ 2911700 w 4827126"/>
                  <a:gd name="connsiteY83" fmla="*/ 3003064 h 3041788"/>
                  <a:gd name="connsiteX84" fmla="*/ 2762521 w 4827126"/>
                  <a:gd name="connsiteY84" fmla="*/ 2970691 h 3041788"/>
                  <a:gd name="connsiteX85" fmla="*/ 2648563 w 4827126"/>
                  <a:gd name="connsiteY85" fmla="*/ 2904588 h 3041788"/>
                  <a:gd name="connsiteX86" fmla="*/ 2561728 w 4827126"/>
                  <a:gd name="connsiteY86" fmla="*/ 2863863 h 3041788"/>
                  <a:gd name="connsiteX87" fmla="*/ 2541842 w 4827126"/>
                  <a:gd name="connsiteY87" fmla="*/ 2403200 h 3041788"/>
                  <a:gd name="connsiteX88" fmla="*/ 1795747 w 4827126"/>
                  <a:gd name="connsiteY88" fmla="*/ 2415868 h 3041788"/>
                  <a:gd name="connsiteX89" fmla="*/ 1767077 w 4827126"/>
                  <a:gd name="connsiteY89" fmla="*/ 2361146 h 3041788"/>
                  <a:gd name="connsiteX90" fmla="*/ 1738596 w 4827126"/>
                  <a:gd name="connsiteY90" fmla="*/ 2325569 h 3041788"/>
                  <a:gd name="connsiteX91" fmla="*/ 1678923 w 4827126"/>
                  <a:gd name="connsiteY91" fmla="*/ 2332570 h 3041788"/>
                  <a:gd name="connsiteX92" fmla="*/ 1654921 w 4827126"/>
                  <a:gd name="connsiteY92" fmla="*/ 2305856 h 3041788"/>
                  <a:gd name="connsiteX93" fmla="*/ 1638300 w 4827126"/>
                  <a:gd name="connsiteY93" fmla="*/ 1815887 h 3041788"/>
                  <a:gd name="connsiteX94" fmla="*/ 1443037 w 4827126"/>
                  <a:gd name="connsiteY94" fmla="*/ 1820650 h 3041788"/>
                  <a:gd name="connsiteX95" fmla="*/ 1414462 w 4827126"/>
                  <a:gd name="connsiteY95" fmla="*/ 1211050 h 3041788"/>
                  <a:gd name="connsiteX96" fmla="*/ 1257300 w 4827126"/>
                  <a:gd name="connsiteY96" fmla="*/ 1211050 h 3041788"/>
                  <a:gd name="connsiteX97" fmla="*/ 1257300 w 4827126"/>
                  <a:gd name="connsiteY97" fmla="*/ 1463462 h 3041788"/>
                  <a:gd name="connsiteX98" fmla="*/ 1119187 w 4827126"/>
                  <a:gd name="connsiteY98" fmla="*/ 1463462 h 3041788"/>
                  <a:gd name="connsiteX99" fmla="*/ 1123950 w 4827126"/>
                  <a:gd name="connsiteY99" fmla="*/ 1744450 h 3041788"/>
                  <a:gd name="connsiteX100" fmla="*/ 981075 w 4827126"/>
                  <a:gd name="connsiteY100" fmla="*/ 1744450 h 3041788"/>
                  <a:gd name="connsiteX101" fmla="*/ 981075 w 4827126"/>
                  <a:gd name="connsiteY101" fmla="*/ 1515850 h 3041788"/>
                  <a:gd name="connsiteX102" fmla="*/ 247650 w 4827126"/>
                  <a:gd name="connsiteY102" fmla="*/ 1515850 h 3041788"/>
                  <a:gd name="connsiteX103" fmla="*/ 245410 w 4827126"/>
                  <a:gd name="connsiteY103" fmla="*/ 1653962 h 3041788"/>
                  <a:gd name="connsiteX104" fmla="*/ 104775 w 4827126"/>
                  <a:gd name="connsiteY104" fmla="*/ 1653962 h 3041788"/>
                  <a:gd name="connsiteX105" fmla="*/ 109537 w 4827126"/>
                  <a:gd name="connsiteY105" fmla="*/ 1544425 h 3041788"/>
                  <a:gd name="connsiteX106" fmla="*/ 4762 w 4827126"/>
                  <a:gd name="connsiteY106" fmla="*/ 1544425 h 3041788"/>
                  <a:gd name="connsiteX107" fmla="*/ 0 w 4827126"/>
                  <a:gd name="connsiteY107" fmla="*/ 1134850 h 3041788"/>
                  <a:gd name="connsiteX0" fmla="*/ 0 w 4827126"/>
                  <a:gd name="connsiteY0" fmla="*/ 1134850 h 3041788"/>
                  <a:gd name="connsiteX1" fmla="*/ 149876 w 4827126"/>
                  <a:gd name="connsiteY1" fmla="*/ 1137184 h 3041788"/>
                  <a:gd name="connsiteX2" fmla="*/ 152400 w 4827126"/>
                  <a:gd name="connsiteY2" fmla="*/ 958637 h 3041788"/>
                  <a:gd name="connsiteX3" fmla="*/ 509587 w 4827126"/>
                  <a:gd name="connsiteY3" fmla="*/ 963400 h 3041788"/>
                  <a:gd name="connsiteX4" fmla="*/ 519112 w 4827126"/>
                  <a:gd name="connsiteY4" fmla="*/ 1096750 h 3041788"/>
                  <a:gd name="connsiteX5" fmla="*/ 671418 w 4827126"/>
                  <a:gd name="connsiteY5" fmla="*/ 1099179 h 3041788"/>
                  <a:gd name="connsiteX6" fmla="*/ 666750 w 4827126"/>
                  <a:gd name="connsiteY6" fmla="*/ 911012 h 3041788"/>
                  <a:gd name="connsiteX7" fmla="*/ 1104900 w 4827126"/>
                  <a:gd name="connsiteY7" fmla="*/ 920537 h 3041788"/>
                  <a:gd name="connsiteX8" fmla="*/ 1104900 w 4827126"/>
                  <a:gd name="connsiteY8" fmla="*/ 815762 h 3041788"/>
                  <a:gd name="connsiteX9" fmla="*/ 1266825 w 4827126"/>
                  <a:gd name="connsiteY9" fmla="*/ 820525 h 3041788"/>
                  <a:gd name="connsiteX10" fmla="*/ 1262062 w 4827126"/>
                  <a:gd name="connsiteY10" fmla="*/ 425237 h 3041788"/>
                  <a:gd name="connsiteX11" fmla="*/ 1214437 w 4827126"/>
                  <a:gd name="connsiteY11" fmla="*/ 425237 h 3041788"/>
                  <a:gd name="connsiteX12" fmla="*/ 1214437 w 4827126"/>
                  <a:gd name="connsiteY12" fmla="*/ 249025 h 3041788"/>
                  <a:gd name="connsiteX13" fmla="*/ 1309687 w 4827126"/>
                  <a:gd name="connsiteY13" fmla="*/ 249025 h 3041788"/>
                  <a:gd name="connsiteX14" fmla="*/ 1300162 w 4827126"/>
                  <a:gd name="connsiteY14" fmla="*/ 163300 h 3041788"/>
                  <a:gd name="connsiteX15" fmla="*/ 1395412 w 4827126"/>
                  <a:gd name="connsiteY15" fmla="*/ 153775 h 3041788"/>
                  <a:gd name="connsiteX16" fmla="*/ 1381123 w 4827126"/>
                  <a:gd name="connsiteY16" fmla="*/ 0 h 3041788"/>
                  <a:gd name="connsiteX17" fmla="*/ 1607487 w 4827126"/>
                  <a:gd name="connsiteY17" fmla="*/ 37330 h 3041788"/>
                  <a:gd name="connsiteX18" fmla="*/ 1757270 w 4827126"/>
                  <a:gd name="connsiteY18" fmla="*/ 16579 h 3041788"/>
                  <a:gd name="connsiteX19" fmla="*/ 1781174 w 4827126"/>
                  <a:gd name="connsiteY19" fmla="*/ 87630 h 3041788"/>
                  <a:gd name="connsiteX20" fmla="*/ 1790700 w 4827126"/>
                  <a:gd name="connsiteY20" fmla="*/ 320462 h 3041788"/>
                  <a:gd name="connsiteX21" fmla="*/ 1747837 w 4827126"/>
                  <a:gd name="connsiteY21" fmla="*/ 329987 h 3041788"/>
                  <a:gd name="connsiteX22" fmla="*/ 1757362 w 4827126"/>
                  <a:gd name="connsiteY22" fmla="*/ 415712 h 3041788"/>
                  <a:gd name="connsiteX23" fmla="*/ 1704975 w 4827126"/>
                  <a:gd name="connsiteY23" fmla="*/ 410950 h 3041788"/>
                  <a:gd name="connsiteX24" fmla="*/ 1714500 w 4827126"/>
                  <a:gd name="connsiteY24" fmla="*/ 606212 h 3041788"/>
                  <a:gd name="connsiteX25" fmla="*/ 1735980 w 4827126"/>
                  <a:gd name="connsiteY25" fmla="*/ 616022 h 3041788"/>
                  <a:gd name="connsiteX26" fmla="*/ 2066925 w 4827126"/>
                  <a:gd name="connsiteY26" fmla="*/ 210925 h 3041788"/>
                  <a:gd name="connsiteX27" fmla="*/ 2095311 w 4827126"/>
                  <a:gd name="connsiteY27" fmla="*/ 258740 h 3041788"/>
                  <a:gd name="connsiteX28" fmla="*/ 2159840 w 4827126"/>
                  <a:gd name="connsiteY28" fmla="*/ 289742 h 3041788"/>
                  <a:gd name="connsiteX29" fmla="*/ 2197846 w 4827126"/>
                  <a:gd name="connsiteY29" fmla="*/ 311127 h 3041788"/>
                  <a:gd name="connsiteX30" fmla="*/ 2268242 w 4827126"/>
                  <a:gd name="connsiteY30" fmla="*/ 310654 h 3041788"/>
                  <a:gd name="connsiteX31" fmla="*/ 2323721 w 4827126"/>
                  <a:gd name="connsiteY31" fmla="*/ 336704 h 3041788"/>
                  <a:gd name="connsiteX32" fmla="*/ 2352485 w 4827126"/>
                  <a:gd name="connsiteY32" fmla="*/ 399090 h 3041788"/>
                  <a:gd name="connsiteX33" fmla="*/ 2362200 w 4827126"/>
                  <a:gd name="connsiteY33" fmla="*/ 430000 h 3041788"/>
                  <a:gd name="connsiteX34" fmla="*/ 2376487 w 4827126"/>
                  <a:gd name="connsiteY34" fmla="*/ 458575 h 3041788"/>
                  <a:gd name="connsiteX35" fmla="*/ 2419350 w 4827126"/>
                  <a:gd name="connsiteY35" fmla="*/ 480243 h 3041788"/>
                  <a:gd name="connsiteX36" fmla="*/ 2476500 w 4827126"/>
                  <a:gd name="connsiteY36" fmla="*/ 477909 h 3041788"/>
                  <a:gd name="connsiteX37" fmla="*/ 2531032 w 4827126"/>
                  <a:gd name="connsiteY37" fmla="*/ 482673 h 3041788"/>
                  <a:gd name="connsiteX38" fmla="*/ 2581181 w 4827126"/>
                  <a:gd name="connsiteY38" fmla="*/ 508819 h 3041788"/>
                  <a:gd name="connsiteX39" fmla="*/ 2678668 w 4827126"/>
                  <a:gd name="connsiteY39" fmla="*/ 620595 h 3041788"/>
                  <a:gd name="connsiteX40" fmla="*/ 2752725 w 4827126"/>
                  <a:gd name="connsiteY40" fmla="*/ 739562 h 3041788"/>
                  <a:gd name="connsiteX41" fmla="*/ 2907269 w 4827126"/>
                  <a:gd name="connsiteY41" fmla="*/ 880103 h 3041788"/>
                  <a:gd name="connsiteX42" fmla="*/ 2919412 w 4827126"/>
                  <a:gd name="connsiteY42" fmla="*/ 915775 h 3041788"/>
                  <a:gd name="connsiteX43" fmla="*/ 2924175 w 4827126"/>
                  <a:gd name="connsiteY43" fmla="*/ 968162 h 3041788"/>
                  <a:gd name="connsiteX44" fmla="*/ 2909887 w 4827126"/>
                  <a:gd name="connsiteY44" fmla="*/ 1020550 h 3041788"/>
                  <a:gd name="connsiteX45" fmla="*/ 2914650 w 4827126"/>
                  <a:gd name="connsiteY45" fmla="*/ 1063412 h 3041788"/>
                  <a:gd name="connsiteX46" fmla="*/ 2943225 w 4827126"/>
                  <a:gd name="connsiteY46" fmla="*/ 1091987 h 3041788"/>
                  <a:gd name="connsiteX47" fmla="*/ 2986087 w 4827126"/>
                  <a:gd name="connsiteY47" fmla="*/ 1111037 h 3041788"/>
                  <a:gd name="connsiteX48" fmla="*/ 3014472 w 4827126"/>
                  <a:gd name="connsiteY48" fmla="*/ 1173140 h 3041788"/>
                  <a:gd name="connsiteX49" fmla="*/ 3216927 w 4827126"/>
                  <a:gd name="connsiteY49" fmla="*/ 1175663 h 3041788"/>
                  <a:gd name="connsiteX50" fmla="*/ 3338512 w 4827126"/>
                  <a:gd name="connsiteY50" fmla="*/ 1132706 h 3041788"/>
                  <a:gd name="connsiteX51" fmla="*/ 3414712 w 4827126"/>
                  <a:gd name="connsiteY51" fmla="*/ 1163425 h 3041788"/>
                  <a:gd name="connsiteX52" fmla="*/ 3414712 w 4827126"/>
                  <a:gd name="connsiteY52" fmla="*/ 1201525 h 3041788"/>
                  <a:gd name="connsiteX53" fmla="*/ 3400425 w 4827126"/>
                  <a:gd name="connsiteY53" fmla="*/ 1268200 h 3041788"/>
                  <a:gd name="connsiteX54" fmla="*/ 3386137 w 4827126"/>
                  <a:gd name="connsiteY54" fmla="*/ 1292012 h 3041788"/>
                  <a:gd name="connsiteX55" fmla="*/ 3441618 w 4827126"/>
                  <a:gd name="connsiteY55" fmla="*/ 1349541 h 3041788"/>
                  <a:gd name="connsiteX56" fmla="*/ 3548062 w 4827126"/>
                  <a:gd name="connsiteY56" fmla="*/ 1468225 h 3041788"/>
                  <a:gd name="connsiteX57" fmla="*/ 3481387 w 4827126"/>
                  <a:gd name="connsiteY57" fmla="*/ 1563475 h 3041788"/>
                  <a:gd name="connsiteX58" fmla="*/ 3476625 w 4827126"/>
                  <a:gd name="connsiteY58" fmla="*/ 1577762 h 3041788"/>
                  <a:gd name="connsiteX59" fmla="*/ 3495675 w 4827126"/>
                  <a:gd name="connsiteY59" fmla="*/ 1611100 h 3041788"/>
                  <a:gd name="connsiteX60" fmla="*/ 3714750 w 4827126"/>
                  <a:gd name="connsiteY60" fmla="*/ 1649200 h 3041788"/>
                  <a:gd name="connsiteX61" fmla="*/ 3933825 w 4827126"/>
                  <a:gd name="connsiteY61" fmla="*/ 1673202 h 3041788"/>
                  <a:gd name="connsiteX62" fmla="*/ 4141326 w 4827126"/>
                  <a:gd name="connsiteY62" fmla="*/ 1606337 h 3041788"/>
                  <a:gd name="connsiteX63" fmla="*/ 4281487 w 4827126"/>
                  <a:gd name="connsiteY63" fmla="*/ 1677775 h 3041788"/>
                  <a:gd name="connsiteX64" fmla="*/ 4336588 w 4827126"/>
                  <a:gd name="connsiteY64" fmla="*/ 1646772 h 3041788"/>
                  <a:gd name="connsiteX65" fmla="*/ 4315016 w 4827126"/>
                  <a:gd name="connsiteY65" fmla="*/ 1484752 h 3041788"/>
                  <a:gd name="connsiteX66" fmla="*/ 4452748 w 4827126"/>
                  <a:gd name="connsiteY66" fmla="*/ 1480179 h 3041788"/>
                  <a:gd name="connsiteX67" fmla="*/ 4464512 w 4827126"/>
                  <a:gd name="connsiteY67" fmla="*/ 1601764 h 3041788"/>
                  <a:gd name="connsiteX68" fmla="*/ 4765309 w 4827126"/>
                  <a:gd name="connsiteY68" fmla="*/ 1575239 h 3041788"/>
                  <a:gd name="connsiteX69" fmla="*/ 4779881 w 4827126"/>
                  <a:gd name="connsiteY69" fmla="*/ 1784979 h 3041788"/>
                  <a:gd name="connsiteX70" fmla="*/ 4820124 w 4827126"/>
                  <a:gd name="connsiteY70" fmla="*/ 1792360 h 3041788"/>
                  <a:gd name="connsiteX71" fmla="*/ 4827126 w 4827126"/>
                  <a:gd name="connsiteY71" fmla="*/ 1906469 h 3041788"/>
                  <a:gd name="connsiteX72" fmla="*/ 4746449 w 4827126"/>
                  <a:gd name="connsiteY72" fmla="*/ 1913661 h 3041788"/>
                  <a:gd name="connsiteX73" fmla="*/ 4777356 w 4827126"/>
                  <a:gd name="connsiteY73" fmla="*/ 2351621 h 3041788"/>
                  <a:gd name="connsiteX74" fmla="*/ 3811163 w 4827126"/>
                  <a:gd name="connsiteY74" fmla="*/ 2417937 h 3041788"/>
                  <a:gd name="connsiteX75" fmla="*/ 3790950 w 4827126"/>
                  <a:gd name="connsiteY75" fmla="*/ 2112475 h 3041788"/>
                  <a:gd name="connsiteX76" fmla="*/ 3650870 w 4827126"/>
                  <a:gd name="connsiteY76" fmla="*/ 2121640 h 3041788"/>
                  <a:gd name="connsiteX77" fmla="*/ 3679139 w 4827126"/>
                  <a:gd name="connsiteY77" fmla="*/ 2916370 h 3041788"/>
                  <a:gd name="connsiteX78" fmla="*/ 3418214 w 4827126"/>
                  <a:gd name="connsiteY78" fmla="*/ 2844210 h 3041788"/>
                  <a:gd name="connsiteX79" fmla="*/ 3403763 w 4827126"/>
                  <a:gd name="connsiteY79" fmla="*/ 2646972 h 3041788"/>
                  <a:gd name="connsiteX80" fmla="*/ 3325220 w 4827126"/>
                  <a:gd name="connsiteY80" fmla="*/ 2650160 h 3041788"/>
                  <a:gd name="connsiteX81" fmla="*/ 3298714 w 4827126"/>
                  <a:gd name="connsiteY81" fmla="*/ 2362078 h 3041788"/>
                  <a:gd name="connsiteX82" fmla="*/ 2883930 w 4827126"/>
                  <a:gd name="connsiteY82" fmla="*/ 2387576 h 3041788"/>
                  <a:gd name="connsiteX83" fmla="*/ 2911700 w 4827126"/>
                  <a:gd name="connsiteY83" fmla="*/ 3003064 h 3041788"/>
                  <a:gd name="connsiteX84" fmla="*/ 2762521 w 4827126"/>
                  <a:gd name="connsiteY84" fmla="*/ 2970691 h 3041788"/>
                  <a:gd name="connsiteX85" fmla="*/ 2648563 w 4827126"/>
                  <a:gd name="connsiteY85" fmla="*/ 2904588 h 3041788"/>
                  <a:gd name="connsiteX86" fmla="*/ 2561728 w 4827126"/>
                  <a:gd name="connsiteY86" fmla="*/ 2863863 h 3041788"/>
                  <a:gd name="connsiteX87" fmla="*/ 2541842 w 4827126"/>
                  <a:gd name="connsiteY87" fmla="*/ 2403200 h 3041788"/>
                  <a:gd name="connsiteX88" fmla="*/ 1795747 w 4827126"/>
                  <a:gd name="connsiteY88" fmla="*/ 2415868 h 3041788"/>
                  <a:gd name="connsiteX89" fmla="*/ 1767077 w 4827126"/>
                  <a:gd name="connsiteY89" fmla="*/ 2361146 h 3041788"/>
                  <a:gd name="connsiteX90" fmla="*/ 1738596 w 4827126"/>
                  <a:gd name="connsiteY90" fmla="*/ 2325569 h 3041788"/>
                  <a:gd name="connsiteX91" fmla="*/ 1678923 w 4827126"/>
                  <a:gd name="connsiteY91" fmla="*/ 2332570 h 3041788"/>
                  <a:gd name="connsiteX92" fmla="*/ 1654921 w 4827126"/>
                  <a:gd name="connsiteY92" fmla="*/ 2305856 h 3041788"/>
                  <a:gd name="connsiteX93" fmla="*/ 1638300 w 4827126"/>
                  <a:gd name="connsiteY93" fmla="*/ 1815887 h 3041788"/>
                  <a:gd name="connsiteX94" fmla="*/ 1443037 w 4827126"/>
                  <a:gd name="connsiteY94" fmla="*/ 1820650 h 3041788"/>
                  <a:gd name="connsiteX95" fmla="*/ 1414462 w 4827126"/>
                  <a:gd name="connsiteY95" fmla="*/ 1211050 h 3041788"/>
                  <a:gd name="connsiteX96" fmla="*/ 1257300 w 4827126"/>
                  <a:gd name="connsiteY96" fmla="*/ 1211050 h 3041788"/>
                  <a:gd name="connsiteX97" fmla="*/ 1257300 w 4827126"/>
                  <a:gd name="connsiteY97" fmla="*/ 1463462 h 3041788"/>
                  <a:gd name="connsiteX98" fmla="*/ 1119187 w 4827126"/>
                  <a:gd name="connsiteY98" fmla="*/ 1463462 h 3041788"/>
                  <a:gd name="connsiteX99" fmla="*/ 1123950 w 4827126"/>
                  <a:gd name="connsiteY99" fmla="*/ 1744450 h 3041788"/>
                  <a:gd name="connsiteX100" fmla="*/ 981075 w 4827126"/>
                  <a:gd name="connsiteY100" fmla="*/ 1744450 h 3041788"/>
                  <a:gd name="connsiteX101" fmla="*/ 981075 w 4827126"/>
                  <a:gd name="connsiteY101" fmla="*/ 1515850 h 3041788"/>
                  <a:gd name="connsiteX102" fmla="*/ 247650 w 4827126"/>
                  <a:gd name="connsiteY102" fmla="*/ 1515850 h 3041788"/>
                  <a:gd name="connsiteX103" fmla="*/ 245410 w 4827126"/>
                  <a:gd name="connsiteY103" fmla="*/ 1653962 h 3041788"/>
                  <a:gd name="connsiteX104" fmla="*/ 104775 w 4827126"/>
                  <a:gd name="connsiteY104" fmla="*/ 1653962 h 3041788"/>
                  <a:gd name="connsiteX105" fmla="*/ 109537 w 4827126"/>
                  <a:gd name="connsiteY105" fmla="*/ 1544425 h 3041788"/>
                  <a:gd name="connsiteX106" fmla="*/ 4762 w 4827126"/>
                  <a:gd name="connsiteY106" fmla="*/ 1544425 h 3041788"/>
                  <a:gd name="connsiteX107" fmla="*/ 0 w 4827126"/>
                  <a:gd name="connsiteY107" fmla="*/ 1134850 h 3041788"/>
                  <a:gd name="connsiteX0" fmla="*/ 0 w 4827126"/>
                  <a:gd name="connsiteY0" fmla="*/ 1134850 h 3041788"/>
                  <a:gd name="connsiteX1" fmla="*/ 149876 w 4827126"/>
                  <a:gd name="connsiteY1" fmla="*/ 1137184 h 3041788"/>
                  <a:gd name="connsiteX2" fmla="*/ 152400 w 4827126"/>
                  <a:gd name="connsiteY2" fmla="*/ 958637 h 3041788"/>
                  <a:gd name="connsiteX3" fmla="*/ 509587 w 4827126"/>
                  <a:gd name="connsiteY3" fmla="*/ 963400 h 3041788"/>
                  <a:gd name="connsiteX4" fmla="*/ 519112 w 4827126"/>
                  <a:gd name="connsiteY4" fmla="*/ 1096750 h 3041788"/>
                  <a:gd name="connsiteX5" fmla="*/ 671418 w 4827126"/>
                  <a:gd name="connsiteY5" fmla="*/ 1099179 h 3041788"/>
                  <a:gd name="connsiteX6" fmla="*/ 666750 w 4827126"/>
                  <a:gd name="connsiteY6" fmla="*/ 911012 h 3041788"/>
                  <a:gd name="connsiteX7" fmla="*/ 1104900 w 4827126"/>
                  <a:gd name="connsiteY7" fmla="*/ 920537 h 3041788"/>
                  <a:gd name="connsiteX8" fmla="*/ 1104900 w 4827126"/>
                  <a:gd name="connsiteY8" fmla="*/ 815762 h 3041788"/>
                  <a:gd name="connsiteX9" fmla="*/ 1266825 w 4827126"/>
                  <a:gd name="connsiteY9" fmla="*/ 820525 h 3041788"/>
                  <a:gd name="connsiteX10" fmla="*/ 1262062 w 4827126"/>
                  <a:gd name="connsiteY10" fmla="*/ 425237 h 3041788"/>
                  <a:gd name="connsiteX11" fmla="*/ 1214437 w 4827126"/>
                  <a:gd name="connsiteY11" fmla="*/ 425237 h 3041788"/>
                  <a:gd name="connsiteX12" fmla="*/ 1214437 w 4827126"/>
                  <a:gd name="connsiteY12" fmla="*/ 249025 h 3041788"/>
                  <a:gd name="connsiteX13" fmla="*/ 1309687 w 4827126"/>
                  <a:gd name="connsiteY13" fmla="*/ 249025 h 3041788"/>
                  <a:gd name="connsiteX14" fmla="*/ 1300162 w 4827126"/>
                  <a:gd name="connsiteY14" fmla="*/ 163300 h 3041788"/>
                  <a:gd name="connsiteX15" fmla="*/ 1395412 w 4827126"/>
                  <a:gd name="connsiteY15" fmla="*/ 153775 h 3041788"/>
                  <a:gd name="connsiteX16" fmla="*/ 1381123 w 4827126"/>
                  <a:gd name="connsiteY16" fmla="*/ 0 h 3041788"/>
                  <a:gd name="connsiteX17" fmla="*/ 1607487 w 4827126"/>
                  <a:gd name="connsiteY17" fmla="*/ 37330 h 3041788"/>
                  <a:gd name="connsiteX18" fmla="*/ 1757270 w 4827126"/>
                  <a:gd name="connsiteY18" fmla="*/ 16579 h 3041788"/>
                  <a:gd name="connsiteX19" fmla="*/ 1781174 w 4827126"/>
                  <a:gd name="connsiteY19" fmla="*/ 87630 h 3041788"/>
                  <a:gd name="connsiteX20" fmla="*/ 1790700 w 4827126"/>
                  <a:gd name="connsiteY20" fmla="*/ 320462 h 3041788"/>
                  <a:gd name="connsiteX21" fmla="*/ 1747837 w 4827126"/>
                  <a:gd name="connsiteY21" fmla="*/ 329987 h 3041788"/>
                  <a:gd name="connsiteX22" fmla="*/ 1757362 w 4827126"/>
                  <a:gd name="connsiteY22" fmla="*/ 415712 h 3041788"/>
                  <a:gd name="connsiteX23" fmla="*/ 1704975 w 4827126"/>
                  <a:gd name="connsiteY23" fmla="*/ 410950 h 3041788"/>
                  <a:gd name="connsiteX24" fmla="*/ 1714500 w 4827126"/>
                  <a:gd name="connsiteY24" fmla="*/ 606212 h 3041788"/>
                  <a:gd name="connsiteX25" fmla="*/ 1735980 w 4827126"/>
                  <a:gd name="connsiteY25" fmla="*/ 616022 h 3041788"/>
                  <a:gd name="connsiteX26" fmla="*/ 2066925 w 4827126"/>
                  <a:gd name="connsiteY26" fmla="*/ 210925 h 3041788"/>
                  <a:gd name="connsiteX27" fmla="*/ 2095311 w 4827126"/>
                  <a:gd name="connsiteY27" fmla="*/ 258740 h 3041788"/>
                  <a:gd name="connsiteX28" fmla="*/ 2159840 w 4827126"/>
                  <a:gd name="connsiteY28" fmla="*/ 289742 h 3041788"/>
                  <a:gd name="connsiteX29" fmla="*/ 2197846 w 4827126"/>
                  <a:gd name="connsiteY29" fmla="*/ 311127 h 3041788"/>
                  <a:gd name="connsiteX30" fmla="*/ 2268242 w 4827126"/>
                  <a:gd name="connsiteY30" fmla="*/ 310654 h 3041788"/>
                  <a:gd name="connsiteX31" fmla="*/ 2323721 w 4827126"/>
                  <a:gd name="connsiteY31" fmla="*/ 336704 h 3041788"/>
                  <a:gd name="connsiteX32" fmla="*/ 2352485 w 4827126"/>
                  <a:gd name="connsiteY32" fmla="*/ 399090 h 3041788"/>
                  <a:gd name="connsiteX33" fmla="*/ 2362200 w 4827126"/>
                  <a:gd name="connsiteY33" fmla="*/ 430000 h 3041788"/>
                  <a:gd name="connsiteX34" fmla="*/ 2376487 w 4827126"/>
                  <a:gd name="connsiteY34" fmla="*/ 458575 h 3041788"/>
                  <a:gd name="connsiteX35" fmla="*/ 2419350 w 4827126"/>
                  <a:gd name="connsiteY35" fmla="*/ 480243 h 3041788"/>
                  <a:gd name="connsiteX36" fmla="*/ 2476500 w 4827126"/>
                  <a:gd name="connsiteY36" fmla="*/ 477909 h 3041788"/>
                  <a:gd name="connsiteX37" fmla="*/ 2531032 w 4827126"/>
                  <a:gd name="connsiteY37" fmla="*/ 482673 h 3041788"/>
                  <a:gd name="connsiteX38" fmla="*/ 2581181 w 4827126"/>
                  <a:gd name="connsiteY38" fmla="*/ 508819 h 3041788"/>
                  <a:gd name="connsiteX39" fmla="*/ 2678668 w 4827126"/>
                  <a:gd name="connsiteY39" fmla="*/ 620595 h 3041788"/>
                  <a:gd name="connsiteX40" fmla="*/ 2752725 w 4827126"/>
                  <a:gd name="connsiteY40" fmla="*/ 739562 h 3041788"/>
                  <a:gd name="connsiteX41" fmla="*/ 2907269 w 4827126"/>
                  <a:gd name="connsiteY41" fmla="*/ 880103 h 3041788"/>
                  <a:gd name="connsiteX42" fmla="*/ 2919412 w 4827126"/>
                  <a:gd name="connsiteY42" fmla="*/ 915775 h 3041788"/>
                  <a:gd name="connsiteX43" fmla="*/ 2924175 w 4827126"/>
                  <a:gd name="connsiteY43" fmla="*/ 968162 h 3041788"/>
                  <a:gd name="connsiteX44" fmla="*/ 2909887 w 4827126"/>
                  <a:gd name="connsiteY44" fmla="*/ 1020550 h 3041788"/>
                  <a:gd name="connsiteX45" fmla="*/ 2914650 w 4827126"/>
                  <a:gd name="connsiteY45" fmla="*/ 1063412 h 3041788"/>
                  <a:gd name="connsiteX46" fmla="*/ 2943225 w 4827126"/>
                  <a:gd name="connsiteY46" fmla="*/ 1091987 h 3041788"/>
                  <a:gd name="connsiteX47" fmla="*/ 2986087 w 4827126"/>
                  <a:gd name="connsiteY47" fmla="*/ 1111037 h 3041788"/>
                  <a:gd name="connsiteX48" fmla="*/ 3014472 w 4827126"/>
                  <a:gd name="connsiteY48" fmla="*/ 1173140 h 3041788"/>
                  <a:gd name="connsiteX49" fmla="*/ 3216927 w 4827126"/>
                  <a:gd name="connsiteY49" fmla="*/ 1175663 h 3041788"/>
                  <a:gd name="connsiteX50" fmla="*/ 3338512 w 4827126"/>
                  <a:gd name="connsiteY50" fmla="*/ 1132706 h 3041788"/>
                  <a:gd name="connsiteX51" fmla="*/ 3414712 w 4827126"/>
                  <a:gd name="connsiteY51" fmla="*/ 1163425 h 3041788"/>
                  <a:gd name="connsiteX52" fmla="*/ 3414712 w 4827126"/>
                  <a:gd name="connsiteY52" fmla="*/ 1201525 h 3041788"/>
                  <a:gd name="connsiteX53" fmla="*/ 3400425 w 4827126"/>
                  <a:gd name="connsiteY53" fmla="*/ 1268200 h 3041788"/>
                  <a:gd name="connsiteX54" fmla="*/ 3386137 w 4827126"/>
                  <a:gd name="connsiteY54" fmla="*/ 1292012 h 3041788"/>
                  <a:gd name="connsiteX55" fmla="*/ 3441618 w 4827126"/>
                  <a:gd name="connsiteY55" fmla="*/ 1349541 h 3041788"/>
                  <a:gd name="connsiteX56" fmla="*/ 3548062 w 4827126"/>
                  <a:gd name="connsiteY56" fmla="*/ 1468225 h 3041788"/>
                  <a:gd name="connsiteX57" fmla="*/ 3481387 w 4827126"/>
                  <a:gd name="connsiteY57" fmla="*/ 1563475 h 3041788"/>
                  <a:gd name="connsiteX58" fmla="*/ 3476625 w 4827126"/>
                  <a:gd name="connsiteY58" fmla="*/ 1577762 h 3041788"/>
                  <a:gd name="connsiteX59" fmla="*/ 3495675 w 4827126"/>
                  <a:gd name="connsiteY59" fmla="*/ 1611100 h 3041788"/>
                  <a:gd name="connsiteX60" fmla="*/ 3714750 w 4827126"/>
                  <a:gd name="connsiteY60" fmla="*/ 1649200 h 3041788"/>
                  <a:gd name="connsiteX61" fmla="*/ 3933825 w 4827126"/>
                  <a:gd name="connsiteY61" fmla="*/ 1673202 h 3041788"/>
                  <a:gd name="connsiteX62" fmla="*/ 4141326 w 4827126"/>
                  <a:gd name="connsiteY62" fmla="*/ 1606337 h 3041788"/>
                  <a:gd name="connsiteX63" fmla="*/ 4281487 w 4827126"/>
                  <a:gd name="connsiteY63" fmla="*/ 1677775 h 3041788"/>
                  <a:gd name="connsiteX64" fmla="*/ 4336588 w 4827126"/>
                  <a:gd name="connsiteY64" fmla="*/ 1646772 h 3041788"/>
                  <a:gd name="connsiteX65" fmla="*/ 4315016 w 4827126"/>
                  <a:gd name="connsiteY65" fmla="*/ 1484752 h 3041788"/>
                  <a:gd name="connsiteX66" fmla="*/ 4452748 w 4827126"/>
                  <a:gd name="connsiteY66" fmla="*/ 1480179 h 3041788"/>
                  <a:gd name="connsiteX67" fmla="*/ 4464512 w 4827126"/>
                  <a:gd name="connsiteY67" fmla="*/ 1601764 h 3041788"/>
                  <a:gd name="connsiteX68" fmla="*/ 4765309 w 4827126"/>
                  <a:gd name="connsiteY68" fmla="*/ 1575239 h 3041788"/>
                  <a:gd name="connsiteX69" fmla="*/ 4779881 w 4827126"/>
                  <a:gd name="connsiteY69" fmla="*/ 1784979 h 3041788"/>
                  <a:gd name="connsiteX70" fmla="*/ 4820124 w 4827126"/>
                  <a:gd name="connsiteY70" fmla="*/ 1792360 h 3041788"/>
                  <a:gd name="connsiteX71" fmla="*/ 4827126 w 4827126"/>
                  <a:gd name="connsiteY71" fmla="*/ 1906469 h 3041788"/>
                  <a:gd name="connsiteX72" fmla="*/ 4746449 w 4827126"/>
                  <a:gd name="connsiteY72" fmla="*/ 1913661 h 3041788"/>
                  <a:gd name="connsiteX73" fmla="*/ 4777356 w 4827126"/>
                  <a:gd name="connsiteY73" fmla="*/ 2351621 h 3041788"/>
                  <a:gd name="connsiteX74" fmla="*/ 3811163 w 4827126"/>
                  <a:gd name="connsiteY74" fmla="*/ 2417937 h 3041788"/>
                  <a:gd name="connsiteX75" fmla="*/ 3790950 w 4827126"/>
                  <a:gd name="connsiteY75" fmla="*/ 2112475 h 3041788"/>
                  <a:gd name="connsiteX76" fmla="*/ 3650870 w 4827126"/>
                  <a:gd name="connsiteY76" fmla="*/ 2121640 h 3041788"/>
                  <a:gd name="connsiteX77" fmla="*/ 3679139 w 4827126"/>
                  <a:gd name="connsiteY77" fmla="*/ 2916370 h 3041788"/>
                  <a:gd name="connsiteX78" fmla="*/ 3433361 w 4827126"/>
                  <a:gd name="connsiteY78" fmla="*/ 2929362 h 3041788"/>
                  <a:gd name="connsiteX79" fmla="*/ 3403763 w 4827126"/>
                  <a:gd name="connsiteY79" fmla="*/ 2646972 h 3041788"/>
                  <a:gd name="connsiteX80" fmla="*/ 3325220 w 4827126"/>
                  <a:gd name="connsiteY80" fmla="*/ 2650160 h 3041788"/>
                  <a:gd name="connsiteX81" fmla="*/ 3298714 w 4827126"/>
                  <a:gd name="connsiteY81" fmla="*/ 2362078 h 3041788"/>
                  <a:gd name="connsiteX82" fmla="*/ 2883930 w 4827126"/>
                  <a:gd name="connsiteY82" fmla="*/ 2387576 h 3041788"/>
                  <a:gd name="connsiteX83" fmla="*/ 2911700 w 4827126"/>
                  <a:gd name="connsiteY83" fmla="*/ 3003064 h 3041788"/>
                  <a:gd name="connsiteX84" fmla="*/ 2762521 w 4827126"/>
                  <a:gd name="connsiteY84" fmla="*/ 2970691 h 3041788"/>
                  <a:gd name="connsiteX85" fmla="*/ 2648563 w 4827126"/>
                  <a:gd name="connsiteY85" fmla="*/ 2904588 h 3041788"/>
                  <a:gd name="connsiteX86" fmla="*/ 2561728 w 4827126"/>
                  <a:gd name="connsiteY86" fmla="*/ 2863863 h 3041788"/>
                  <a:gd name="connsiteX87" fmla="*/ 2541842 w 4827126"/>
                  <a:gd name="connsiteY87" fmla="*/ 2403200 h 3041788"/>
                  <a:gd name="connsiteX88" fmla="*/ 1795747 w 4827126"/>
                  <a:gd name="connsiteY88" fmla="*/ 2415868 h 3041788"/>
                  <a:gd name="connsiteX89" fmla="*/ 1767077 w 4827126"/>
                  <a:gd name="connsiteY89" fmla="*/ 2361146 h 3041788"/>
                  <a:gd name="connsiteX90" fmla="*/ 1738596 w 4827126"/>
                  <a:gd name="connsiteY90" fmla="*/ 2325569 h 3041788"/>
                  <a:gd name="connsiteX91" fmla="*/ 1678923 w 4827126"/>
                  <a:gd name="connsiteY91" fmla="*/ 2332570 h 3041788"/>
                  <a:gd name="connsiteX92" fmla="*/ 1654921 w 4827126"/>
                  <a:gd name="connsiteY92" fmla="*/ 2305856 h 3041788"/>
                  <a:gd name="connsiteX93" fmla="*/ 1638300 w 4827126"/>
                  <a:gd name="connsiteY93" fmla="*/ 1815887 h 3041788"/>
                  <a:gd name="connsiteX94" fmla="*/ 1443037 w 4827126"/>
                  <a:gd name="connsiteY94" fmla="*/ 1820650 h 3041788"/>
                  <a:gd name="connsiteX95" fmla="*/ 1414462 w 4827126"/>
                  <a:gd name="connsiteY95" fmla="*/ 1211050 h 3041788"/>
                  <a:gd name="connsiteX96" fmla="*/ 1257300 w 4827126"/>
                  <a:gd name="connsiteY96" fmla="*/ 1211050 h 3041788"/>
                  <a:gd name="connsiteX97" fmla="*/ 1257300 w 4827126"/>
                  <a:gd name="connsiteY97" fmla="*/ 1463462 h 3041788"/>
                  <a:gd name="connsiteX98" fmla="*/ 1119187 w 4827126"/>
                  <a:gd name="connsiteY98" fmla="*/ 1463462 h 3041788"/>
                  <a:gd name="connsiteX99" fmla="*/ 1123950 w 4827126"/>
                  <a:gd name="connsiteY99" fmla="*/ 1744450 h 3041788"/>
                  <a:gd name="connsiteX100" fmla="*/ 981075 w 4827126"/>
                  <a:gd name="connsiteY100" fmla="*/ 1744450 h 3041788"/>
                  <a:gd name="connsiteX101" fmla="*/ 981075 w 4827126"/>
                  <a:gd name="connsiteY101" fmla="*/ 1515850 h 3041788"/>
                  <a:gd name="connsiteX102" fmla="*/ 247650 w 4827126"/>
                  <a:gd name="connsiteY102" fmla="*/ 1515850 h 3041788"/>
                  <a:gd name="connsiteX103" fmla="*/ 245410 w 4827126"/>
                  <a:gd name="connsiteY103" fmla="*/ 1653962 h 3041788"/>
                  <a:gd name="connsiteX104" fmla="*/ 104775 w 4827126"/>
                  <a:gd name="connsiteY104" fmla="*/ 1653962 h 3041788"/>
                  <a:gd name="connsiteX105" fmla="*/ 109537 w 4827126"/>
                  <a:gd name="connsiteY105" fmla="*/ 1544425 h 3041788"/>
                  <a:gd name="connsiteX106" fmla="*/ 4762 w 4827126"/>
                  <a:gd name="connsiteY106" fmla="*/ 1544425 h 3041788"/>
                  <a:gd name="connsiteX107" fmla="*/ 0 w 4827126"/>
                  <a:gd name="connsiteY107" fmla="*/ 1134850 h 3041788"/>
                  <a:gd name="connsiteX0" fmla="*/ 0 w 4827126"/>
                  <a:gd name="connsiteY0" fmla="*/ 1134850 h 3221602"/>
                  <a:gd name="connsiteX1" fmla="*/ 149876 w 4827126"/>
                  <a:gd name="connsiteY1" fmla="*/ 1137184 h 3221602"/>
                  <a:gd name="connsiteX2" fmla="*/ 152400 w 4827126"/>
                  <a:gd name="connsiteY2" fmla="*/ 958637 h 3221602"/>
                  <a:gd name="connsiteX3" fmla="*/ 509587 w 4827126"/>
                  <a:gd name="connsiteY3" fmla="*/ 963400 h 3221602"/>
                  <a:gd name="connsiteX4" fmla="*/ 519112 w 4827126"/>
                  <a:gd name="connsiteY4" fmla="*/ 1096750 h 3221602"/>
                  <a:gd name="connsiteX5" fmla="*/ 671418 w 4827126"/>
                  <a:gd name="connsiteY5" fmla="*/ 1099179 h 3221602"/>
                  <a:gd name="connsiteX6" fmla="*/ 666750 w 4827126"/>
                  <a:gd name="connsiteY6" fmla="*/ 911012 h 3221602"/>
                  <a:gd name="connsiteX7" fmla="*/ 1104900 w 4827126"/>
                  <a:gd name="connsiteY7" fmla="*/ 920537 h 3221602"/>
                  <a:gd name="connsiteX8" fmla="*/ 1104900 w 4827126"/>
                  <a:gd name="connsiteY8" fmla="*/ 815762 h 3221602"/>
                  <a:gd name="connsiteX9" fmla="*/ 1266825 w 4827126"/>
                  <a:gd name="connsiteY9" fmla="*/ 820525 h 3221602"/>
                  <a:gd name="connsiteX10" fmla="*/ 1262062 w 4827126"/>
                  <a:gd name="connsiteY10" fmla="*/ 425237 h 3221602"/>
                  <a:gd name="connsiteX11" fmla="*/ 1214437 w 4827126"/>
                  <a:gd name="connsiteY11" fmla="*/ 425237 h 3221602"/>
                  <a:gd name="connsiteX12" fmla="*/ 1214437 w 4827126"/>
                  <a:gd name="connsiteY12" fmla="*/ 249025 h 3221602"/>
                  <a:gd name="connsiteX13" fmla="*/ 1309687 w 4827126"/>
                  <a:gd name="connsiteY13" fmla="*/ 249025 h 3221602"/>
                  <a:gd name="connsiteX14" fmla="*/ 1300162 w 4827126"/>
                  <a:gd name="connsiteY14" fmla="*/ 163300 h 3221602"/>
                  <a:gd name="connsiteX15" fmla="*/ 1395412 w 4827126"/>
                  <a:gd name="connsiteY15" fmla="*/ 153775 h 3221602"/>
                  <a:gd name="connsiteX16" fmla="*/ 1381123 w 4827126"/>
                  <a:gd name="connsiteY16" fmla="*/ 0 h 3221602"/>
                  <a:gd name="connsiteX17" fmla="*/ 1607487 w 4827126"/>
                  <a:gd name="connsiteY17" fmla="*/ 37330 h 3221602"/>
                  <a:gd name="connsiteX18" fmla="*/ 1757270 w 4827126"/>
                  <a:gd name="connsiteY18" fmla="*/ 16579 h 3221602"/>
                  <a:gd name="connsiteX19" fmla="*/ 1781174 w 4827126"/>
                  <a:gd name="connsiteY19" fmla="*/ 87630 h 3221602"/>
                  <a:gd name="connsiteX20" fmla="*/ 1790700 w 4827126"/>
                  <a:gd name="connsiteY20" fmla="*/ 320462 h 3221602"/>
                  <a:gd name="connsiteX21" fmla="*/ 1747837 w 4827126"/>
                  <a:gd name="connsiteY21" fmla="*/ 329987 h 3221602"/>
                  <a:gd name="connsiteX22" fmla="*/ 1757362 w 4827126"/>
                  <a:gd name="connsiteY22" fmla="*/ 415712 h 3221602"/>
                  <a:gd name="connsiteX23" fmla="*/ 1704975 w 4827126"/>
                  <a:gd name="connsiteY23" fmla="*/ 410950 h 3221602"/>
                  <a:gd name="connsiteX24" fmla="*/ 1714500 w 4827126"/>
                  <a:gd name="connsiteY24" fmla="*/ 606212 h 3221602"/>
                  <a:gd name="connsiteX25" fmla="*/ 1735980 w 4827126"/>
                  <a:gd name="connsiteY25" fmla="*/ 616022 h 3221602"/>
                  <a:gd name="connsiteX26" fmla="*/ 2066925 w 4827126"/>
                  <a:gd name="connsiteY26" fmla="*/ 210925 h 3221602"/>
                  <a:gd name="connsiteX27" fmla="*/ 2095311 w 4827126"/>
                  <a:gd name="connsiteY27" fmla="*/ 258740 h 3221602"/>
                  <a:gd name="connsiteX28" fmla="*/ 2159840 w 4827126"/>
                  <a:gd name="connsiteY28" fmla="*/ 289742 h 3221602"/>
                  <a:gd name="connsiteX29" fmla="*/ 2197846 w 4827126"/>
                  <a:gd name="connsiteY29" fmla="*/ 311127 h 3221602"/>
                  <a:gd name="connsiteX30" fmla="*/ 2268242 w 4827126"/>
                  <a:gd name="connsiteY30" fmla="*/ 310654 h 3221602"/>
                  <a:gd name="connsiteX31" fmla="*/ 2323721 w 4827126"/>
                  <a:gd name="connsiteY31" fmla="*/ 336704 h 3221602"/>
                  <a:gd name="connsiteX32" fmla="*/ 2352485 w 4827126"/>
                  <a:gd name="connsiteY32" fmla="*/ 399090 h 3221602"/>
                  <a:gd name="connsiteX33" fmla="*/ 2362200 w 4827126"/>
                  <a:gd name="connsiteY33" fmla="*/ 430000 h 3221602"/>
                  <a:gd name="connsiteX34" fmla="*/ 2376487 w 4827126"/>
                  <a:gd name="connsiteY34" fmla="*/ 458575 h 3221602"/>
                  <a:gd name="connsiteX35" fmla="*/ 2419350 w 4827126"/>
                  <a:gd name="connsiteY35" fmla="*/ 480243 h 3221602"/>
                  <a:gd name="connsiteX36" fmla="*/ 2476500 w 4827126"/>
                  <a:gd name="connsiteY36" fmla="*/ 477909 h 3221602"/>
                  <a:gd name="connsiteX37" fmla="*/ 2531032 w 4827126"/>
                  <a:gd name="connsiteY37" fmla="*/ 482673 h 3221602"/>
                  <a:gd name="connsiteX38" fmla="*/ 2581181 w 4827126"/>
                  <a:gd name="connsiteY38" fmla="*/ 508819 h 3221602"/>
                  <a:gd name="connsiteX39" fmla="*/ 2678668 w 4827126"/>
                  <a:gd name="connsiteY39" fmla="*/ 620595 h 3221602"/>
                  <a:gd name="connsiteX40" fmla="*/ 2752725 w 4827126"/>
                  <a:gd name="connsiteY40" fmla="*/ 739562 h 3221602"/>
                  <a:gd name="connsiteX41" fmla="*/ 2907269 w 4827126"/>
                  <a:gd name="connsiteY41" fmla="*/ 880103 h 3221602"/>
                  <a:gd name="connsiteX42" fmla="*/ 2919412 w 4827126"/>
                  <a:gd name="connsiteY42" fmla="*/ 915775 h 3221602"/>
                  <a:gd name="connsiteX43" fmla="*/ 2924175 w 4827126"/>
                  <a:gd name="connsiteY43" fmla="*/ 968162 h 3221602"/>
                  <a:gd name="connsiteX44" fmla="*/ 2909887 w 4827126"/>
                  <a:gd name="connsiteY44" fmla="*/ 1020550 h 3221602"/>
                  <a:gd name="connsiteX45" fmla="*/ 2914650 w 4827126"/>
                  <a:gd name="connsiteY45" fmla="*/ 1063412 h 3221602"/>
                  <a:gd name="connsiteX46" fmla="*/ 2943225 w 4827126"/>
                  <a:gd name="connsiteY46" fmla="*/ 1091987 h 3221602"/>
                  <a:gd name="connsiteX47" fmla="*/ 2986087 w 4827126"/>
                  <a:gd name="connsiteY47" fmla="*/ 1111037 h 3221602"/>
                  <a:gd name="connsiteX48" fmla="*/ 3014472 w 4827126"/>
                  <a:gd name="connsiteY48" fmla="*/ 1173140 h 3221602"/>
                  <a:gd name="connsiteX49" fmla="*/ 3216927 w 4827126"/>
                  <a:gd name="connsiteY49" fmla="*/ 1175663 h 3221602"/>
                  <a:gd name="connsiteX50" fmla="*/ 3338512 w 4827126"/>
                  <a:gd name="connsiteY50" fmla="*/ 1132706 h 3221602"/>
                  <a:gd name="connsiteX51" fmla="*/ 3414712 w 4827126"/>
                  <a:gd name="connsiteY51" fmla="*/ 1163425 h 3221602"/>
                  <a:gd name="connsiteX52" fmla="*/ 3414712 w 4827126"/>
                  <a:gd name="connsiteY52" fmla="*/ 1201525 h 3221602"/>
                  <a:gd name="connsiteX53" fmla="*/ 3400425 w 4827126"/>
                  <a:gd name="connsiteY53" fmla="*/ 1268200 h 3221602"/>
                  <a:gd name="connsiteX54" fmla="*/ 3386137 w 4827126"/>
                  <a:gd name="connsiteY54" fmla="*/ 1292012 h 3221602"/>
                  <a:gd name="connsiteX55" fmla="*/ 3441618 w 4827126"/>
                  <a:gd name="connsiteY55" fmla="*/ 1349541 h 3221602"/>
                  <a:gd name="connsiteX56" fmla="*/ 3548062 w 4827126"/>
                  <a:gd name="connsiteY56" fmla="*/ 1468225 h 3221602"/>
                  <a:gd name="connsiteX57" fmla="*/ 3481387 w 4827126"/>
                  <a:gd name="connsiteY57" fmla="*/ 1563475 h 3221602"/>
                  <a:gd name="connsiteX58" fmla="*/ 3476625 w 4827126"/>
                  <a:gd name="connsiteY58" fmla="*/ 1577762 h 3221602"/>
                  <a:gd name="connsiteX59" fmla="*/ 3495675 w 4827126"/>
                  <a:gd name="connsiteY59" fmla="*/ 1611100 h 3221602"/>
                  <a:gd name="connsiteX60" fmla="*/ 3714750 w 4827126"/>
                  <a:gd name="connsiteY60" fmla="*/ 1649200 h 3221602"/>
                  <a:gd name="connsiteX61" fmla="*/ 3933825 w 4827126"/>
                  <a:gd name="connsiteY61" fmla="*/ 1673202 h 3221602"/>
                  <a:gd name="connsiteX62" fmla="*/ 4141326 w 4827126"/>
                  <a:gd name="connsiteY62" fmla="*/ 1606337 h 3221602"/>
                  <a:gd name="connsiteX63" fmla="*/ 4281487 w 4827126"/>
                  <a:gd name="connsiteY63" fmla="*/ 1677775 h 3221602"/>
                  <a:gd name="connsiteX64" fmla="*/ 4336588 w 4827126"/>
                  <a:gd name="connsiteY64" fmla="*/ 1646772 h 3221602"/>
                  <a:gd name="connsiteX65" fmla="*/ 4315016 w 4827126"/>
                  <a:gd name="connsiteY65" fmla="*/ 1484752 h 3221602"/>
                  <a:gd name="connsiteX66" fmla="*/ 4452748 w 4827126"/>
                  <a:gd name="connsiteY66" fmla="*/ 1480179 h 3221602"/>
                  <a:gd name="connsiteX67" fmla="*/ 4464512 w 4827126"/>
                  <a:gd name="connsiteY67" fmla="*/ 1601764 h 3221602"/>
                  <a:gd name="connsiteX68" fmla="*/ 4765309 w 4827126"/>
                  <a:gd name="connsiteY68" fmla="*/ 1575239 h 3221602"/>
                  <a:gd name="connsiteX69" fmla="*/ 4779881 w 4827126"/>
                  <a:gd name="connsiteY69" fmla="*/ 1784979 h 3221602"/>
                  <a:gd name="connsiteX70" fmla="*/ 4820124 w 4827126"/>
                  <a:gd name="connsiteY70" fmla="*/ 1792360 h 3221602"/>
                  <a:gd name="connsiteX71" fmla="*/ 4827126 w 4827126"/>
                  <a:gd name="connsiteY71" fmla="*/ 1906469 h 3221602"/>
                  <a:gd name="connsiteX72" fmla="*/ 4746449 w 4827126"/>
                  <a:gd name="connsiteY72" fmla="*/ 1913661 h 3221602"/>
                  <a:gd name="connsiteX73" fmla="*/ 4777356 w 4827126"/>
                  <a:gd name="connsiteY73" fmla="*/ 2351621 h 3221602"/>
                  <a:gd name="connsiteX74" fmla="*/ 3811163 w 4827126"/>
                  <a:gd name="connsiteY74" fmla="*/ 2417937 h 3221602"/>
                  <a:gd name="connsiteX75" fmla="*/ 3790950 w 4827126"/>
                  <a:gd name="connsiteY75" fmla="*/ 2112475 h 3221602"/>
                  <a:gd name="connsiteX76" fmla="*/ 3650870 w 4827126"/>
                  <a:gd name="connsiteY76" fmla="*/ 2121640 h 3221602"/>
                  <a:gd name="connsiteX77" fmla="*/ 3679139 w 4827126"/>
                  <a:gd name="connsiteY77" fmla="*/ 2916370 h 3221602"/>
                  <a:gd name="connsiteX78" fmla="*/ 3433361 w 4827126"/>
                  <a:gd name="connsiteY78" fmla="*/ 2929362 h 3221602"/>
                  <a:gd name="connsiteX79" fmla="*/ 3403763 w 4827126"/>
                  <a:gd name="connsiteY79" fmla="*/ 2646972 h 3221602"/>
                  <a:gd name="connsiteX80" fmla="*/ 3325220 w 4827126"/>
                  <a:gd name="connsiteY80" fmla="*/ 2650160 h 3221602"/>
                  <a:gd name="connsiteX81" fmla="*/ 3298714 w 4827126"/>
                  <a:gd name="connsiteY81" fmla="*/ 2362078 h 3221602"/>
                  <a:gd name="connsiteX82" fmla="*/ 2883930 w 4827126"/>
                  <a:gd name="connsiteY82" fmla="*/ 2387576 h 3221602"/>
                  <a:gd name="connsiteX83" fmla="*/ 2911702 w 4827126"/>
                  <a:gd name="connsiteY83" fmla="*/ 3201749 h 3221602"/>
                  <a:gd name="connsiteX84" fmla="*/ 2762521 w 4827126"/>
                  <a:gd name="connsiteY84" fmla="*/ 2970691 h 3221602"/>
                  <a:gd name="connsiteX85" fmla="*/ 2648563 w 4827126"/>
                  <a:gd name="connsiteY85" fmla="*/ 2904588 h 3221602"/>
                  <a:gd name="connsiteX86" fmla="*/ 2561728 w 4827126"/>
                  <a:gd name="connsiteY86" fmla="*/ 2863863 h 3221602"/>
                  <a:gd name="connsiteX87" fmla="*/ 2541842 w 4827126"/>
                  <a:gd name="connsiteY87" fmla="*/ 2403200 h 3221602"/>
                  <a:gd name="connsiteX88" fmla="*/ 1795747 w 4827126"/>
                  <a:gd name="connsiteY88" fmla="*/ 2415868 h 3221602"/>
                  <a:gd name="connsiteX89" fmla="*/ 1767077 w 4827126"/>
                  <a:gd name="connsiteY89" fmla="*/ 2361146 h 3221602"/>
                  <a:gd name="connsiteX90" fmla="*/ 1738596 w 4827126"/>
                  <a:gd name="connsiteY90" fmla="*/ 2325569 h 3221602"/>
                  <a:gd name="connsiteX91" fmla="*/ 1678923 w 4827126"/>
                  <a:gd name="connsiteY91" fmla="*/ 2332570 h 3221602"/>
                  <a:gd name="connsiteX92" fmla="*/ 1654921 w 4827126"/>
                  <a:gd name="connsiteY92" fmla="*/ 2305856 h 3221602"/>
                  <a:gd name="connsiteX93" fmla="*/ 1638300 w 4827126"/>
                  <a:gd name="connsiteY93" fmla="*/ 1815887 h 3221602"/>
                  <a:gd name="connsiteX94" fmla="*/ 1443037 w 4827126"/>
                  <a:gd name="connsiteY94" fmla="*/ 1820650 h 3221602"/>
                  <a:gd name="connsiteX95" fmla="*/ 1414462 w 4827126"/>
                  <a:gd name="connsiteY95" fmla="*/ 1211050 h 3221602"/>
                  <a:gd name="connsiteX96" fmla="*/ 1257300 w 4827126"/>
                  <a:gd name="connsiteY96" fmla="*/ 1211050 h 3221602"/>
                  <a:gd name="connsiteX97" fmla="*/ 1257300 w 4827126"/>
                  <a:gd name="connsiteY97" fmla="*/ 1463462 h 3221602"/>
                  <a:gd name="connsiteX98" fmla="*/ 1119187 w 4827126"/>
                  <a:gd name="connsiteY98" fmla="*/ 1463462 h 3221602"/>
                  <a:gd name="connsiteX99" fmla="*/ 1123950 w 4827126"/>
                  <a:gd name="connsiteY99" fmla="*/ 1744450 h 3221602"/>
                  <a:gd name="connsiteX100" fmla="*/ 981075 w 4827126"/>
                  <a:gd name="connsiteY100" fmla="*/ 1744450 h 3221602"/>
                  <a:gd name="connsiteX101" fmla="*/ 981075 w 4827126"/>
                  <a:gd name="connsiteY101" fmla="*/ 1515850 h 3221602"/>
                  <a:gd name="connsiteX102" fmla="*/ 247650 w 4827126"/>
                  <a:gd name="connsiteY102" fmla="*/ 1515850 h 3221602"/>
                  <a:gd name="connsiteX103" fmla="*/ 245410 w 4827126"/>
                  <a:gd name="connsiteY103" fmla="*/ 1653962 h 3221602"/>
                  <a:gd name="connsiteX104" fmla="*/ 104775 w 4827126"/>
                  <a:gd name="connsiteY104" fmla="*/ 1653962 h 3221602"/>
                  <a:gd name="connsiteX105" fmla="*/ 109537 w 4827126"/>
                  <a:gd name="connsiteY105" fmla="*/ 1544425 h 3221602"/>
                  <a:gd name="connsiteX106" fmla="*/ 4762 w 4827126"/>
                  <a:gd name="connsiteY106" fmla="*/ 1544425 h 3221602"/>
                  <a:gd name="connsiteX107" fmla="*/ 0 w 4827126"/>
                  <a:gd name="connsiteY107" fmla="*/ 1134850 h 3221602"/>
                  <a:gd name="connsiteX0" fmla="*/ 0 w 4827126"/>
                  <a:gd name="connsiteY0" fmla="*/ 1134850 h 3256979"/>
                  <a:gd name="connsiteX1" fmla="*/ 149876 w 4827126"/>
                  <a:gd name="connsiteY1" fmla="*/ 1137184 h 3256979"/>
                  <a:gd name="connsiteX2" fmla="*/ 152400 w 4827126"/>
                  <a:gd name="connsiteY2" fmla="*/ 958637 h 3256979"/>
                  <a:gd name="connsiteX3" fmla="*/ 509587 w 4827126"/>
                  <a:gd name="connsiteY3" fmla="*/ 963400 h 3256979"/>
                  <a:gd name="connsiteX4" fmla="*/ 519112 w 4827126"/>
                  <a:gd name="connsiteY4" fmla="*/ 1096750 h 3256979"/>
                  <a:gd name="connsiteX5" fmla="*/ 671418 w 4827126"/>
                  <a:gd name="connsiteY5" fmla="*/ 1099179 h 3256979"/>
                  <a:gd name="connsiteX6" fmla="*/ 666750 w 4827126"/>
                  <a:gd name="connsiteY6" fmla="*/ 911012 h 3256979"/>
                  <a:gd name="connsiteX7" fmla="*/ 1104900 w 4827126"/>
                  <a:gd name="connsiteY7" fmla="*/ 920537 h 3256979"/>
                  <a:gd name="connsiteX8" fmla="*/ 1104900 w 4827126"/>
                  <a:gd name="connsiteY8" fmla="*/ 815762 h 3256979"/>
                  <a:gd name="connsiteX9" fmla="*/ 1266825 w 4827126"/>
                  <a:gd name="connsiteY9" fmla="*/ 820525 h 3256979"/>
                  <a:gd name="connsiteX10" fmla="*/ 1262062 w 4827126"/>
                  <a:gd name="connsiteY10" fmla="*/ 425237 h 3256979"/>
                  <a:gd name="connsiteX11" fmla="*/ 1214437 w 4827126"/>
                  <a:gd name="connsiteY11" fmla="*/ 425237 h 3256979"/>
                  <a:gd name="connsiteX12" fmla="*/ 1214437 w 4827126"/>
                  <a:gd name="connsiteY12" fmla="*/ 249025 h 3256979"/>
                  <a:gd name="connsiteX13" fmla="*/ 1309687 w 4827126"/>
                  <a:gd name="connsiteY13" fmla="*/ 249025 h 3256979"/>
                  <a:gd name="connsiteX14" fmla="*/ 1300162 w 4827126"/>
                  <a:gd name="connsiteY14" fmla="*/ 163300 h 3256979"/>
                  <a:gd name="connsiteX15" fmla="*/ 1395412 w 4827126"/>
                  <a:gd name="connsiteY15" fmla="*/ 153775 h 3256979"/>
                  <a:gd name="connsiteX16" fmla="*/ 1381123 w 4827126"/>
                  <a:gd name="connsiteY16" fmla="*/ 0 h 3256979"/>
                  <a:gd name="connsiteX17" fmla="*/ 1607487 w 4827126"/>
                  <a:gd name="connsiteY17" fmla="*/ 37330 h 3256979"/>
                  <a:gd name="connsiteX18" fmla="*/ 1757270 w 4827126"/>
                  <a:gd name="connsiteY18" fmla="*/ 16579 h 3256979"/>
                  <a:gd name="connsiteX19" fmla="*/ 1781174 w 4827126"/>
                  <a:gd name="connsiteY19" fmla="*/ 87630 h 3256979"/>
                  <a:gd name="connsiteX20" fmla="*/ 1790700 w 4827126"/>
                  <a:gd name="connsiteY20" fmla="*/ 320462 h 3256979"/>
                  <a:gd name="connsiteX21" fmla="*/ 1747837 w 4827126"/>
                  <a:gd name="connsiteY21" fmla="*/ 329987 h 3256979"/>
                  <a:gd name="connsiteX22" fmla="*/ 1757362 w 4827126"/>
                  <a:gd name="connsiteY22" fmla="*/ 415712 h 3256979"/>
                  <a:gd name="connsiteX23" fmla="*/ 1704975 w 4827126"/>
                  <a:gd name="connsiteY23" fmla="*/ 410950 h 3256979"/>
                  <a:gd name="connsiteX24" fmla="*/ 1714500 w 4827126"/>
                  <a:gd name="connsiteY24" fmla="*/ 606212 h 3256979"/>
                  <a:gd name="connsiteX25" fmla="*/ 1735980 w 4827126"/>
                  <a:gd name="connsiteY25" fmla="*/ 616022 h 3256979"/>
                  <a:gd name="connsiteX26" fmla="*/ 2066925 w 4827126"/>
                  <a:gd name="connsiteY26" fmla="*/ 210925 h 3256979"/>
                  <a:gd name="connsiteX27" fmla="*/ 2095311 w 4827126"/>
                  <a:gd name="connsiteY27" fmla="*/ 258740 h 3256979"/>
                  <a:gd name="connsiteX28" fmla="*/ 2159840 w 4827126"/>
                  <a:gd name="connsiteY28" fmla="*/ 289742 h 3256979"/>
                  <a:gd name="connsiteX29" fmla="*/ 2197846 w 4827126"/>
                  <a:gd name="connsiteY29" fmla="*/ 311127 h 3256979"/>
                  <a:gd name="connsiteX30" fmla="*/ 2268242 w 4827126"/>
                  <a:gd name="connsiteY30" fmla="*/ 310654 h 3256979"/>
                  <a:gd name="connsiteX31" fmla="*/ 2323721 w 4827126"/>
                  <a:gd name="connsiteY31" fmla="*/ 336704 h 3256979"/>
                  <a:gd name="connsiteX32" fmla="*/ 2352485 w 4827126"/>
                  <a:gd name="connsiteY32" fmla="*/ 399090 h 3256979"/>
                  <a:gd name="connsiteX33" fmla="*/ 2362200 w 4827126"/>
                  <a:gd name="connsiteY33" fmla="*/ 430000 h 3256979"/>
                  <a:gd name="connsiteX34" fmla="*/ 2376487 w 4827126"/>
                  <a:gd name="connsiteY34" fmla="*/ 458575 h 3256979"/>
                  <a:gd name="connsiteX35" fmla="*/ 2419350 w 4827126"/>
                  <a:gd name="connsiteY35" fmla="*/ 480243 h 3256979"/>
                  <a:gd name="connsiteX36" fmla="*/ 2476500 w 4827126"/>
                  <a:gd name="connsiteY36" fmla="*/ 477909 h 3256979"/>
                  <a:gd name="connsiteX37" fmla="*/ 2531032 w 4827126"/>
                  <a:gd name="connsiteY37" fmla="*/ 482673 h 3256979"/>
                  <a:gd name="connsiteX38" fmla="*/ 2581181 w 4827126"/>
                  <a:gd name="connsiteY38" fmla="*/ 508819 h 3256979"/>
                  <a:gd name="connsiteX39" fmla="*/ 2678668 w 4827126"/>
                  <a:gd name="connsiteY39" fmla="*/ 620595 h 3256979"/>
                  <a:gd name="connsiteX40" fmla="*/ 2752725 w 4827126"/>
                  <a:gd name="connsiteY40" fmla="*/ 739562 h 3256979"/>
                  <a:gd name="connsiteX41" fmla="*/ 2907269 w 4827126"/>
                  <a:gd name="connsiteY41" fmla="*/ 880103 h 3256979"/>
                  <a:gd name="connsiteX42" fmla="*/ 2919412 w 4827126"/>
                  <a:gd name="connsiteY42" fmla="*/ 915775 h 3256979"/>
                  <a:gd name="connsiteX43" fmla="*/ 2924175 w 4827126"/>
                  <a:gd name="connsiteY43" fmla="*/ 968162 h 3256979"/>
                  <a:gd name="connsiteX44" fmla="*/ 2909887 w 4827126"/>
                  <a:gd name="connsiteY44" fmla="*/ 1020550 h 3256979"/>
                  <a:gd name="connsiteX45" fmla="*/ 2914650 w 4827126"/>
                  <a:gd name="connsiteY45" fmla="*/ 1063412 h 3256979"/>
                  <a:gd name="connsiteX46" fmla="*/ 2943225 w 4827126"/>
                  <a:gd name="connsiteY46" fmla="*/ 1091987 h 3256979"/>
                  <a:gd name="connsiteX47" fmla="*/ 2986087 w 4827126"/>
                  <a:gd name="connsiteY47" fmla="*/ 1111037 h 3256979"/>
                  <a:gd name="connsiteX48" fmla="*/ 3014472 w 4827126"/>
                  <a:gd name="connsiteY48" fmla="*/ 1173140 h 3256979"/>
                  <a:gd name="connsiteX49" fmla="*/ 3216927 w 4827126"/>
                  <a:gd name="connsiteY49" fmla="*/ 1175663 h 3256979"/>
                  <a:gd name="connsiteX50" fmla="*/ 3338512 w 4827126"/>
                  <a:gd name="connsiteY50" fmla="*/ 1132706 h 3256979"/>
                  <a:gd name="connsiteX51" fmla="*/ 3414712 w 4827126"/>
                  <a:gd name="connsiteY51" fmla="*/ 1163425 h 3256979"/>
                  <a:gd name="connsiteX52" fmla="*/ 3414712 w 4827126"/>
                  <a:gd name="connsiteY52" fmla="*/ 1201525 h 3256979"/>
                  <a:gd name="connsiteX53" fmla="*/ 3400425 w 4827126"/>
                  <a:gd name="connsiteY53" fmla="*/ 1268200 h 3256979"/>
                  <a:gd name="connsiteX54" fmla="*/ 3386137 w 4827126"/>
                  <a:gd name="connsiteY54" fmla="*/ 1292012 h 3256979"/>
                  <a:gd name="connsiteX55" fmla="*/ 3441618 w 4827126"/>
                  <a:gd name="connsiteY55" fmla="*/ 1349541 h 3256979"/>
                  <a:gd name="connsiteX56" fmla="*/ 3548062 w 4827126"/>
                  <a:gd name="connsiteY56" fmla="*/ 1468225 h 3256979"/>
                  <a:gd name="connsiteX57" fmla="*/ 3481387 w 4827126"/>
                  <a:gd name="connsiteY57" fmla="*/ 1563475 h 3256979"/>
                  <a:gd name="connsiteX58" fmla="*/ 3476625 w 4827126"/>
                  <a:gd name="connsiteY58" fmla="*/ 1577762 h 3256979"/>
                  <a:gd name="connsiteX59" fmla="*/ 3495675 w 4827126"/>
                  <a:gd name="connsiteY59" fmla="*/ 1611100 h 3256979"/>
                  <a:gd name="connsiteX60" fmla="*/ 3714750 w 4827126"/>
                  <a:gd name="connsiteY60" fmla="*/ 1649200 h 3256979"/>
                  <a:gd name="connsiteX61" fmla="*/ 3933825 w 4827126"/>
                  <a:gd name="connsiteY61" fmla="*/ 1673202 h 3256979"/>
                  <a:gd name="connsiteX62" fmla="*/ 4141326 w 4827126"/>
                  <a:gd name="connsiteY62" fmla="*/ 1606337 h 3256979"/>
                  <a:gd name="connsiteX63" fmla="*/ 4281487 w 4827126"/>
                  <a:gd name="connsiteY63" fmla="*/ 1677775 h 3256979"/>
                  <a:gd name="connsiteX64" fmla="*/ 4336588 w 4827126"/>
                  <a:gd name="connsiteY64" fmla="*/ 1646772 h 3256979"/>
                  <a:gd name="connsiteX65" fmla="*/ 4315016 w 4827126"/>
                  <a:gd name="connsiteY65" fmla="*/ 1484752 h 3256979"/>
                  <a:gd name="connsiteX66" fmla="*/ 4452748 w 4827126"/>
                  <a:gd name="connsiteY66" fmla="*/ 1480179 h 3256979"/>
                  <a:gd name="connsiteX67" fmla="*/ 4464512 w 4827126"/>
                  <a:gd name="connsiteY67" fmla="*/ 1601764 h 3256979"/>
                  <a:gd name="connsiteX68" fmla="*/ 4765309 w 4827126"/>
                  <a:gd name="connsiteY68" fmla="*/ 1575239 h 3256979"/>
                  <a:gd name="connsiteX69" fmla="*/ 4779881 w 4827126"/>
                  <a:gd name="connsiteY69" fmla="*/ 1784979 h 3256979"/>
                  <a:gd name="connsiteX70" fmla="*/ 4820124 w 4827126"/>
                  <a:gd name="connsiteY70" fmla="*/ 1792360 h 3256979"/>
                  <a:gd name="connsiteX71" fmla="*/ 4827126 w 4827126"/>
                  <a:gd name="connsiteY71" fmla="*/ 1906469 h 3256979"/>
                  <a:gd name="connsiteX72" fmla="*/ 4746449 w 4827126"/>
                  <a:gd name="connsiteY72" fmla="*/ 1913661 h 3256979"/>
                  <a:gd name="connsiteX73" fmla="*/ 4777356 w 4827126"/>
                  <a:gd name="connsiteY73" fmla="*/ 2351621 h 3256979"/>
                  <a:gd name="connsiteX74" fmla="*/ 3811163 w 4827126"/>
                  <a:gd name="connsiteY74" fmla="*/ 2417937 h 3256979"/>
                  <a:gd name="connsiteX75" fmla="*/ 3790950 w 4827126"/>
                  <a:gd name="connsiteY75" fmla="*/ 2112475 h 3256979"/>
                  <a:gd name="connsiteX76" fmla="*/ 3650870 w 4827126"/>
                  <a:gd name="connsiteY76" fmla="*/ 2121640 h 3256979"/>
                  <a:gd name="connsiteX77" fmla="*/ 3679139 w 4827126"/>
                  <a:gd name="connsiteY77" fmla="*/ 2916370 h 3256979"/>
                  <a:gd name="connsiteX78" fmla="*/ 3433361 w 4827126"/>
                  <a:gd name="connsiteY78" fmla="*/ 2929362 h 3256979"/>
                  <a:gd name="connsiteX79" fmla="*/ 3403763 w 4827126"/>
                  <a:gd name="connsiteY79" fmla="*/ 2646972 h 3256979"/>
                  <a:gd name="connsiteX80" fmla="*/ 3325220 w 4827126"/>
                  <a:gd name="connsiteY80" fmla="*/ 2650160 h 3256979"/>
                  <a:gd name="connsiteX81" fmla="*/ 3298714 w 4827126"/>
                  <a:gd name="connsiteY81" fmla="*/ 2362078 h 3256979"/>
                  <a:gd name="connsiteX82" fmla="*/ 2883930 w 4827126"/>
                  <a:gd name="connsiteY82" fmla="*/ 2387576 h 3256979"/>
                  <a:gd name="connsiteX83" fmla="*/ 2911702 w 4827126"/>
                  <a:gd name="connsiteY83" fmla="*/ 3201749 h 3256979"/>
                  <a:gd name="connsiteX84" fmla="*/ 2760401 w 4827126"/>
                  <a:gd name="connsiteY84" fmla="*/ 3191058 h 3256979"/>
                  <a:gd name="connsiteX85" fmla="*/ 2762521 w 4827126"/>
                  <a:gd name="connsiteY85" fmla="*/ 2970691 h 3256979"/>
                  <a:gd name="connsiteX86" fmla="*/ 2648563 w 4827126"/>
                  <a:gd name="connsiteY86" fmla="*/ 2904588 h 3256979"/>
                  <a:gd name="connsiteX87" fmla="*/ 2561728 w 4827126"/>
                  <a:gd name="connsiteY87" fmla="*/ 2863863 h 3256979"/>
                  <a:gd name="connsiteX88" fmla="*/ 2541842 w 4827126"/>
                  <a:gd name="connsiteY88" fmla="*/ 2403200 h 3256979"/>
                  <a:gd name="connsiteX89" fmla="*/ 1795747 w 4827126"/>
                  <a:gd name="connsiteY89" fmla="*/ 2415868 h 3256979"/>
                  <a:gd name="connsiteX90" fmla="*/ 1767077 w 4827126"/>
                  <a:gd name="connsiteY90" fmla="*/ 2361146 h 3256979"/>
                  <a:gd name="connsiteX91" fmla="*/ 1738596 w 4827126"/>
                  <a:gd name="connsiteY91" fmla="*/ 2325569 h 3256979"/>
                  <a:gd name="connsiteX92" fmla="*/ 1678923 w 4827126"/>
                  <a:gd name="connsiteY92" fmla="*/ 2332570 h 3256979"/>
                  <a:gd name="connsiteX93" fmla="*/ 1654921 w 4827126"/>
                  <a:gd name="connsiteY93" fmla="*/ 2305856 h 3256979"/>
                  <a:gd name="connsiteX94" fmla="*/ 1638300 w 4827126"/>
                  <a:gd name="connsiteY94" fmla="*/ 1815887 h 3256979"/>
                  <a:gd name="connsiteX95" fmla="*/ 1443037 w 4827126"/>
                  <a:gd name="connsiteY95" fmla="*/ 1820650 h 3256979"/>
                  <a:gd name="connsiteX96" fmla="*/ 1414462 w 4827126"/>
                  <a:gd name="connsiteY96" fmla="*/ 1211050 h 3256979"/>
                  <a:gd name="connsiteX97" fmla="*/ 1257300 w 4827126"/>
                  <a:gd name="connsiteY97" fmla="*/ 1211050 h 3256979"/>
                  <a:gd name="connsiteX98" fmla="*/ 1257300 w 4827126"/>
                  <a:gd name="connsiteY98" fmla="*/ 1463462 h 3256979"/>
                  <a:gd name="connsiteX99" fmla="*/ 1119187 w 4827126"/>
                  <a:gd name="connsiteY99" fmla="*/ 1463462 h 3256979"/>
                  <a:gd name="connsiteX100" fmla="*/ 1123950 w 4827126"/>
                  <a:gd name="connsiteY100" fmla="*/ 1744450 h 3256979"/>
                  <a:gd name="connsiteX101" fmla="*/ 981075 w 4827126"/>
                  <a:gd name="connsiteY101" fmla="*/ 1744450 h 3256979"/>
                  <a:gd name="connsiteX102" fmla="*/ 981075 w 4827126"/>
                  <a:gd name="connsiteY102" fmla="*/ 1515850 h 3256979"/>
                  <a:gd name="connsiteX103" fmla="*/ 247650 w 4827126"/>
                  <a:gd name="connsiteY103" fmla="*/ 1515850 h 3256979"/>
                  <a:gd name="connsiteX104" fmla="*/ 245410 w 4827126"/>
                  <a:gd name="connsiteY104" fmla="*/ 1653962 h 3256979"/>
                  <a:gd name="connsiteX105" fmla="*/ 104775 w 4827126"/>
                  <a:gd name="connsiteY105" fmla="*/ 1653962 h 3256979"/>
                  <a:gd name="connsiteX106" fmla="*/ 109537 w 4827126"/>
                  <a:gd name="connsiteY106" fmla="*/ 1544425 h 3256979"/>
                  <a:gd name="connsiteX107" fmla="*/ 4762 w 4827126"/>
                  <a:gd name="connsiteY107" fmla="*/ 1544425 h 3256979"/>
                  <a:gd name="connsiteX108" fmla="*/ 0 w 4827126"/>
                  <a:gd name="connsiteY108" fmla="*/ 1134850 h 3256979"/>
                  <a:gd name="connsiteX0" fmla="*/ 0 w 4827126"/>
                  <a:gd name="connsiteY0" fmla="*/ 1134850 h 3256979"/>
                  <a:gd name="connsiteX1" fmla="*/ 149876 w 4827126"/>
                  <a:gd name="connsiteY1" fmla="*/ 1137184 h 3256979"/>
                  <a:gd name="connsiteX2" fmla="*/ 152400 w 4827126"/>
                  <a:gd name="connsiteY2" fmla="*/ 958637 h 3256979"/>
                  <a:gd name="connsiteX3" fmla="*/ 509587 w 4827126"/>
                  <a:gd name="connsiteY3" fmla="*/ 963400 h 3256979"/>
                  <a:gd name="connsiteX4" fmla="*/ 519112 w 4827126"/>
                  <a:gd name="connsiteY4" fmla="*/ 1096750 h 3256979"/>
                  <a:gd name="connsiteX5" fmla="*/ 671418 w 4827126"/>
                  <a:gd name="connsiteY5" fmla="*/ 1099179 h 3256979"/>
                  <a:gd name="connsiteX6" fmla="*/ 666750 w 4827126"/>
                  <a:gd name="connsiteY6" fmla="*/ 911012 h 3256979"/>
                  <a:gd name="connsiteX7" fmla="*/ 1104900 w 4827126"/>
                  <a:gd name="connsiteY7" fmla="*/ 920537 h 3256979"/>
                  <a:gd name="connsiteX8" fmla="*/ 1104900 w 4827126"/>
                  <a:gd name="connsiteY8" fmla="*/ 815762 h 3256979"/>
                  <a:gd name="connsiteX9" fmla="*/ 1266825 w 4827126"/>
                  <a:gd name="connsiteY9" fmla="*/ 820525 h 3256979"/>
                  <a:gd name="connsiteX10" fmla="*/ 1262062 w 4827126"/>
                  <a:gd name="connsiteY10" fmla="*/ 425237 h 3256979"/>
                  <a:gd name="connsiteX11" fmla="*/ 1214437 w 4827126"/>
                  <a:gd name="connsiteY11" fmla="*/ 425237 h 3256979"/>
                  <a:gd name="connsiteX12" fmla="*/ 1214437 w 4827126"/>
                  <a:gd name="connsiteY12" fmla="*/ 249025 h 3256979"/>
                  <a:gd name="connsiteX13" fmla="*/ 1309687 w 4827126"/>
                  <a:gd name="connsiteY13" fmla="*/ 249025 h 3256979"/>
                  <a:gd name="connsiteX14" fmla="*/ 1300162 w 4827126"/>
                  <a:gd name="connsiteY14" fmla="*/ 163300 h 3256979"/>
                  <a:gd name="connsiteX15" fmla="*/ 1395412 w 4827126"/>
                  <a:gd name="connsiteY15" fmla="*/ 153775 h 3256979"/>
                  <a:gd name="connsiteX16" fmla="*/ 1381123 w 4827126"/>
                  <a:gd name="connsiteY16" fmla="*/ 0 h 3256979"/>
                  <a:gd name="connsiteX17" fmla="*/ 1607487 w 4827126"/>
                  <a:gd name="connsiteY17" fmla="*/ 37330 h 3256979"/>
                  <a:gd name="connsiteX18" fmla="*/ 1757270 w 4827126"/>
                  <a:gd name="connsiteY18" fmla="*/ 16579 h 3256979"/>
                  <a:gd name="connsiteX19" fmla="*/ 1781174 w 4827126"/>
                  <a:gd name="connsiteY19" fmla="*/ 87630 h 3256979"/>
                  <a:gd name="connsiteX20" fmla="*/ 1790700 w 4827126"/>
                  <a:gd name="connsiteY20" fmla="*/ 320462 h 3256979"/>
                  <a:gd name="connsiteX21" fmla="*/ 1747837 w 4827126"/>
                  <a:gd name="connsiteY21" fmla="*/ 329987 h 3256979"/>
                  <a:gd name="connsiteX22" fmla="*/ 1757362 w 4827126"/>
                  <a:gd name="connsiteY22" fmla="*/ 415712 h 3256979"/>
                  <a:gd name="connsiteX23" fmla="*/ 1704975 w 4827126"/>
                  <a:gd name="connsiteY23" fmla="*/ 410950 h 3256979"/>
                  <a:gd name="connsiteX24" fmla="*/ 1714500 w 4827126"/>
                  <a:gd name="connsiteY24" fmla="*/ 606212 h 3256979"/>
                  <a:gd name="connsiteX25" fmla="*/ 1735980 w 4827126"/>
                  <a:gd name="connsiteY25" fmla="*/ 616022 h 3256979"/>
                  <a:gd name="connsiteX26" fmla="*/ 2066925 w 4827126"/>
                  <a:gd name="connsiteY26" fmla="*/ 210925 h 3256979"/>
                  <a:gd name="connsiteX27" fmla="*/ 2095311 w 4827126"/>
                  <a:gd name="connsiteY27" fmla="*/ 258740 h 3256979"/>
                  <a:gd name="connsiteX28" fmla="*/ 2159840 w 4827126"/>
                  <a:gd name="connsiteY28" fmla="*/ 289742 h 3256979"/>
                  <a:gd name="connsiteX29" fmla="*/ 2197846 w 4827126"/>
                  <a:gd name="connsiteY29" fmla="*/ 311127 h 3256979"/>
                  <a:gd name="connsiteX30" fmla="*/ 2268242 w 4827126"/>
                  <a:gd name="connsiteY30" fmla="*/ 310654 h 3256979"/>
                  <a:gd name="connsiteX31" fmla="*/ 2323721 w 4827126"/>
                  <a:gd name="connsiteY31" fmla="*/ 336704 h 3256979"/>
                  <a:gd name="connsiteX32" fmla="*/ 2352485 w 4827126"/>
                  <a:gd name="connsiteY32" fmla="*/ 399090 h 3256979"/>
                  <a:gd name="connsiteX33" fmla="*/ 2362200 w 4827126"/>
                  <a:gd name="connsiteY33" fmla="*/ 430000 h 3256979"/>
                  <a:gd name="connsiteX34" fmla="*/ 2376487 w 4827126"/>
                  <a:gd name="connsiteY34" fmla="*/ 458575 h 3256979"/>
                  <a:gd name="connsiteX35" fmla="*/ 2419350 w 4827126"/>
                  <a:gd name="connsiteY35" fmla="*/ 480243 h 3256979"/>
                  <a:gd name="connsiteX36" fmla="*/ 2476500 w 4827126"/>
                  <a:gd name="connsiteY36" fmla="*/ 477909 h 3256979"/>
                  <a:gd name="connsiteX37" fmla="*/ 2531032 w 4827126"/>
                  <a:gd name="connsiteY37" fmla="*/ 482673 h 3256979"/>
                  <a:gd name="connsiteX38" fmla="*/ 2581181 w 4827126"/>
                  <a:gd name="connsiteY38" fmla="*/ 508819 h 3256979"/>
                  <a:gd name="connsiteX39" fmla="*/ 2678668 w 4827126"/>
                  <a:gd name="connsiteY39" fmla="*/ 620595 h 3256979"/>
                  <a:gd name="connsiteX40" fmla="*/ 2752725 w 4827126"/>
                  <a:gd name="connsiteY40" fmla="*/ 739562 h 3256979"/>
                  <a:gd name="connsiteX41" fmla="*/ 2907269 w 4827126"/>
                  <a:gd name="connsiteY41" fmla="*/ 880103 h 3256979"/>
                  <a:gd name="connsiteX42" fmla="*/ 2919412 w 4827126"/>
                  <a:gd name="connsiteY42" fmla="*/ 915775 h 3256979"/>
                  <a:gd name="connsiteX43" fmla="*/ 2924175 w 4827126"/>
                  <a:gd name="connsiteY43" fmla="*/ 968162 h 3256979"/>
                  <a:gd name="connsiteX44" fmla="*/ 2909887 w 4827126"/>
                  <a:gd name="connsiteY44" fmla="*/ 1020550 h 3256979"/>
                  <a:gd name="connsiteX45" fmla="*/ 2914650 w 4827126"/>
                  <a:gd name="connsiteY45" fmla="*/ 1063412 h 3256979"/>
                  <a:gd name="connsiteX46" fmla="*/ 2943225 w 4827126"/>
                  <a:gd name="connsiteY46" fmla="*/ 1091987 h 3256979"/>
                  <a:gd name="connsiteX47" fmla="*/ 2986087 w 4827126"/>
                  <a:gd name="connsiteY47" fmla="*/ 1111037 h 3256979"/>
                  <a:gd name="connsiteX48" fmla="*/ 3014472 w 4827126"/>
                  <a:gd name="connsiteY48" fmla="*/ 1173140 h 3256979"/>
                  <a:gd name="connsiteX49" fmla="*/ 3216927 w 4827126"/>
                  <a:gd name="connsiteY49" fmla="*/ 1175663 h 3256979"/>
                  <a:gd name="connsiteX50" fmla="*/ 3338512 w 4827126"/>
                  <a:gd name="connsiteY50" fmla="*/ 1132706 h 3256979"/>
                  <a:gd name="connsiteX51" fmla="*/ 3414712 w 4827126"/>
                  <a:gd name="connsiteY51" fmla="*/ 1163425 h 3256979"/>
                  <a:gd name="connsiteX52" fmla="*/ 3414712 w 4827126"/>
                  <a:gd name="connsiteY52" fmla="*/ 1201525 h 3256979"/>
                  <a:gd name="connsiteX53" fmla="*/ 3400425 w 4827126"/>
                  <a:gd name="connsiteY53" fmla="*/ 1268200 h 3256979"/>
                  <a:gd name="connsiteX54" fmla="*/ 3386137 w 4827126"/>
                  <a:gd name="connsiteY54" fmla="*/ 1292012 h 3256979"/>
                  <a:gd name="connsiteX55" fmla="*/ 3441618 w 4827126"/>
                  <a:gd name="connsiteY55" fmla="*/ 1349541 h 3256979"/>
                  <a:gd name="connsiteX56" fmla="*/ 3548062 w 4827126"/>
                  <a:gd name="connsiteY56" fmla="*/ 1468225 h 3256979"/>
                  <a:gd name="connsiteX57" fmla="*/ 3481387 w 4827126"/>
                  <a:gd name="connsiteY57" fmla="*/ 1563475 h 3256979"/>
                  <a:gd name="connsiteX58" fmla="*/ 3476625 w 4827126"/>
                  <a:gd name="connsiteY58" fmla="*/ 1577762 h 3256979"/>
                  <a:gd name="connsiteX59" fmla="*/ 3495675 w 4827126"/>
                  <a:gd name="connsiteY59" fmla="*/ 1611100 h 3256979"/>
                  <a:gd name="connsiteX60" fmla="*/ 3714750 w 4827126"/>
                  <a:gd name="connsiteY60" fmla="*/ 1649200 h 3256979"/>
                  <a:gd name="connsiteX61" fmla="*/ 3933825 w 4827126"/>
                  <a:gd name="connsiteY61" fmla="*/ 1673202 h 3256979"/>
                  <a:gd name="connsiteX62" fmla="*/ 4141326 w 4827126"/>
                  <a:gd name="connsiteY62" fmla="*/ 1606337 h 3256979"/>
                  <a:gd name="connsiteX63" fmla="*/ 4281487 w 4827126"/>
                  <a:gd name="connsiteY63" fmla="*/ 1677775 h 3256979"/>
                  <a:gd name="connsiteX64" fmla="*/ 4336588 w 4827126"/>
                  <a:gd name="connsiteY64" fmla="*/ 1646772 h 3256979"/>
                  <a:gd name="connsiteX65" fmla="*/ 4315016 w 4827126"/>
                  <a:gd name="connsiteY65" fmla="*/ 1484752 h 3256979"/>
                  <a:gd name="connsiteX66" fmla="*/ 4452748 w 4827126"/>
                  <a:gd name="connsiteY66" fmla="*/ 1480179 h 3256979"/>
                  <a:gd name="connsiteX67" fmla="*/ 4464512 w 4827126"/>
                  <a:gd name="connsiteY67" fmla="*/ 1601764 h 3256979"/>
                  <a:gd name="connsiteX68" fmla="*/ 4765309 w 4827126"/>
                  <a:gd name="connsiteY68" fmla="*/ 1575239 h 3256979"/>
                  <a:gd name="connsiteX69" fmla="*/ 4779881 w 4827126"/>
                  <a:gd name="connsiteY69" fmla="*/ 1784979 h 3256979"/>
                  <a:gd name="connsiteX70" fmla="*/ 4820124 w 4827126"/>
                  <a:gd name="connsiteY70" fmla="*/ 1792360 h 3256979"/>
                  <a:gd name="connsiteX71" fmla="*/ 4827126 w 4827126"/>
                  <a:gd name="connsiteY71" fmla="*/ 1906469 h 3256979"/>
                  <a:gd name="connsiteX72" fmla="*/ 4746449 w 4827126"/>
                  <a:gd name="connsiteY72" fmla="*/ 1913661 h 3256979"/>
                  <a:gd name="connsiteX73" fmla="*/ 4777356 w 4827126"/>
                  <a:gd name="connsiteY73" fmla="*/ 2351621 h 3256979"/>
                  <a:gd name="connsiteX74" fmla="*/ 3811163 w 4827126"/>
                  <a:gd name="connsiteY74" fmla="*/ 2417937 h 3256979"/>
                  <a:gd name="connsiteX75" fmla="*/ 3790950 w 4827126"/>
                  <a:gd name="connsiteY75" fmla="*/ 2112475 h 3256979"/>
                  <a:gd name="connsiteX76" fmla="*/ 3650870 w 4827126"/>
                  <a:gd name="connsiteY76" fmla="*/ 2121640 h 3256979"/>
                  <a:gd name="connsiteX77" fmla="*/ 3679139 w 4827126"/>
                  <a:gd name="connsiteY77" fmla="*/ 2916370 h 3256979"/>
                  <a:gd name="connsiteX78" fmla="*/ 3433361 w 4827126"/>
                  <a:gd name="connsiteY78" fmla="*/ 2929362 h 3256979"/>
                  <a:gd name="connsiteX79" fmla="*/ 3403763 w 4827126"/>
                  <a:gd name="connsiteY79" fmla="*/ 2646972 h 3256979"/>
                  <a:gd name="connsiteX80" fmla="*/ 3325220 w 4827126"/>
                  <a:gd name="connsiteY80" fmla="*/ 2650160 h 3256979"/>
                  <a:gd name="connsiteX81" fmla="*/ 3298714 w 4827126"/>
                  <a:gd name="connsiteY81" fmla="*/ 2362078 h 3256979"/>
                  <a:gd name="connsiteX82" fmla="*/ 2883930 w 4827126"/>
                  <a:gd name="connsiteY82" fmla="*/ 2387576 h 3256979"/>
                  <a:gd name="connsiteX83" fmla="*/ 2911702 w 4827126"/>
                  <a:gd name="connsiteY83" fmla="*/ 3201749 h 3256979"/>
                  <a:gd name="connsiteX84" fmla="*/ 2760401 w 4827126"/>
                  <a:gd name="connsiteY84" fmla="*/ 3191058 h 3256979"/>
                  <a:gd name="connsiteX85" fmla="*/ 2641313 w 4827126"/>
                  <a:gd name="connsiteY85" fmla="*/ 3183572 h 3256979"/>
                  <a:gd name="connsiteX86" fmla="*/ 2648563 w 4827126"/>
                  <a:gd name="connsiteY86" fmla="*/ 2904588 h 3256979"/>
                  <a:gd name="connsiteX87" fmla="*/ 2561728 w 4827126"/>
                  <a:gd name="connsiteY87" fmla="*/ 2863863 h 3256979"/>
                  <a:gd name="connsiteX88" fmla="*/ 2541842 w 4827126"/>
                  <a:gd name="connsiteY88" fmla="*/ 2403200 h 3256979"/>
                  <a:gd name="connsiteX89" fmla="*/ 1795747 w 4827126"/>
                  <a:gd name="connsiteY89" fmla="*/ 2415868 h 3256979"/>
                  <a:gd name="connsiteX90" fmla="*/ 1767077 w 4827126"/>
                  <a:gd name="connsiteY90" fmla="*/ 2361146 h 3256979"/>
                  <a:gd name="connsiteX91" fmla="*/ 1738596 w 4827126"/>
                  <a:gd name="connsiteY91" fmla="*/ 2325569 h 3256979"/>
                  <a:gd name="connsiteX92" fmla="*/ 1678923 w 4827126"/>
                  <a:gd name="connsiteY92" fmla="*/ 2332570 h 3256979"/>
                  <a:gd name="connsiteX93" fmla="*/ 1654921 w 4827126"/>
                  <a:gd name="connsiteY93" fmla="*/ 2305856 h 3256979"/>
                  <a:gd name="connsiteX94" fmla="*/ 1638300 w 4827126"/>
                  <a:gd name="connsiteY94" fmla="*/ 1815887 h 3256979"/>
                  <a:gd name="connsiteX95" fmla="*/ 1443037 w 4827126"/>
                  <a:gd name="connsiteY95" fmla="*/ 1820650 h 3256979"/>
                  <a:gd name="connsiteX96" fmla="*/ 1414462 w 4827126"/>
                  <a:gd name="connsiteY96" fmla="*/ 1211050 h 3256979"/>
                  <a:gd name="connsiteX97" fmla="*/ 1257300 w 4827126"/>
                  <a:gd name="connsiteY97" fmla="*/ 1211050 h 3256979"/>
                  <a:gd name="connsiteX98" fmla="*/ 1257300 w 4827126"/>
                  <a:gd name="connsiteY98" fmla="*/ 1463462 h 3256979"/>
                  <a:gd name="connsiteX99" fmla="*/ 1119187 w 4827126"/>
                  <a:gd name="connsiteY99" fmla="*/ 1463462 h 3256979"/>
                  <a:gd name="connsiteX100" fmla="*/ 1123950 w 4827126"/>
                  <a:gd name="connsiteY100" fmla="*/ 1744450 h 3256979"/>
                  <a:gd name="connsiteX101" fmla="*/ 981075 w 4827126"/>
                  <a:gd name="connsiteY101" fmla="*/ 1744450 h 3256979"/>
                  <a:gd name="connsiteX102" fmla="*/ 981075 w 4827126"/>
                  <a:gd name="connsiteY102" fmla="*/ 1515850 h 3256979"/>
                  <a:gd name="connsiteX103" fmla="*/ 247650 w 4827126"/>
                  <a:gd name="connsiteY103" fmla="*/ 1515850 h 3256979"/>
                  <a:gd name="connsiteX104" fmla="*/ 245410 w 4827126"/>
                  <a:gd name="connsiteY104" fmla="*/ 1653962 h 3256979"/>
                  <a:gd name="connsiteX105" fmla="*/ 104775 w 4827126"/>
                  <a:gd name="connsiteY105" fmla="*/ 1653962 h 3256979"/>
                  <a:gd name="connsiteX106" fmla="*/ 109537 w 4827126"/>
                  <a:gd name="connsiteY106" fmla="*/ 1544425 h 3256979"/>
                  <a:gd name="connsiteX107" fmla="*/ 4762 w 4827126"/>
                  <a:gd name="connsiteY107" fmla="*/ 1544425 h 3256979"/>
                  <a:gd name="connsiteX108" fmla="*/ 0 w 4827126"/>
                  <a:gd name="connsiteY108" fmla="*/ 1134850 h 3256979"/>
                  <a:gd name="connsiteX0" fmla="*/ 0 w 4827126"/>
                  <a:gd name="connsiteY0" fmla="*/ 1134850 h 3256979"/>
                  <a:gd name="connsiteX1" fmla="*/ 149876 w 4827126"/>
                  <a:gd name="connsiteY1" fmla="*/ 1137184 h 3256979"/>
                  <a:gd name="connsiteX2" fmla="*/ 152400 w 4827126"/>
                  <a:gd name="connsiteY2" fmla="*/ 958637 h 3256979"/>
                  <a:gd name="connsiteX3" fmla="*/ 509587 w 4827126"/>
                  <a:gd name="connsiteY3" fmla="*/ 963400 h 3256979"/>
                  <a:gd name="connsiteX4" fmla="*/ 519112 w 4827126"/>
                  <a:gd name="connsiteY4" fmla="*/ 1096750 h 3256979"/>
                  <a:gd name="connsiteX5" fmla="*/ 671418 w 4827126"/>
                  <a:gd name="connsiteY5" fmla="*/ 1099179 h 3256979"/>
                  <a:gd name="connsiteX6" fmla="*/ 666750 w 4827126"/>
                  <a:gd name="connsiteY6" fmla="*/ 911012 h 3256979"/>
                  <a:gd name="connsiteX7" fmla="*/ 1104900 w 4827126"/>
                  <a:gd name="connsiteY7" fmla="*/ 920537 h 3256979"/>
                  <a:gd name="connsiteX8" fmla="*/ 1104900 w 4827126"/>
                  <a:gd name="connsiteY8" fmla="*/ 815762 h 3256979"/>
                  <a:gd name="connsiteX9" fmla="*/ 1266825 w 4827126"/>
                  <a:gd name="connsiteY9" fmla="*/ 820525 h 3256979"/>
                  <a:gd name="connsiteX10" fmla="*/ 1262062 w 4827126"/>
                  <a:gd name="connsiteY10" fmla="*/ 425237 h 3256979"/>
                  <a:gd name="connsiteX11" fmla="*/ 1214437 w 4827126"/>
                  <a:gd name="connsiteY11" fmla="*/ 425237 h 3256979"/>
                  <a:gd name="connsiteX12" fmla="*/ 1214437 w 4827126"/>
                  <a:gd name="connsiteY12" fmla="*/ 249025 h 3256979"/>
                  <a:gd name="connsiteX13" fmla="*/ 1309687 w 4827126"/>
                  <a:gd name="connsiteY13" fmla="*/ 249025 h 3256979"/>
                  <a:gd name="connsiteX14" fmla="*/ 1300162 w 4827126"/>
                  <a:gd name="connsiteY14" fmla="*/ 163300 h 3256979"/>
                  <a:gd name="connsiteX15" fmla="*/ 1395412 w 4827126"/>
                  <a:gd name="connsiteY15" fmla="*/ 153775 h 3256979"/>
                  <a:gd name="connsiteX16" fmla="*/ 1381123 w 4827126"/>
                  <a:gd name="connsiteY16" fmla="*/ 0 h 3256979"/>
                  <a:gd name="connsiteX17" fmla="*/ 1607487 w 4827126"/>
                  <a:gd name="connsiteY17" fmla="*/ 37330 h 3256979"/>
                  <a:gd name="connsiteX18" fmla="*/ 1757270 w 4827126"/>
                  <a:gd name="connsiteY18" fmla="*/ 16579 h 3256979"/>
                  <a:gd name="connsiteX19" fmla="*/ 1781174 w 4827126"/>
                  <a:gd name="connsiteY19" fmla="*/ 87630 h 3256979"/>
                  <a:gd name="connsiteX20" fmla="*/ 1790700 w 4827126"/>
                  <a:gd name="connsiteY20" fmla="*/ 320462 h 3256979"/>
                  <a:gd name="connsiteX21" fmla="*/ 1747837 w 4827126"/>
                  <a:gd name="connsiteY21" fmla="*/ 329987 h 3256979"/>
                  <a:gd name="connsiteX22" fmla="*/ 1757362 w 4827126"/>
                  <a:gd name="connsiteY22" fmla="*/ 415712 h 3256979"/>
                  <a:gd name="connsiteX23" fmla="*/ 1704975 w 4827126"/>
                  <a:gd name="connsiteY23" fmla="*/ 410950 h 3256979"/>
                  <a:gd name="connsiteX24" fmla="*/ 1714500 w 4827126"/>
                  <a:gd name="connsiteY24" fmla="*/ 606212 h 3256979"/>
                  <a:gd name="connsiteX25" fmla="*/ 1735980 w 4827126"/>
                  <a:gd name="connsiteY25" fmla="*/ 616022 h 3256979"/>
                  <a:gd name="connsiteX26" fmla="*/ 2066925 w 4827126"/>
                  <a:gd name="connsiteY26" fmla="*/ 210925 h 3256979"/>
                  <a:gd name="connsiteX27" fmla="*/ 2095311 w 4827126"/>
                  <a:gd name="connsiteY27" fmla="*/ 258740 h 3256979"/>
                  <a:gd name="connsiteX28" fmla="*/ 2159840 w 4827126"/>
                  <a:gd name="connsiteY28" fmla="*/ 289742 h 3256979"/>
                  <a:gd name="connsiteX29" fmla="*/ 2197846 w 4827126"/>
                  <a:gd name="connsiteY29" fmla="*/ 311127 h 3256979"/>
                  <a:gd name="connsiteX30" fmla="*/ 2268242 w 4827126"/>
                  <a:gd name="connsiteY30" fmla="*/ 310654 h 3256979"/>
                  <a:gd name="connsiteX31" fmla="*/ 2323721 w 4827126"/>
                  <a:gd name="connsiteY31" fmla="*/ 336704 h 3256979"/>
                  <a:gd name="connsiteX32" fmla="*/ 2352485 w 4827126"/>
                  <a:gd name="connsiteY32" fmla="*/ 399090 h 3256979"/>
                  <a:gd name="connsiteX33" fmla="*/ 2362200 w 4827126"/>
                  <a:gd name="connsiteY33" fmla="*/ 430000 h 3256979"/>
                  <a:gd name="connsiteX34" fmla="*/ 2376487 w 4827126"/>
                  <a:gd name="connsiteY34" fmla="*/ 458575 h 3256979"/>
                  <a:gd name="connsiteX35" fmla="*/ 2419350 w 4827126"/>
                  <a:gd name="connsiteY35" fmla="*/ 480243 h 3256979"/>
                  <a:gd name="connsiteX36" fmla="*/ 2476500 w 4827126"/>
                  <a:gd name="connsiteY36" fmla="*/ 477909 h 3256979"/>
                  <a:gd name="connsiteX37" fmla="*/ 2531032 w 4827126"/>
                  <a:gd name="connsiteY37" fmla="*/ 482673 h 3256979"/>
                  <a:gd name="connsiteX38" fmla="*/ 2581181 w 4827126"/>
                  <a:gd name="connsiteY38" fmla="*/ 508819 h 3256979"/>
                  <a:gd name="connsiteX39" fmla="*/ 2678668 w 4827126"/>
                  <a:gd name="connsiteY39" fmla="*/ 620595 h 3256979"/>
                  <a:gd name="connsiteX40" fmla="*/ 2752725 w 4827126"/>
                  <a:gd name="connsiteY40" fmla="*/ 739562 h 3256979"/>
                  <a:gd name="connsiteX41" fmla="*/ 2907269 w 4827126"/>
                  <a:gd name="connsiteY41" fmla="*/ 880103 h 3256979"/>
                  <a:gd name="connsiteX42" fmla="*/ 2919412 w 4827126"/>
                  <a:gd name="connsiteY42" fmla="*/ 915775 h 3256979"/>
                  <a:gd name="connsiteX43" fmla="*/ 2924175 w 4827126"/>
                  <a:gd name="connsiteY43" fmla="*/ 968162 h 3256979"/>
                  <a:gd name="connsiteX44" fmla="*/ 2909887 w 4827126"/>
                  <a:gd name="connsiteY44" fmla="*/ 1020550 h 3256979"/>
                  <a:gd name="connsiteX45" fmla="*/ 2914650 w 4827126"/>
                  <a:gd name="connsiteY45" fmla="*/ 1063412 h 3256979"/>
                  <a:gd name="connsiteX46" fmla="*/ 2943225 w 4827126"/>
                  <a:gd name="connsiteY46" fmla="*/ 1091987 h 3256979"/>
                  <a:gd name="connsiteX47" fmla="*/ 2986087 w 4827126"/>
                  <a:gd name="connsiteY47" fmla="*/ 1111037 h 3256979"/>
                  <a:gd name="connsiteX48" fmla="*/ 3014472 w 4827126"/>
                  <a:gd name="connsiteY48" fmla="*/ 1173140 h 3256979"/>
                  <a:gd name="connsiteX49" fmla="*/ 3216927 w 4827126"/>
                  <a:gd name="connsiteY49" fmla="*/ 1175663 h 3256979"/>
                  <a:gd name="connsiteX50" fmla="*/ 3338512 w 4827126"/>
                  <a:gd name="connsiteY50" fmla="*/ 1132706 h 3256979"/>
                  <a:gd name="connsiteX51" fmla="*/ 3414712 w 4827126"/>
                  <a:gd name="connsiteY51" fmla="*/ 1163425 h 3256979"/>
                  <a:gd name="connsiteX52" fmla="*/ 3414712 w 4827126"/>
                  <a:gd name="connsiteY52" fmla="*/ 1201525 h 3256979"/>
                  <a:gd name="connsiteX53" fmla="*/ 3400425 w 4827126"/>
                  <a:gd name="connsiteY53" fmla="*/ 1268200 h 3256979"/>
                  <a:gd name="connsiteX54" fmla="*/ 3386137 w 4827126"/>
                  <a:gd name="connsiteY54" fmla="*/ 1292012 h 3256979"/>
                  <a:gd name="connsiteX55" fmla="*/ 3441618 w 4827126"/>
                  <a:gd name="connsiteY55" fmla="*/ 1349541 h 3256979"/>
                  <a:gd name="connsiteX56" fmla="*/ 3548062 w 4827126"/>
                  <a:gd name="connsiteY56" fmla="*/ 1468225 h 3256979"/>
                  <a:gd name="connsiteX57" fmla="*/ 3481387 w 4827126"/>
                  <a:gd name="connsiteY57" fmla="*/ 1563475 h 3256979"/>
                  <a:gd name="connsiteX58" fmla="*/ 3476625 w 4827126"/>
                  <a:gd name="connsiteY58" fmla="*/ 1577762 h 3256979"/>
                  <a:gd name="connsiteX59" fmla="*/ 3495675 w 4827126"/>
                  <a:gd name="connsiteY59" fmla="*/ 1611100 h 3256979"/>
                  <a:gd name="connsiteX60" fmla="*/ 3714750 w 4827126"/>
                  <a:gd name="connsiteY60" fmla="*/ 1649200 h 3256979"/>
                  <a:gd name="connsiteX61" fmla="*/ 3933825 w 4827126"/>
                  <a:gd name="connsiteY61" fmla="*/ 1673202 h 3256979"/>
                  <a:gd name="connsiteX62" fmla="*/ 4141326 w 4827126"/>
                  <a:gd name="connsiteY62" fmla="*/ 1606337 h 3256979"/>
                  <a:gd name="connsiteX63" fmla="*/ 4281487 w 4827126"/>
                  <a:gd name="connsiteY63" fmla="*/ 1677775 h 3256979"/>
                  <a:gd name="connsiteX64" fmla="*/ 4336588 w 4827126"/>
                  <a:gd name="connsiteY64" fmla="*/ 1646772 h 3256979"/>
                  <a:gd name="connsiteX65" fmla="*/ 4315016 w 4827126"/>
                  <a:gd name="connsiteY65" fmla="*/ 1484752 h 3256979"/>
                  <a:gd name="connsiteX66" fmla="*/ 4452748 w 4827126"/>
                  <a:gd name="connsiteY66" fmla="*/ 1480179 h 3256979"/>
                  <a:gd name="connsiteX67" fmla="*/ 4464512 w 4827126"/>
                  <a:gd name="connsiteY67" fmla="*/ 1601764 h 3256979"/>
                  <a:gd name="connsiteX68" fmla="*/ 4765309 w 4827126"/>
                  <a:gd name="connsiteY68" fmla="*/ 1575239 h 3256979"/>
                  <a:gd name="connsiteX69" fmla="*/ 4779881 w 4827126"/>
                  <a:gd name="connsiteY69" fmla="*/ 1784979 h 3256979"/>
                  <a:gd name="connsiteX70" fmla="*/ 4820124 w 4827126"/>
                  <a:gd name="connsiteY70" fmla="*/ 1792360 h 3256979"/>
                  <a:gd name="connsiteX71" fmla="*/ 4827126 w 4827126"/>
                  <a:gd name="connsiteY71" fmla="*/ 1906469 h 3256979"/>
                  <a:gd name="connsiteX72" fmla="*/ 4746449 w 4827126"/>
                  <a:gd name="connsiteY72" fmla="*/ 1913661 h 3256979"/>
                  <a:gd name="connsiteX73" fmla="*/ 4777356 w 4827126"/>
                  <a:gd name="connsiteY73" fmla="*/ 2351621 h 3256979"/>
                  <a:gd name="connsiteX74" fmla="*/ 3811163 w 4827126"/>
                  <a:gd name="connsiteY74" fmla="*/ 2417937 h 3256979"/>
                  <a:gd name="connsiteX75" fmla="*/ 3790950 w 4827126"/>
                  <a:gd name="connsiteY75" fmla="*/ 2112475 h 3256979"/>
                  <a:gd name="connsiteX76" fmla="*/ 3650870 w 4827126"/>
                  <a:gd name="connsiteY76" fmla="*/ 2121640 h 3256979"/>
                  <a:gd name="connsiteX77" fmla="*/ 3679139 w 4827126"/>
                  <a:gd name="connsiteY77" fmla="*/ 2916370 h 3256979"/>
                  <a:gd name="connsiteX78" fmla="*/ 3433361 w 4827126"/>
                  <a:gd name="connsiteY78" fmla="*/ 2929362 h 3256979"/>
                  <a:gd name="connsiteX79" fmla="*/ 3403763 w 4827126"/>
                  <a:gd name="connsiteY79" fmla="*/ 2646972 h 3256979"/>
                  <a:gd name="connsiteX80" fmla="*/ 3325220 w 4827126"/>
                  <a:gd name="connsiteY80" fmla="*/ 2650160 h 3256979"/>
                  <a:gd name="connsiteX81" fmla="*/ 3298714 w 4827126"/>
                  <a:gd name="connsiteY81" fmla="*/ 2362078 h 3256979"/>
                  <a:gd name="connsiteX82" fmla="*/ 2883930 w 4827126"/>
                  <a:gd name="connsiteY82" fmla="*/ 2387576 h 3256979"/>
                  <a:gd name="connsiteX83" fmla="*/ 2911702 w 4827126"/>
                  <a:gd name="connsiteY83" fmla="*/ 3201749 h 3256979"/>
                  <a:gd name="connsiteX84" fmla="*/ 2760401 w 4827126"/>
                  <a:gd name="connsiteY84" fmla="*/ 3191058 h 3256979"/>
                  <a:gd name="connsiteX85" fmla="*/ 2641313 w 4827126"/>
                  <a:gd name="connsiteY85" fmla="*/ 3183572 h 3256979"/>
                  <a:gd name="connsiteX86" fmla="*/ 2603106 w 4827126"/>
                  <a:gd name="connsiteY86" fmla="*/ 3060693 h 3256979"/>
                  <a:gd name="connsiteX87" fmla="*/ 2561728 w 4827126"/>
                  <a:gd name="connsiteY87" fmla="*/ 2863863 h 3256979"/>
                  <a:gd name="connsiteX88" fmla="*/ 2541842 w 4827126"/>
                  <a:gd name="connsiteY88" fmla="*/ 2403200 h 3256979"/>
                  <a:gd name="connsiteX89" fmla="*/ 1795747 w 4827126"/>
                  <a:gd name="connsiteY89" fmla="*/ 2415868 h 3256979"/>
                  <a:gd name="connsiteX90" fmla="*/ 1767077 w 4827126"/>
                  <a:gd name="connsiteY90" fmla="*/ 2361146 h 3256979"/>
                  <a:gd name="connsiteX91" fmla="*/ 1738596 w 4827126"/>
                  <a:gd name="connsiteY91" fmla="*/ 2325569 h 3256979"/>
                  <a:gd name="connsiteX92" fmla="*/ 1678923 w 4827126"/>
                  <a:gd name="connsiteY92" fmla="*/ 2332570 h 3256979"/>
                  <a:gd name="connsiteX93" fmla="*/ 1654921 w 4827126"/>
                  <a:gd name="connsiteY93" fmla="*/ 2305856 h 3256979"/>
                  <a:gd name="connsiteX94" fmla="*/ 1638300 w 4827126"/>
                  <a:gd name="connsiteY94" fmla="*/ 1815887 h 3256979"/>
                  <a:gd name="connsiteX95" fmla="*/ 1443037 w 4827126"/>
                  <a:gd name="connsiteY95" fmla="*/ 1820650 h 3256979"/>
                  <a:gd name="connsiteX96" fmla="*/ 1414462 w 4827126"/>
                  <a:gd name="connsiteY96" fmla="*/ 1211050 h 3256979"/>
                  <a:gd name="connsiteX97" fmla="*/ 1257300 w 4827126"/>
                  <a:gd name="connsiteY97" fmla="*/ 1211050 h 3256979"/>
                  <a:gd name="connsiteX98" fmla="*/ 1257300 w 4827126"/>
                  <a:gd name="connsiteY98" fmla="*/ 1463462 h 3256979"/>
                  <a:gd name="connsiteX99" fmla="*/ 1119187 w 4827126"/>
                  <a:gd name="connsiteY99" fmla="*/ 1463462 h 3256979"/>
                  <a:gd name="connsiteX100" fmla="*/ 1123950 w 4827126"/>
                  <a:gd name="connsiteY100" fmla="*/ 1744450 h 3256979"/>
                  <a:gd name="connsiteX101" fmla="*/ 981075 w 4827126"/>
                  <a:gd name="connsiteY101" fmla="*/ 1744450 h 3256979"/>
                  <a:gd name="connsiteX102" fmla="*/ 981075 w 4827126"/>
                  <a:gd name="connsiteY102" fmla="*/ 1515850 h 3256979"/>
                  <a:gd name="connsiteX103" fmla="*/ 247650 w 4827126"/>
                  <a:gd name="connsiteY103" fmla="*/ 1515850 h 3256979"/>
                  <a:gd name="connsiteX104" fmla="*/ 245410 w 4827126"/>
                  <a:gd name="connsiteY104" fmla="*/ 1653962 h 3256979"/>
                  <a:gd name="connsiteX105" fmla="*/ 104775 w 4827126"/>
                  <a:gd name="connsiteY105" fmla="*/ 1653962 h 3256979"/>
                  <a:gd name="connsiteX106" fmla="*/ 109537 w 4827126"/>
                  <a:gd name="connsiteY106" fmla="*/ 1544425 h 3256979"/>
                  <a:gd name="connsiteX107" fmla="*/ 4762 w 4827126"/>
                  <a:gd name="connsiteY107" fmla="*/ 1544425 h 3256979"/>
                  <a:gd name="connsiteX108" fmla="*/ 0 w 4827126"/>
                  <a:gd name="connsiteY108" fmla="*/ 1134850 h 3256979"/>
                  <a:gd name="connsiteX0" fmla="*/ 0 w 4827126"/>
                  <a:gd name="connsiteY0" fmla="*/ 1134850 h 3256979"/>
                  <a:gd name="connsiteX1" fmla="*/ 149876 w 4827126"/>
                  <a:gd name="connsiteY1" fmla="*/ 1137184 h 3256979"/>
                  <a:gd name="connsiteX2" fmla="*/ 152400 w 4827126"/>
                  <a:gd name="connsiteY2" fmla="*/ 958637 h 3256979"/>
                  <a:gd name="connsiteX3" fmla="*/ 509587 w 4827126"/>
                  <a:gd name="connsiteY3" fmla="*/ 963400 h 3256979"/>
                  <a:gd name="connsiteX4" fmla="*/ 519112 w 4827126"/>
                  <a:gd name="connsiteY4" fmla="*/ 1096750 h 3256979"/>
                  <a:gd name="connsiteX5" fmla="*/ 671418 w 4827126"/>
                  <a:gd name="connsiteY5" fmla="*/ 1099179 h 3256979"/>
                  <a:gd name="connsiteX6" fmla="*/ 666750 w 4827126"/>
                  <a:gd name="connsiteY6" fmla="*/ 911012 h 3256979"/>
                  <a:gd name="connsiteX7" fmla="*/ 1104900 w 4827126"/>
                  <a:gd name="connsiteY7" fmla="*/ 920537 h 3256979"/>
                  <a:gd name="connsiteX8" fmla="*/ 1104900 w 4827126"/>
                  <a:gd name="connsiteY8" fmla="*/ 815762 h 3256979"/>
                  <a:gd name="connsiteX9" fmla="*/ 1266825 w 4827126"/>
                  <a:gd name="connsiteY9" fmla="*/ 820525 h 3256979"/>
                  <a:gd name="connsiteX10" fmla="*/ 1262062 w 4827126"/>
                  <a:gd name="connsiteY10" fmla="*/ 425237 h 3256979"/>
                  <a:gd name="connsiteX11" fmla="*/ 1214437 w 4827126"/>
                  <a:gd name="connsiteY11" fmla="*/ 425237 h 3256979"/>
                  <a:gd name="connsiteX12" fmla="*/ 1214437 w 4827126"/>
                  <a:gd name="connsiteY12" fmla="*/ 249025 h 3256979"/>
                  <a:gd name="connsiteX13" fmla="*/ 1309687 w 4827126"/>
                  <a:gd name="connsiteY13" fmla="*/ 249025 h 3256979"/>
                  <a:gd name="connsiteX14" fmla="*/ 1300162 w 4827126"/>
                  <a:gd name="connsiteY14" fmla="*/ 163300 h 3256979"/>
                  <a:gd name="connsiteX15" fmla="*/ 1395412 w 4827126"/>
                  <a:gd name="connsiteY15" fmla="*/ 153775 h 3256979"/>
                  <a:gd name="connsiteX16" fmla="*/ 1381123 w 4827126"/>
                  <a:gd name="connsiteY16" fmla="*/ 0 h 3256979"/>
                  <a:gd name="connsiteX17" fmla="*/ 1607487 w 4827126"/>
                  <a:gd name="connsiteY17" fmla="*/ 37330 h 3256979"/>
                  <a:gd name="connsiteX18" fmla="*/ 1757270 w 4827126"/>
                  <a:gd name="connsiteY18" fmla="*/ 16579 h 3256979"/>
                  <a:gd name="connsiteX19" fmla="*/ 1781174 w 4827126"/>
                  <a:gd name="connsiteY19" fmla="*/ 87630 h 3256979"/>
                  <a:gd name="connsiteX20" fmla="*/ 1790700 w 4827126"/>
                  <a:gd name="connsiteY20" fmla="*/ 320462 h 3256979"/>
                  <a:gd name="connsiteX21" fmla="*/ 1747837 w 4827126"/>
                  <a:gd name="connsiteY21" fmla="*/ 329987 h 3256979"/>
                  <a:gd name="connsiteX22" fmla="*/ 1757362 w 4827126"/>
                  <a:gd name="connsiteY22" fmla="*/ 415712 h 3256979"/>
                  <a:gd name="connsiteX23" fmla="*/ 1704975 w 4827126"/>
                  <a:gd name="connsiteY23" fmla="*/ 410950 h 3256979"/>
                  <a:gd name="connsiteX24" fmla="*/ 1714500 w 4827126"/>
                  <a:gd name="connsiteY24" fmla="*/ 606212 h 3256979"/>
                  <a:gd name="connsiteX25" fmla="*/ 1735980 w 4827126"/>
                  <a:gd name="connsiteY25" fmla="*/ 616022 h 3256979"/>
                  <a:gd name="connsiteX26" fmla="*/ 2066925 w 4827126"/>
                  <a:gd name="connsiteY26" fmla="*/ 210925 h 3256979"/>
                  <a:gd name="connsiteX27" fmla="*/ 2095311 w 4827126"/>
                  <a:gd name="connsiteY27" fmla="*/ 258740 h 3256979"/>
                  <a:gd name="connsiteX28" fmla="*/ 2159840 w 4827126"/>
                  <a:gd name="connsiteY28" fmla="*/ 289742 h 3256979"/>
                  <a:gd name="connsiteX29" fmla="*/ 2197846 w 4827126"/>
                  <a:gd name="connsiteY29" fmla="*/ 311127 h 3256979"/>
                  <a:gd name="connsiteX30" fmla="*/ 2268242 w 4827126"/>
                  <a:gd name="connsiteY30" fmla="*/ 310654 h 3256979"/>
                  <a:gd name="connsiteX31" fmla="*/ 2323721 w 4827126"/>
                  <a:gd name="connsiteY31" fmla="*/ 336704 h 3256979"/>
                  <a:gd name="connsiteX32" fmla="*/ 2352485 w 4827126"/>
                  <a:gd name="connsiteY32" fmla="*/ 399090 h 3256979"/>
                  <a:gd name="connsiteX33" fmla="*/ 2362200 w 4827126"/>
                  <a:gd name="connsiteY33" fmla="*/ 430000 h 3256979"/>
                  <a:gd name="connsiteX34" fmla="*/ 2376487 w 4827126"/>
                  <a:gd name="connsiteY34" fmla="*/ 458575 h 3256979"/>
                  <a:gd name="connsiteX35" fmla="*/ 2419350 w 4827126"/>
                  <a:gd name="connsiteY35" fmla="*/ 480243 h 3256979"/>
                  <a:gd name="connsiteX36" fmla="*/ 2476500 w 4827126"/>
                  <a:gd name="connsiteY36" fmla="*/ 477909 h 3256979"/>
                  <a:gd name="connsiteX37" fmla="*/ 2531032 w 4827126"/>
                  <a:gd name="connsiteY37" fmla="*/ 482673 h 3256979"/>
                  <a:gd name="connsiteX38" fmla="*/ 2581181 w 4827126"/>
                  <a:gd name="connsiteY38" fmla="*/ 508819 h 3256979"/>
                  <a:gd name="connsiteX39" fmla="*/ 2678668 w 4827126"/>
                  <a:gd name="connsiteY39" fmla="*/ 620595 h 3256979"/>
                  <a:gd name="connsiteX40" fmla="*/ 2752725 w 4827126"/>
                  <a:gd name="connsiteY40" fmla="*/ 739562 h 3256979"/>
                  <a:gd name="connsiteX41" fmla="*/ 2907269 w 4827126"/>
                  <a:gd name="connsiteY41" fmla="*/ 880103 h 3256979"/>
                  <a:gd name="connsiteX42" fmla="*/ 2919412 w 4827126"/>
                  <a:gd name="connsiteY42" fmla="*/ 915775 h 3256979"/>
                  <a:gd name="connsiteX43" fmla="*/ 2924175 w 4827126"/>
                  <a:gd name="connsiteY43" fmla="*/ 968162 h 3256979"/>
                  <a:gd name="connsiteX44" fmla="*/ 2909887 w 4827126"/>
                  <a:gd name="connsiteY44" fmla="*/ 1020550 h 3256979"/>
                  <a:gd name="connsiteX45" fmla="*/ 2914650 w 4827126"/>
                  <a:gd name="connsiteY45" fmla="*/ 1063412 h 3256979"/>
                  <a:gd name="connsiteX46" fmla="*/ 2943225 w 4827126"/>
                  <a:gd name="connsiteY46" fmla="*/ 1091987 h 3256979"/>
                  <a:gd name="connsiteX47" fmla="*/ 2986087 w 4827126"/>
                  <a:gd name="connsiteY47" fmla="*/ 1111037 h 3256979"/>
                  <a:gd name="connsiteX48" fmla="*/ 3014472 w 4827126"/>
                  <a:gd name="connsiteY48" fmla="*/ 1173140 h 3256979"/>
                  <a:gd name="connsiteX49" fmla="*/ 3216927 w 4827126"/>
                  <a:gd name="connsiteY49" fmla="*/ 1175663 h 3256979"/>
                  <a:gd name="connsiteX50" fmla="*/ 3338512 w 4827126"/>
                  <a:gd name="connsiteY50" fmla="*/ 1132706 h 3256979"/>
                  <a:gd name="connsiteX51" fmla="*/ 3414712 w 4827126"/>
                  <a:gd name="connsiteY51" fmla="*/ 1163425 h 3256979"/>
                  <a:gd name="connsiteX52" fmla="*/ 3414712 w 4827126"/>
                  <a:gd name="connsiteY52" fmla="*/ 1201525 h 3256979"/>
                  <a:gd name="connsiteX53" fmla="*/ 3400425 w 4827126"/>
                  <a:gd name="connsiteY53" fmla="*/ 1268200 h 3256979"/>
                  <a:gd name="connsiteX54" fmla="*/ 3386137 w 4827126"/>
                  <a:gd name="connsiteY54" fmla="*/ 1292012 h 3256979"/>
                  <a:gd name="connsiteX55" fmla="*/ 3441618 w 4827126"/>
                  <a:gd name="connsiteY55" fmla="*/ 1349541 h 3256979"/>
                  <a:gd name="connsiteX56" fmla="*/ 3548062 w 4827126"/>
                  <a:gd name="connsiteY56" fmla="*/ 1468225 h 3256979"/>
                  <a:gd name="connsiteX57" fmla="*/ 3481387 w 4827126"/>
                  <a:gd name="connsiteY57" fmla="*/ 1563475 h 3256979"/>
                  <a:gd name="connsiteX58" fmla="*/ 3476625 w 4827126"/>
                  <a:gd name="connsiteY58" fmla="*/ 1577762 h 3256979"/>
                  <a:gd name="connsiteX59" fmla="*/ 3495675 w 4827126"/>
                  <a:gd name="connsiteY59" fmla="*/ 1611100 h 3256979"/>
                  <a:gd name="connsiteX60" fmla="*/ 3714750 w 4827126"/>
                  <a:gd name="connsiteY60" fmla="*/ 1649200 h 3256979"/>
                  <a:gd name="connsiteX61" fmla="*/ 3933825 w 4827126"/>
                  <a:gd name="connsiteY61" fmla="*/ 1673202 h 3256979"/>
                  <a:gd name="connsiteX62" fmla="*/ 4141326 w 4827126"/>
                  <a:gd name="connsiteY62" fmla="*/ 1606337 h 3256979"/>
                  <a:gd name="connsiteX63" fmla="*/ 4281487 w 4827126"/>
                  <a:gd name="connsiteY63" fmla="*/ 1677775 h 3256979"/>
                  <a:gd name="connsiteX64" fmla="*/ 4336588 w 4827126"/>
                  <a:gd name="connsiteY64" fmla="*/ 1646772 h 3256979"/>
                  <a:gd name="connsiteX65" fmla="*/ 4315016 w 4827126"/>
                  <a:gd name="connsiteY65" fmla="*/ 1484752 h 3256979"/>
                  <a:gd name="connsiteX66" fmla="*/ 4452748 w 4827126"/>
                  <a:gd name="connsiteY66" fmla="*/ 1480179 h 3256979"/>
                  <a:gd name="connsiteX67" fmla="*/ 4464512 w 4827126"/>
                  <a:gd name="connsiteY67" fmla="*/ 1601764 h 3256979"/>
                  <a:gd name="connsiteX68" fmla="*/ 4765309 w 4827126"/>
                  <a:gd name="connsiteY68" fmla="*/ 1575239 h 3256979"/>
                  <a:gd name="connsiteX69" fmla="*/ 4779881 w 4827126"/>
                  <a:gd name="connsiteY69" fmla="*/ 1784979 h 3256979"/>
                  <a:gd name="connsiteX70" fmla="*/ 4820124 w 4827126"/>
                  <a:gd name="connsiteY70" fmla="*/ 1792360 h 3256979"/>
                  <a:gd name="connsiteX71" fmla="*/ 4827126 w 4827126"/>
                  <a:gd name="connsiteY71" fmla="*/ 1906469 h 3256979"/>
                  <a:gd name="connsiteX72" fmla="*/ 4746449 w 4827126"/>
                  <a:gd name="connsiteY72" fmla="*/ 1913661 h 3256979"/>
                  <a:gd name="connsiteX73" fmla="*/ 4777356 w 4827126"/>
                  <a:gd name="connsiteY73" fmla="*/ 2351621 h 3256979"/>
                  <a:gd name="connsiteX74" fmla="*/ 3811163 w 4827126"/>
                  <a:gd name="connsiteY74" fmla="*/ 2417937 h 3256979"/>
                  <a:gd name="connsiteX75" fmla="*/ 3790950 w 4827126"/>
                  <a:gd name="connsiteY75" fmla="*/ 2112475 h 3256979"/>
                  <a:gd name="connsiteX76" fmla="*/ 3650870 w 4827126"/>
                  <a:gd name="connsiteY76" fmla="*/ 2121640 h 3256979"/>
                  <a:gd name="connsiteX77" fmla="*/ 3679139 w 4827126"/>
                  <a:gd name="connsiteY77" fmla="*/ 2916370 h 3256979"/>
                  <a:gd name="connsiteX78" fmla="*/ 3433361 w 4827126"/>
                  <a:gd name="connsiteY78" fmla="*/ 2929362 h 3256979"/>
                  <a:gd name="connsiteX79" fmla="*/ 3403763 w 4827126"/>
                  <a:gd name="connsiteY79" fmla="*/ 2646972 h 3256979"/>
                  <a:gd name="connsiteX80" fmla="*/ 3325220 w 4827126"/>
                  <a:gd name="connsiteY80" fmla="*/ 2650160 h 3256979"/>
                  <a:gd name="connsiteX81" fmla="*/ 3298714 w 4827126"/>
                  <a:gd name="connsiteY81" fmla="*/ 2362078 h 3256979"/>
                  <a:gd name="connsiteX82" fmla="*/ 2883930 w 4827126"/>
                  <a:gd name="connsiteY82" fmla="*/ 2387576 h 3256979"/>
                  <a:gd name="connsiteX83" fmla="*/ 2911702 w 4827126"/>
                  <a:gd name="connsiteY83" fmla="*/ 3201749 h 3256979"/>
                  <a:gd name="connsiteX84" fmla="*/ 2760401 w 4827126"/>
                  <a:gd name="connsiteY84" fmla="*/ 3191058 h 3256979"/>
                  <a:gd name="connsiteX85" fmla="*/ 2641313 w 4827126"/>
                  <a:gd name="connsiteY85" fmla="*/ 3183572 h 3256979"/>
                  <a:gd name="connsiteX86" fmla="*/ 2603106 w 4827126"/>
                  <a:gd name="connsiteY86" fmla="*/ 3060693 h 3256979"/>
                  <a:gd name="connsiteX87" fmla="*/ 2576880 w 4827126"/>
                  <a:gd name="connsiteY87" fmla="*/ 3005785 h 3256979"/>
                  <a:gd name="connsiteX88" fmla="*/ 2541842 w 4827126"/>
                  <a:gd name="connsiteY88" fmla="*/ 2403200 h 3256979"/>
                  <a:gd name="connsiteX89" fmla="*/ 1795747 w 4827126"/>
                  <a:gd name="connsiteY89" fmla="*/ 2415868 h 3256979"/>
                  <a:gd name="connsiteX90" fmla="*/ 1767077 w 4827126"/>
                  <a:gd name="connsiteY90" fmla="*/ 2361146 h 3256979"/>
                  <a:gd name="connsiteX91" fmla="*/ 1738596 w 4827126"/>
                  <a:gd name="connsiteY91" fmla="*/ 2325569 h 3256979"/>
                  <a:gd name="connsiteX92" fmla="*/ 1678923 w 4827126"/>
                  <a:gd name="connsiteY92" fmla="*/ 2332570 h 3256979"/>
                  <a:gd name="connsiteX93" fmla="*/ 1654921 w 4827126"/>
                  <a:gd name="connsiteY93" fmla="*/ 2305856 h 3256979"/>
                  <a:gd name="connsiteX94" fmla="*/ 1638300 w 4827126"/>
                  <a:gd name="connsiteY94" fmla="*/ 1815887 h 3256979"/>
                  <a:gd name="connsiteX95" fmla="*/ 1443037 w 4827126"/>
                  <a:gd name="connsiteY95" fmla="*/ 1820650 h 3256979"/>
                  <a:gd name="connsiteX96" fmla="*/ 1414462 w 4827126"/>
                  <a:gd name="connsiteY96" fmla="*/ 1211050 h 3256979"/>
                  <a:gd name="connsiteX97" fmla="*/ 1257300 w 4827126"/>
                  <a:gd name="connsiteY97" fmla="*/ 1211050 h 3256979"/>
                  <a:gd name="connsiteX98" fmla="*/ 1257300 w 4827126"/>
                  <a:gd name="connsiteY98" fmla="*/ 1463462 h 3256979"/>
                  <a:gd name="connsiteX99" fmla="*/ 1119187 w 4827126"/>
                  <a:gd name="connsiteY99" fmla="*/ 1463462 h 3256979"/>
                  <a:gd name="connsiteX100" fmla="*/ 1123950 w 4827126"/>
                  <a:gd name="connsiteY100" fmla="*/ 1744450 h 3256979"/>
                  <a:gd name="connsiteX101" fmla="*/ 981075 w 4827126"/>
                  <a:gd name="connsiteY101" fmla="*/ 1744450 h 3256979"/>
                  <a:gd name="connsiteX102" fmla="*/ 981075 w 4827126"/>
                  <a:gd name="connsiteY102" fmla="*/ 1515850 h 3256979"/>
                  <a:gd name="connsiteX103" fmla="*/ 247650 w 4827126"/>
                  <a:gd name="connsiteY103" fmla="*/ 1515850 h 3256979"/>
                  <a:gd name="connsiteX104" fmla="*/ 245410 w 4827126"/>
                  <a:gd name="connsiteY104" fmla="*/ 1653962 h 3256979"/>
                  <a:gd name="connsiteX105" fmla="*/ 104775 w 4827126"/>
                  <a:gd name="connsiteY105" fmla="*/ 1653962 h 3256979"/>
                  <a:gd name="connsiteX106" fmla="*/ 109537 w 4827126"/>
                  <a:gd name="connsiteY106" fmla="*/ 1544425 h 3256979"/>
                  <a:gd name="connsiteX107" fmla="*/ 4762 w 4827126"/>
                  <a:gd name="connsiteY107" fmla="*/ 1544425 h 3256979"/>
                  <a:gd name="connsiteX108" fmla="*/ 0 w 4827126"/>
                  <a:gd name="connsiteY108" fmla="*/ 1134850 h 3256979"/>
                  <a:gd name="connsiteX0" fmla="*/ 0 w 4827126"/>
                  <a:gd name="connsiteY0" fmla="*/ 1134850 h 3204551"/>
                  <a:gd name="connsiteX1" fmla="*/ 149876 w 4827126"/>
                  <a:gd name="connsiteY1" fmla="*/ 1137184 h 3204551"/>
                  <a:gd name="connsiteX2" fmla="*/ 152400 w 4827126"/>
                  <a:gd name="connsiteY2" fmla="*/ 958637 h 3204551"/>
                  <a:gd name="connsiteX3" fmla="*/ 509587 w 4827126"/>
                  <a:gd name="connsiteY3" fmla="*/ 963400 h 3204551"/>
                  <a:gd name="connsiteX4" fmla="*/ 519112 w 4827126"/>
                  <a:gd name="connsiteY4" fmla="*/ 1096750 h 3204551"/>
                  <a:gd name="connsiteX5" fmla="*/ 671418 w 4827126"/>
                  <a:gd name="connsiteY5" fmla="*/ 1099179 h 3204551"/>
                  <a:gd name="connsiteX6" fmla="*/ 666750 w 4827126"/>
                  <a:gd name="connsiteY6" fmla="*/ 911012 h 3204551"/>
                  <a:gd name="connsiteX7" fmla="*/ 1104900 w 4827126"/>
                  <a:gd name="connsiteY7" fmla="*/ 920537 h 3204551"/>
                  <a:gd name="connsiteX8" fmla="*/ 1104900 w 4827126"/>
                  <a:gd name="connsiteY8" fmla="*/ 815762 h 3204551"/>
                  <a:gd name="connsiteX9" fmla="*/ 1266825 w 4827126"/>
                  <a:gd name="connsiteY9" fmla="*/ 820525 h 3204551"/>
                  <a:gd name="connsiteX10" fmla="*/ 1262062 w 4827126"/>
                  <a:gd name="connsiteY10" fmla="*/ 425237 h 3204551"/>
                  <a:gd name="connsiteX11" fmla="*/ 1214437 w 4827126"/>
                  <a:gd name="connsiteY11" fmla="*/ 425237 h 3204551"/>
                  <a:gd name="connsiteX12" fmla="*/ 1214437 w 4827126"/>
                  <a:gd name="connsiteY12" fmla="*/ 249025 h 3204551"/>
                  <a:gd name="connsiteX13" fmla="*/ 1309687 w 4827126"/>
                  <a:gd name="connsiteY13" fmla="*/ 249025 h 3204551"/>
                  <a:gd name="connsiteX14" fmla="*/ 1300162 w 4827126"/>
                  <a:gd name="connsiteY14" fmla="*/ 163300 h 3204551"/>
                  <a:gd name="connsiteX15" fmla="*/ 1395412 w 4827126"/>
                  <a:gd name="connsiteY15" fmla="*/ 153775 h 3204551"/>
                  <a:gd name="connsiteX16" fmla="*/ 1381123 w 4827126"/>
                  <a:gd name="connsiteY16" fmla="*/ 0 h 3204551"/>
                  <a:gd name="connsiteX17" fmla="*/ 1607487 w 4827126"/>
                  <a:gd name="connsiteY17" fmla="*/ 37330 h 3204551"/>
                  <a:gd name="connsiteX18" fmla="*/ 1757270 w 4827126"/>
                  <a:gd name="connsiteY18" fmla="*/ 16579 h 3204551"/>
                  <a:gd name="connsiteX19" fmla="*/ 1781174 w 4827126"/>
                  <a:gd name="connsiteY19" fmla="*/ 87630 h 3204551"/>
                  <a:gd name="connsiteX20" fmla="*/ 1790700 w 4827126"/>
                  <a:gd name="connsiteY20" fmla="*/ 320462 h 3204551"/>
                  <a:gd name="connsiteX21" fmla="*/ 1747837 w 4827126"/>
                  <a:gd name="connsiteY21" fmla="*/ 329987 h 3204551"/>
                  <a:gd name="connsiteX22" fmla="*/ 1757362 w 4827126"/>
                  <a:gd name="connsiteY22" fmla="*/ 415712 h 3204551"/>
                  <a:gd name="connsiteX23" fmla="*/ 1704975 w 4827126"/>
                  <a:gd name="connsiteY23" fmla="*/ 410950 h 3204551"/>
                  <a:gd name="connsiteX24" fmla="*/ 1714500 w 4827126"/>
                  <a:gd name="connsiteY24" fmla="*/ 606212 h 3204551"/>
                  <a:gd name="connsiteX25" fmla="*/ 1735980 w 4827126"/>
                  <a:gd name="connsiteY25" fmla="*/ 616022 h 3204551"/>
                  <a:gd name="connsiteX26" fmla="*/ 2066925 w 4827126"/>
                  <a:gd name="connsiteY26" fmla="*/ 210925 h 3204551"/>
                  <a:gd name="connsiteX27" fmla="*/ 2095311 w 4827126"/>
                  <a:gd name="connsiteY27" fmla="*/ 258740 h 3204551"/>
                  <a:gd name="connsiteX28" fmla="*/ 2159840 w 4827126"/>
                  <a:gd name="connsiteY28" fmla="*/ 289742 h 3204551"/>
                  <a:gd name="connsiteX29" fmla="*/ 2197846 w 4827126"/>
                  <a:gd name="connsiteY29" fmla="*/ 311127 h 3204551"/>
                  <a:gd name="connsiteX30" fmla="*/ 2268242 w 4827126"/>
                  <a:gd name="connsiteY30" fmla="*/ 310654 h 3204551"/>
                  <a:gd name="connsiteX31" fmla="*/ 2323721 w 4827126"/>
                  <a:gd name="connsiteY31" fmla="*/ 336704 h 3204551"/>
                  <a:gd name="connsiteX32" fmla="*/ 2352485 w 4827126"/>
                  <a:gd name="connsiteY32" fmla="*/ 399090 h 3204551"/>
                  <a:gd name="connsiteX33" fmla="*/ 2362200 w 4827126"/>
                  <a:gd name="connsiteY33" fmla="*/ 430000 h 3204551"/>
                  <a:gd name="connsiteX34" fmla="*/ 2376487 w 4827126"/>
                  <a:gd name="connsiteY34" fmla="*/ 458575 h 3204551"/>
                  <a:gd name="connsiteX35" fmla="*/ 2419350 w 4827126"/>
                  <a:gd name="connsiteY35" fmla="*/ 480243 h 3204551"/>
                  <a:gd name="connsiteX36" fmla="*/ 2476500 w 4827126"/>
                  <a:gd name="connsiteY36" fmla="*/ 477909 h 3204551"/>
                  <a:gd name="connsiteX37" fmla="*/ 2531032 w 4827126"/>
                  <a:gd name="connsiteY37" fmla="*/ 482673 h 3204551"/>
                  <a:gd name="connsiteX38" fmla="*/ 2581181 w 4827126"/>
                  <a:gd name="connsiteY38" fmla="*/ 508819 h 3204551"/>
                  <a:gd name="connsiteX39" fmla="*/ 2678668 w 4827126"/>
                  <a:gd name="connsiteY39" fmla="*/ 620595 h 3204551"/>
                  <a:gd name="connsiteX40" fmla="*/ 2752725 w 4827126"/>
                  <a:gd name="connsiteY40" fmla="*/ 739562 h 3204551"/>
                  <a:gd name="connsiteX41" fmla="*/ 2907269 w 4827126"/>
                  <a:gd name="connsiteY41" fmla="*/ 880103 h 3204551"/>
                  <a:gd name="connsiteX42" fmla="*/ 2919412 w 4827126"/>
                  <a:gd name="connsiteY42" fmla="*/ 915775 h 3204551"/>
                  <a:gd name="connsiteX43" fmla="*/ 2924175 w 4827126"/>
                  <a:gd name="connsiteY43" fmla="*/ 968162 h 3204551"/>
                  <a:gd name="connsiteX44" fmla="*/ 2909887 w 4827126"/>
                  <a:gd name="connsiteY44" fmla="*/ 1020550 h 3204551"/>
                  <a:gd name="connsiteX45" fmla="*/ 2914650 w 4827126"/>
                  <a:gd name="connsiteY45" fmla="*/ 1063412 h 3204551"/>
                  <a:gd name="connsiteX46" fmla="*/ 2943225 w 4827126"/>
                  <a:gd name="connsiteY46" fmla="*/ 1091987 h 3204551"/>
                  <a:gd name="connsiteX47" fmla="*/ 2986087 w 4827126"/>
                  <a:gd name="connsiteY47" fmla="*/ 1111037 h 3204551"/>
                  <a:gd name="connsiteX48" fmla="*/ 3014472 w 4827126"/>
                  <a:gd name="connsiteY48" fmla="*/ 1173140 h 3204551"/>
                  <a:gd name="connsiteX49" fmla="*/ 3216927 w 4827126"/>
                  <a:gd name="connsiteY49" fmla="*/ 1175663 h 3204551"/>
                  <a:gd name="connsiteX50" fmla="*/ 3338512 w 4827126"/>
                  <a:gd name="connsiteY50" fmla="*/ 1132706 h 3204551"/>
                  <a:gd name="connsiteX51" fmla="*/ 3414712 w 4827126"/>
                  <a:gd name="connsiteY51" fmla="*/ 1163425 h 3204551"/>
                  <a:gd name="connsiteX52" fmla="*/ 3414712 w 4827126"/>
                  <a:gd name="connsiteY52" fmla="*/ 1201525 h 3204551"/>
                  <a:gd name="connsiteX53" fmla="*/ 3400425 w 4827126"/>
                  <a:gd name="connsiteY53" fmla="*/ 1268200 h 3204551"/>
                  <a:gd name="connsiteX54" fmla="*/ 3386137 w 4827126"/>
                  <a:gd name="connsiteY54" fmla="*/ 1292012 h 3204551"/>
                  <a:gd name="connsiteX55" fmla="*/ 3441618 w 4827126"/>
                  <a:gd name="connsiteY55" fmla="*/ 1349541 h 3204551"/>
                  <a:gd name="connsiteX56" fmla="*/ 3548062 w 4827126"/>
                  <a:gd name="connsiteY56" fmla="*/ 1468225 h 3204551"/>
                  <a:gd name="connsiteX57" fmla="*/ 3481387 w 4827126"/>
                  <a:gd name="connsiteY57" fmla="*/ 1563475 h 3204551"/>
                  <a:gd name="connsiteX58" fmla="*/ 3476625 w 4827126"/>
                  <a:gd name="connsiteY58" fmla="*/ 1577762 h 3204551"/>
                  <a:gd name="connsiteX59" fmla="*/ 3495675 w 4827126"/>
                  <a:gd name="connsiteY59" fmla="*/ 1611100 h 3204551"/>
                  <a:gd name="connsiteX60" fmla="*/ 3714750 w 4827126"/>
                  <a:gd name="connsiteY60" fmla="*/ 1649200 h 3204551"/>
                  <a:gd name="connsiteX61" fmla="*/ 3933825 w 4827126"/>
                  <a:gd name="connsiteY61" fmla="*/ 1673202 h 3204551"/>
                  <a:gd name="connsiteX62" fmla="*/ 4141326 w 4827126"/>
                  <a:gd name="connsiteY62" fmla="*/ 1606337 h 3204551"/>
                  <a:gd name="connsiteX63" fmla="*/ 4281487 w 4827126"/>
                  <a:gd name="connsiteY63" fmla="*/ 1677775 h 3204551"/>
                  <a:gd name="connsiteX64" fmla="*/ 4336588 w 4827126"/>
                  <a:gd name="connsiteY64" fmla="*/ 1646772 h 3204551"/>
                  <a:gd name="connsiteX65" fmla="*/ 4315016 w 4827126"/>
                  <a:gd name="connsiteY65" fmla="*/ 1484752 h 3204551"/>
                  <a:gd name="connsiteX66" fmla="*/ 4452748 w 4827126"/>
                  <a:gd name="connsiteY66" fmla="*/ 1480179 h 3204551"/>
                  <a:gd name="connsiteX67" fmla="*/ 4464512 w 4827126"/>
                  <a:gd name="connsiteY67" fmla="*/ 1601764 h 3204551"/>
                  <a:gd name="connsiteX68" fmla="*/ 4765309 w 4827126"/>
                  <a:gd name="connsiteY68" fmla="*/ 1575239 h 3204551"/>
                  <a:gd name="connsiteX69" fmla="*/ 4779881 w 4827126"/>
                  <a:gd name="connsiteY69" fmla="*/ 1784979 h 3204551"/>
                  <a:gd name="connsiteX70" fmla="*/ 4820124 w 4827126"/>
                  <a:gd name="connsiteY70" fmla="*/ 1792360 h 3204551"/>
                  <a:gd name="connsiteX71" fmla="*/ 4827126 w 4827126"/>
                  <a:gd name="connsiteY71" fmla="*/ 1906469 h 3204551"/>
                  <a:gd name="connsiteX72" fmla="*/ 4746449 w 4827126"/>
                  <a:gd name="connsiteY72" fmla="*/ 1913661 h 3204551"/>
                  <a:gd name="connsiteX73" fmla="*/ 4777356 w 4827126"/>
                  <a:gd name="connsiteY73" fmla="*/ 2351621 h 3204551"/>
                  <a:gd name="connsiteX74" fmla="*/ 3811163 w 4827126"/>
                  <a:gd name="connsiteY74" fmla="*/ 2417937 h 3204551"/>
                  <a:gd name="connsiteX75" fmla="*/ 3790950 w 4827126"/>
                  <a:gd name="connsiteY75" fmla="*/ 2112475 h 3204551"/>
                  <a:gd name="connsiteX76" fmla="*/ 3650870 w 4827126"/>
                  <a:gd name="connsiteY76" fmla="*/ 2121640 h 3204551"/>
                  <a:gd name="connsiteX77" fmla="*/ 3679139 w 4827126"/>
                  <a:gd name="connsiteY77" fmla="*/ 2916370 h 3204551"/>
                  <a:gd name="connsiteX78" fmla="*/ 3433361 w 4827126"/>
                  <a:gd name="connsiteY78" fmla="*/ 2929362 h 3204551"/>
                  <a:gd name="connsiteX79" fmla="*/ 3403763 w 4827126"/>
                  <a:gd name="connsiteY79" fmla="*/ 2646972 h 3204551"/>
                  <a:gd name="connsiteX80" fmla="*/ 3325220 w 4827126"/>
                  <a:gd name="connsiteY80" fmla="*/ 2650160 h 3204551"/>
                  <a:gd name="connsiteX81" fmla="*/ 3298714 w 4827126"/>
                  <a:gd name="connsiteY81" fmla="*/ 2362078 h 3204551"/>
                  <a:gd name="connsiteX82" fmla="*/ 2883930 w 4827126"/>
                  <a:gd name="connsiteY82" fmla="*/ 2387576 h 3204551"/>
                  <a:gd name="connsiteX83" fmla="*/ 2911702 w 4827126"/>
                  <a:gd name="connsiteY83" fmla="*/ 3201749 h 3204551"/>
                  <a:gd name="connsiteX84" fmla="*/ 2760401 w 4827126"/>
                  <a:gd name="connsiteY84" fmla="*/ 3191058 h 3204551"/>
                  <a:gd name="connsiteX85" fmla="*/ 2641313 w 4827126"/>
                  <a:gd name="connsiteY85" fmla="*/ 3183572 h 3204551"/>
                  <a:gd name="connsiteX86" fmla="*/ 2603106 w 4827126"/>
                  <a:gd name="connsiteY86" fmla="*/ 3060693 h 3204551"/>
                  <a:gd name="connsiteX87" fmla="*/ 2576880 w 4827126"/>
                  <a:gd name="connsiteY87" fmla="*/ 3005785 h 3204551"/>
                  <a:gd name="connsiteX88" fmla="*/ 2541842 w 4827126"/>
                  <a:gd name="connsiteY88" fmla="*/ 2403200 h 3204551"/>
                  <a:gd name="connsiteX89" fmla="*/ 1795747 w 4827126"/>
                  <a:gd name="connsiteY89" fmla="*/ 2415868 h 3204551"/>
                  <a:gd name="connsiteX90" fmla="*/ 1767077 w 4827126"/>
                  <a:gd name="connsiteY90" fmla="*/ 2361146 h 3204551"/>
                  <a:gd name="connsiteX91" fmla="*/ 1738596 w 4827126"/>
                  <a:gd name="connsiteY91" fmla="*/ 2325569 h 3204551"/>
                  <a:gd name="connsiteX92" fmla="*/ 1678923 w 4827126"/>
                  <a:gd name="connsiteY92" fmla="*/ 2332570 h 3204551"/>
                  <a:gd name="connsiteX93" fmla="*/ 1654921 w 4827126"/>
                  <a:gd name="connsiteY93" fmla="*/ 2305856 h 3204551"/>
                  <a:gd name="connsiteX94" fmla="*/ 1638300 w 4827126"/>
                  <a:gd name="connsiteY94" fmla="*/ 1815887 h 3204551"/>
                  <a:gd name="connsiteX95" fmla="*/ 1443037 w 4827126"/>
                  <a:gd name="connsiteY95" fmla="*/ 1820650 h 3204551"/>
                  <a:gd name="connsiteX96" fmla="*/ 1414462 w 4827126"/>
                  <a:gd name="connsiteY96" fmla="*/ 1211050 h 3204551"/>
                  <a:gd name="connsiteX97" fmla="*/ 1257300 w 4827126"/>
                  <a:gd name="connsiteY97" fmla="*/ 1211050 h 3204551"/>
                  <a:gd name="connsiteX98" fmla="*/ 1257300 w 4827126"/>
                  <a:gd name="connsiteY98" fmla="*/ 1463462 h 3204551"/>
                  <a:gd name="connsiteX99" fmla="*/ 1119187 w 4827126"/>
                  <a:gd name="connsiteY99" fmla="*/ 1463462 h 3204551"/>
                  <a:gd name="connsiteX100" fmla="*/ 1123950 w 4827126"/>
                  <a:gd name="connsiteY100" fmla="*/ 1744450 h 3204551"/>
                  <a:gd name="connsiteX101" fmla="*/ 981075 w 4827126"/>
                  <a:gd name="connsiteY101" fmla="*/ 1744450 h 3204551"/>
                  <a:gd name="connsiteX102" fmla="*/ 981075 w 4827126"/>
                  <a:gd name="connsiteY102" fmla="*/ 1515850 h 3204551"/>
                  <a:gd name="connsiteX103" fmla="*/ 247650 w 4827126"/>
                  <a:gd name="connsiteY103" fmla="*/ 1515850 h 3204551"/>
                  <a:gd name="connsiteX104" fmla="*/ 245410 w 4827126"/>
                  <a:gd name="connsiteY104" fmla="*/ 1653962 h 3204551"/>
                  <a:gd name="connsiteX105" fmla="*/ 104775 w 4827126"/>
                  <a:gd name="connsiteY105" fmla="*/ 1653962 h 3204551"/>
                  <a:gd name="connsiteX106" fmla="*/ 109537 w 4827126"/>
                  <a:gd name="connsiteY106" fmla="*/ 1544425 h 3204551"/>
                  <a:gd name="connsiteX107" fmla="*/ 4762 w 4827126"/>
                  <a:gd name="connsiteY107" fmla="*/ 1544425 h 3204551"/>
                  <a:gd name="connsiteX108" fmla="*/ 0 w 4827126"/>
                  <a:gd name="connsiteY108" fmla="*/ 1134850 h 3204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4827126" h="3204551">
                    <a:moveTo>
                      <a:pt x="0" y="1134850"/>
                    </a:moveTo>
                    <a:lnTo>
                      <a:pt x="149876" y="1137184"/>
                    </a:lnTo>
                    <a:cubicBezTo>
                      <a:pt x="150717" y="1077668"/>
                      <a:pt x="151559" y="1018153"/>
                      <a:pt x="152400" y="958637"/>
                    </a:cubicBezTo>
                    <a:lnTo>
                      <a:pt x="509587" y="963400"/>
                    </a:lnTo>
                    <a:lnTo>
                      <a:pt x="519112" y="1096750"/>
                    </a:lnTo>
                    <a:lnTo>
                      <a:pt x="671418" y="1099179"/>
                    </a:lnTo>
                    <a:cubicBezTo>
                      <a:pt x="670671" y="1038885"/>
                      <a:pt x="667497" y="971306"/>
                      <a:pt x="666750" y="911012"/>
                    </a:cubicBezTo>
                    <a:lnTo>
                      <a:pt x="1104900" y="920537"/>
                    </a:lnTo>
                    <a:lnTo>
                      <a:pt x="1104900" y="815762"/>
                    </a:lnTo>
                    <a:lnTo>
                      <a:pt x="1266825" y="820525"/>
                    </a:lnTo>
                    <a:cubicBezTo>
                      <a:pt x="1265237" y="688762"/>
                      <a:pt x="1263650" y="557000"/>
                      <a:pt x="1262062" y="425237"/>
                    </a:cubicBezTo>
                    <a:lnTo>
                      <a:pt x="1214437" y="425237"/>
                    </a:lnTo>
                    <a:lnTo>
                      <a:pt x="1214437" y="249025"/>
                    </a:lnTo>
                    <a:lnTo>
                      <a:pt x="1309687" y="249025"/>
                    </a:lnTo>
                    <a:lnTo>
                      <a:pt x="1300162" y="163300"/>
                    </a:lnTo>
                    <a:lnTo>
                      <a:pt x="1395412" y="153775"/>
                    </a:lnTo>
                    <a:lnTo>
                      <a:pt x="1381123" y="0"/>
                    </a:lnTo>
                    <a:lnTo>
                      <a:pt x="1607487" y="37330"/>
                    </a:lnTo>
                    <a:lnTo>
                      <a:pt x="1757270" y="16579"/>
                    </a:lnTo>
                    <a:lnTo>
                      <a:pt x="1781174" y="87630"/>
                    </a:lnTo>
                    <a:lnTo>
                      <a:pt x="1790700" y="320462"/>
                    </a:lnTo>
                    <a:lnTo>
                      <a:pt x="1747837" y="329987"/>
                    </a:lnTo>
                    <a:lnTo>
                      <a:pt x="1757362" y="415712"/>
                    </a:lnTo>
                    <a:lnTo>
                      <a:pt x="1704975" y="410950"/>
                    </a:lnTo>
                    <a:lnTo>
                      <a:pt x="1714500" y="606212"/>
                    </a:lnTo>
                    <a:lnTo>
                      <a:pt x="1735980" y="616022"/>
                    </a:lnTo>
                    <a:lnTo>
                      <a:pt x="2066925" y="210925"/>
                    </a:lnTo>
                    <a:lnTo>
                      <a:pt x="2095311" y="258740"/>
                    </a:lnTo>
                    <a:cubicBezTo>
                      <a:pt x="2116011" y="265027"/>
                      <a:pt x="2142751" y="281011"/>
                      <a:pt x="2159840" y="289742"/>
                    </a:cubicBezTo>
                    <a:cubicBezTo>
                      <a:pt x="2176929" y="298473"/>
                      <a:pt x="2183558" y="303190"/>
                      <a:pt x="2197846" y="311127"/>
                    </a:cubicBezTo>
                    <a:lnTo>
                      <a:pt x="2268242" y="310654"/>
                    </a:lnTo>
                    <a:lnTo>
                      <a:pt x="2323721" y="336704"/>
                    </a:lnTo>
                    <a:lnTo>
                      <a:pt x="2352485" y="399090"/>
                    </a:lnTo>
                    <a:lnTo>
                      <a:pt x="2362200" y="430000"/>
                    </a:lnTo>
                    <a:lnTo>
                      <a:pt x="2376487" y="458575"/>
                    </a:lnTo>
                    <a:lnTo>
                      <a:pt x="2419350" y="480243"/>
                    </a:lnTo>
                    <a:lnTo>
                      <a:pt x="2476500" y="477909"/>
                    </a:lnTo>
                    <a:lnTo>
                      <a:pt x="2531032" y="482673"/>
                    </a:lnTo>
                    <a:lnTo>
                      <a:pt x="2581181" y="508819"/>
                    </a:lnTo>
                    <a:lnTo>
                      <a:pt x="2678668" y="620595"/>
                    </a:lnTo>
                    <a:lnTo>
                      <a:pt x="2752725" y="739562"/>
                    </a:lnTo>
                    <a:lnTo>
                      <a:pt x="2907269" y="880103"/>
                    </a:lnTo>
                    <a:lnTo>
                      <a:pt x="2919412" y="915775"/>
                    </a:lnTo>
                    <a:lnTo>
                      <a:pt x="2924175" y="968162"/>
                    </a:lnTo>
                    <a:lnTo>
                      <a:pt x="2909887" y="1020550"/>
                    </a:lnTo>
                    <a:lnTo>
                      <a:pt x="2914650" y="1063412"/>
                    </a:lnTo>
                    <a:lnTo>
                      <a:pt x="2943225" y="1091987"/>
                    </a:lnTo>
                    <a:lnTo>
                      <a:pt x="2986087" y="1111037"/>
                    </a:lnTo>
                    <a:lnTo>
                      <a:pt x="3014472" y="1173140"/>
                    </a:lnTo>
                    <a:lnTo>
                      <a:pt x="3216927" y="1175663"/>
                    </a:lnTo>
                    <a:lnTo>
                      <a:pt x="3338512" y="1132706"/>
                    </a:lnTo>
                    <a:lnTo>
                      <a:pt x="3414712" y="1163425"/>
                    </a:lnTo>
                    <a:lnTo>
                      <a:pt x="3414712" y="1201525"/>
                    </a:lnTo>
                    <a:lnTo>
                      <a:pt x="3400425" y="1268200"/>
                    </a:lnTo>
                    <a:lnTo>
                      <a:pt x="3386137" y="1292012"/>
                    </a:lnTo>
                    <a:lnTo>
                      <a:pt x="3441618" y="1349541"/>
                    </a:lnTo>
                    <a:lnTo>
                      <a:pt x="3548062" y="1468225"/>
                    </a:lnTo>
                    <a:lnTo>
                      <a:pt x="3481387" y="1563475"/>
                    </a:lnTo>
                    <a:lnTo>
                      <a:pt x="3476625" y="1577762"/>
                    </a:lnTo>
                    <a:lnTo>
                      <a:pt x="3495675" y="1611100"/>
                    </a:lnTo>
                    <a:lnTo>
                      <a:pt x="3714750" y="1649200"/>
                    </a:lnTo>
                    <a:lnTo>
                      <a:pt x="3933825" y="1673202"/>
                    </a:lnTo>
                    <a:lnTo>
                      <a:pt x="4141326" y="1606337"/>
                    </a:lnTo>
                    <a:lnTo>
                      <a:pt x="4281487" y="1677775"/>
                    </a:lnTo>
                    <a:lnTo>
                      <a:pt x="4336588" y="1646772"/>
                    </a:lnTo>
                    <a:lnTo>
                      <a:pt x="4315016" y="1484752"/>
                    </a:lnTo>
                    <a:lnTo>
                      <a:pt x="4452748" y="1480179"/>
                    </a:lnTo>
                    <a:lnTo>
                      <a:pt x="4464512" y="1601764"/>
                    </a:lnTo>
                    <a:lnTo>
                      <a:pt x="4765309" y="1575239"/>
                    </a:lnTo>
                    <a:lnTo>
                      <a:pt x="4779881" y="1784979"/>
                    </a:lnTo>
                    <a:lnTo>
                      <a:pt x="4820124" y="1792360"/>
                    </a:lnTo>
                    <a:lnTo>
                      <a:pt x="4827126" y="1906469"/>
                    </a:lnTo>
                    <a:lnTo>
                      <a:pt x="4746449" y="1913661"/>
                    </a:lnTo>
                    <a:lnTo>
                      <a:pt x="4777356" y="2351621"/>
                    </a:lnTo>
                    <a:lnTo>
                      <a:pt x="3811163" y="2417937"/>
                    </a:lnTo>
                    <a:lnTo>
                      <a:pt x="3790950" y="2112475"/>
                    </a:lnTo>
                    <a:lnTo>
                      <a:pt x="3650870" y="2121640"/>
                    </a:lnTo>
                    <a:cubicBezTo>
                      <a:pt x="3649497" y="2226105"/>
                      <a:pt x="3680512" y="2811905"/>
                      <a:pt x="3679139" y="2916370"/>
                    </a:cubicBezTo>
                    <a:lnTo>
                      <a:pt x="3433361" y="2929362"/>
                    </a:lnTo>
                    <a:cubicBezTo>
                      <a:pt x="3432862" y="2870091"/>
                      <a:pt x="3404262" y="2706243"/>
                      <a:pt x="3403763" y="2646972"/>
                    </a:cubicBezTo>
                    <a:lnTo>
                      <a:pt x="3325220" y="2650160"/>
                    </a:lnTo>
                    <a:cubicBezTo>
                      <a:pt x="3321783" y="2651249"/>
                      <a:pt x="3302151" y="2360989"/>
                      <a:pt x="3298714" y="2362078"/>
                    </a:cubicBezTo>
                    <a:lnTo>
                      <a:pt x="2883930" y="2387576"/>
                    </a:lnTo>
                    <a:lnTo>
                      <a:pt x="2911702" y="3201749"/>
                    </a:lnTo>
                    <a:cubicBezTo>
                      <a:pt x="2911320" y="3170091"/>
                      <a:pt x="2785264" y="3229568"/>
                      <a:pt x="2760401" y="3191058"/>
                    </a:cubicBezTo>
                    <a:cubicBezTo>
                      <a:pt x="2735538" y="3152548"/>
                      <a:pt x="2665003" y="3207664"/>
                      <a:pt x="2641313" y="3183572"/>
                    </a:cubicBezTo>
                    <a:cubicBezTo>
                      <a:pt x="2617623" y="3159480"/>
                      <a:pt x="2623617" y="3084972"/>
                      <a:pt x="2603106" y="3060693"/>
                    </a:cubicBezTo>
                    <a:lnTo>
                      <a:pt x="2576880" y="3005785"/>
                    </a:lnTo>
                    <a:lnTo>
                      <a:pt x="2541842" y="2403200"/>
                    </a:lnTo>
                    <a:lnTo>
                      <a:pt x="1795747" y="2415868"/>
                    </a:lnTo>
                    <a:lnTo>
                      <a:pt x="1767077" y="2361146"/>
                    </a:lnTo>
                    <a:lnTo>
                      <a:pt x="1738596" y="2325569"/>
                    </a:lnTo>
                    <a:lnTo>
                      <a:pt x="1678923" y="2332570"/>
                    </a:lnTo>
                    <a:lnTo>
                      <a:pt x="1654921" y="2305856"/>
                    </a:lnTo>
                    <a:lnTo>
                      <a:pt x="1638300" y="1815887"/>
                    </a:lnTo>
                    <a:lnTo>
                      <a:pt x="1443037" y="1820650"/>
                    </a:lnTo>
                    <a:lnTo>
                      <a:pt x="1414462" y="1211050"/>
                    </a:lnTo>
                    <a:lnTo>
                      <a:pt x="1257300" y="1211050"/>
                    </a:lnTo>
                    <a:lnTo>
                      <a:pt x="1257300" y="1463462"/>
                    </a:lnTo>
                    <a:lnTo>
                      <a:pt x="1119187" y="1463462"/>
                    </a:lnTo>
                    <a:cubicBezTo>
                      <a:pt x="1120775" y="1557125"/>
                      <a:pt x="1122362" y="1650787"/>
                      <a:pt x="1123950" y="1744450"/>
                    </a:cubicBezTo>
                    <a:lnTo>
                      <a:pt x="981075" y="1744450"/>
                    </a:lnTo>
                    <a:lnTo>
                      <a:pt x="981075" y="1515850"/>
                    </a:lnTo>
                    <a:lnTo>
                      <a:pt x="247650" y="1515850"/>
                    </a:lnTo>
                    <a:cubicBezTo>
                      <a:pt x="246903" y="1561887"/>
                      <a:pt x="246157" y="1607925"/>
                      <a:pt x="245410" y="1653962"/>
                    </a:cubicBezTo>
                    <a:lnTo>
                      <a:pt x="104775" y="1653962"/>
                    </a:lnTo>
                    <a:lnTo>
                      <a:pt x="109537" y="1544425"/>
                    </a:lnTo>
                    <a:lnTo>
                      <a:pt x="4762" y="1544425"/>
                    </a:lnTo>
                    <a:cubicBezTo>
                      <a:pt x="3175" y="1407900"/>
                      <a:pt x="1587" y="1271375"/>
                      <a:pt x="0" y="1134850"/>
                    </a:cubicBezTo>
                    <a:close/>
                  </a:path>
                </a:pathLst>
              </a:custGeom>
              <a:solidFill>
                <a:srgbClr val="FF8D1C"/>
              </a:solidFill>
              <a:ln w="9525" algn="ctr">
                <a:noFill/>
                <a:round/>
                <a:headEnd/>
                <a:tailEnd/>
              </a:ln>
            </p:spPr>
            <p:txBody>
              <a:bodyPr lIns="97718" tIns="48860" rIns="97718" bIns="48860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7A37"/>
                    </a:solidFill>
                    <a:latin typeface="Arial" pitchFamily="34" charset="0"/>
                    <a:cs typeface="Arial" panose="020B0604020202020204" pitchFamily="34" charset="0"/>
                  </a:rPr>
                  <a:t>                    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7A37"/>
                    </a:solidFill>
                    <a:latin typeface="Arial" pitchFamily="34" charset="0"/>
                    <a:cs typeface="Arial" panose="020B0604020202020204" pitchFamily="34" charset="0"/>
                  </a:rPr>
                  <a:t>                    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7A37"/>
                    </a:solidFill>
                    <a:latin typeface="Arial" pitchFamily="34" charset="0"/>
                    <a:cs typeface="Arial" panose="020B0604020202020204" pitchFamily="34" charset="0"/>
                  </a:rPr>
                  <a:t>                   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2000" b="1" kern="0" dirty="0">
                    <a:solidFill>
                      <a:srgbClr val="007A37"/>
                    </a:solidFill>
                    <a:latin typeface="Arial" pitchFamily="34" charset="0"/>
                    <a:cs typeface="Arial" panose="020B0604020202020204" pitchFamily="34" charset="0"/>
                  </a:rPr>
                  <a:t>                      </a:t>
                </a:r>
                <a:endParaRPr lang="ru-RU" sz="2000" b="1" kern="0" dirty="0">
                  <a:solidFill>
                    <a:srgbClr val="005024"/>
                  </a:solidFill>
                  <a:latin typeface="Arial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28705" name="Прямая со стрелкой 165"/>
            <p:cNvCxnSpPr>
              <a:cxnSpLocks noChangeShapeType="1"/>
              <a:endCxn id="170" idx="45"/>
            </p:cNvCxnSpPr>
            <p:nvPr/>
          </p:nvCxnSpPr>
          <p:spPr bwMode="auto">
            <a:xfrm rot="853846" flipH="1" flipV="1">
              <a:off x="4071057" y="3574933"/>
              <a:ext cx="118126" cy="570137"/>
            </a:xfrm>
            <a:prstGeom prst="straightConnector1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arrow" w="med" len="med"/>
                </a14:hiddenLine>
              </a:ext>
            </a:extLst>
          </p:spPr>
        </p:cxnSp>
      </p:grpSp>
      <p:sp>
        <p:nvSpPr>
          <p:cNvPr id="28676" name="Rectangle 52"/>
          <p:cNvSpPr>
            <a:spLocks noChangeArrowheads="1"/>
          </p:cNvSpPr>
          <p:nvPr/>
        </p:nvSpPr>
        <p:spPr bwMode="auto">
          <a:xfrm>
            <a:off x="3336404" y="333375"/>
            <a:ext cx="1183217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7718" tIns="48860" rIns="97718" bIns="48860" anchor="ctr"/>
          <a:lstStyle/>
          <a:p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0244" name="Заголовок 20"/>
          <p:cNvSpPr>
            <a:spLocks noGrp="1"/>
          </p:cNvSpPr>
          <p:nvPr>
            <p:ph type="title"/>
          </p:nvPr>
        </p:nvSpPr>
        <p:spPr>
          <a:xfrm>
            <a:off x="350489" y="333375"/>
            <a:ext cx="8793294" cy="562795"/>
          </a:xfrm>
        </p:spPr>
        <p:txBody>
          <a:bodyPr/>
          <a:lstStyle/>
          <a:p>
            <a:pPr>
              <a:defRPr/>
            </a:pPr>
            <a:r>
              <a:rPr lang="ru-RU" sz="20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ООО «РН-УВАТНЕФТЕГАЗ»</a:t>
            </a:r>
            <a:endParaRPr lang="ru-RU" sz="2000" b="0" kern="1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54E0E3-D907-4026-877B-683BC7D9751F}" type="slidenum">
              <a:rPr lang="ru-RU" smtClean="0"/>
              <a:pPr/>
              <a:t>3</a:t>
            </a:fld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66" y="4796928"/>
            <a:ext cx="3933870" cy="19266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9"/>
          <p:cNvSpPr txBox="1">
            <a:spLocks noChangeArrowheads="1"/>
          </p:cNvSpPr>
          <p:nvPr/>
        </p:nvSpPr>
        <p:spPr bwMode="auto">
          <a:xfrm>
            <a:off x="645885" y="6072335"/>
            <a:ext cx="211886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 smtClean="0">
                <a:cs typeface="+mn-cs"/>
              </a:rPr>
              <a:t>154 </a:t>
            </a:r>
            <a:r>
              <a:rPr lang="ru-RU" sz="1400" b="1" dirty="0">
                <a:cs typeface="+mn-cs"/>
              </a:rPr>
              <a:t>млн.т.</a:t>
            </a:r>
          </a:p>
        </p:txBody>
      </p:sp>
      <p:sp>
        <p:nvSpPr>
          <p:cNvPr id="21" name="TextBox 10"/>
          <p:cNvSpPr txBox="1">
            <a:spLocks noChangeArrowheads="1"/>
          </p:cNvSpPr>
          <p:nvPr/>
        </p:nvSpPr>
        <p:spPr bwMode="auto">
          <a:xfrm>
            <a:off x="1520957" y="5474755"/>
            <a:ext cx="17872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>
                <a:cs typeface="+mn-cs"/>
              </a:rPr>
              <a:t>+ </a:t>
            </a:r>
            <a:r>
              <a:rPr lang="ru-RU" sz="1400" b="1" dirty="0" smtClean="0">
                <a:cs typeface="+mn-cs"/>
              </a:rPr>
              <a:t>85 </a:t>
            </a:r>
            <a:r>
              <a:rPr lang="ru-RU" sz="1400" b="1" dirty="0">
                <a:cs typeface="+mn-cs"/>
              </a:rPr>
              <a:t>млн.т.</a:t>
            </a:r>
          </a:p>
        </p:txBody>
      </p:sp>
      <p:sp>
        <p:nvSpPr>
          <p:cNvPr id="22" name="TextBox 8"/>
          <p:cNvSpPr txBox="1">
            <a:spLocks noChangeArrowheads="1"/>
          </p:cNvSpPr>
          <p:nvPr/>
        </p:nvSpPr>
        <p:spPr bwMode="auto">
          <a:xfrm>
            <a:off x="2595475" y="5260056"/>
            <a:ext cx="21549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8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8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8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1400" b="1" dirty="0">
                <a:cs typeface="+mn-cs"/>
              </a:rPr>
              <a:t>+ </a:t>
            </a:r>
            <a:r>
              <a:rPr lang="ru-RU" sz="1400" b="1" dirty="0" smtClean="0">
                <a:cs typeface="+mn-cs"/>
              </a:rPr>
              <a:t>245 </a:t>
            </a:r>
            <a:r>
              <a:rPr lang="ru-RU" sz="1400" b="1" dirty="0" err="1">
                <a:cs typeface="+mn-cs"/>
              </a:rPr>
              <a:t>млн.т</a:t>
            </a:r>
            <a:r>
              <a:rPr lang="ru-RU" sz="1400" b="1" dirty="0" smtClean="0">
                <a:cs typeface="+mn-cs"/>
              </a:rPr>
              <a:t>.</a:t>
            </a:r>
            <a:endParaRPr lang="ru-RU" sz="1400" b="1" i="1" dirty="0"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70666" y="1114871"/>
            <a:ext cx="3672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УВАТСКИЙ ПРОЕКТ СЕГОДНЯ:</a:t>
            </a:r>
            <a:endParaRPr lang="ru-RU" sz="1400" dirty="0"/>
          </a:p>
        </p:txBody>
      </p:sp>
      <p:sp>
        <p:nvSpPr>
          <p:cNvPr id="27" name="Пятиугольник 26"/>
          <p:cNvSpPr/>
          <p:nvPr/>
        </p:nvSpPr>
        <p:spPr>
          <a:xfrm>
            <a:off x="3765193" y="1571295"/>
            <a:ext cx="202307" cy="200025"/>
          </a:xfrm>
          <a:prstGeom prst="homePlate">
            <a:avLst/>
          </a:prstGeom>
          <a:solidFill>
            <a:srgbClr val="FED20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947758" y="2702320"/>
            <a:ext cx="583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/>
              <a:t>Разведка </a:t>
            </a:r>
            <a:r>
              <a:rPr lang="ru-RU" sz="1200" dirty="0"/>
              <a:t>и </a:t>
            </a:r>
            <a:r>
              <a:rPr lang="ru-RU" sz="1200" dirty="0" smtClean="0"/>
              <a:t>добыча </a:t>
            </a:r>
            <a:r>
              <a:rPr lang="ru-RU" sz="1200" dirty="0"/>
              <a:t>углеводородов на 11 лицензионных участках на юге Тюменской области (</a:t>
            </a:r>
            <a:r>
              <a:rPr lang="ru-RU" sz="1200" dirty="0" err="1"/>
              <a:t>Уватский</a:t>
            </a:r>
            <a:r>
              <a:rPr lang="ru-RU" sz="1200" dirty="0"/>
              <a:t> муниципальный район), 7 лицензионных участках в Ханты-Мансийском автономном округе – Югре, 1 лицензионном участке в Омской области.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928012" y="1887229"/>
            <a:ext cx="585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С начала реализации Уватского проекта в 2004 году годовая добыча предприятия выросла в 10 </a:t>
            </a:r>
            <a:r>
              <a:rPr lang="ru-RU" sz="1200" dirty="0" smtClean="0"/>
              <a:t>раз и составила в 2016 году 11,6 </a:t>
            </a:r>
            <a:r>
              <a:rPr lang="ru-RU" sz="1200" dirty="0"/>
              <a:t>млн. тонн.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28012" y="2421973"/>
            <a:ext cx="58544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Текущие извлекаемые запасы нефти составляют 369 млн. тонн.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47757" y="1521068"/>
            <a:ext cx="58346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err="1"/>
              <a:t>Уватский</a:t>
            </a:r>
            <a:r>
              <a:rPr lang="ru-RU" sz="1200" dirty="0"/>
              <a:t> проект - один из приоритетных в деятельности ПАО «НК «Роснефть».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22204" y="3601759"/>
            <a:ext cx="54388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EF6B01"/>
                </a:solidFill>
              </a:rPr>
              <a:t>1998</a:t>
            </a:r>
            <a:r>
              <a:rPr lang="ru-RU" sz="1200" dirty="0" smtClean="0"/>
              <a:t> человек- численность персонала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5097016" y="4879398"/>
            <a:ext cx="5383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EF6B01"/>
                </a:solidFill>
              </a:rPr>
              <a:t>37</a:t>
            </a:r>
            <a:r>
              <a:rPr lang="ru-RU" sz="1200" dirty="0" smtClean="0"/>
              <a:t> лет- средний возраст работников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4209484" y="3884317"/>
            <a:ext cx="53112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EF6B01"/>
                </a:solidFill>
              </a:rPr>
              <a:t>785 </a:t>
            </a:r>
            <a:r>
              <a:rPr lang="ru-RU" sz="1200" dirty="0" smtClean="0"/>
              <a:t>человек- состав рабочих (39,3%)</a:t>
            </a:r>
          </a:p>
          <a:p>
            <a:endParaRPr lang="ru-RU" sz="1200" dirty="0" smtClean="0"/>
          </a:p>
          <a:p>
            <a:r>
              <a:rPr lang="ru-RU" sz="1200" b="1" dirty="0" smtClean="0">
                <a:solidFill>
                  <a:srgbClr val="EF6B01"/>
                </a:solidFill>
              </a:rPr>
              <a:t>        730 </a:t>
            </a:r>
            <a:r>
              <a:rPr lang="ru-RU" sz="1200" dirty="0" smtClean="0"/>
              <a:t>человек- состав специалистов (36,5 %)</a:t>
            </a:r>
          </a:p>
          <a:p>
            <a:endParaRPr lang="ru-RU" sz="1200" dirty="0" smtClean="0"/>
          </a:p>
          <a:p>
            <a:r>
              <a:rPr lang="ru-RU" sz="1200" b="1" dirty="0" smtClean="0">
                <a:solidFill>
                  <a:srgbClr val="EF6B01"/>
                </a:solidFill>
              </a:rPr>
              <a:t>              483</a:t>
            </a:r>
            <a:r>
              <a:rPr lang="ru-RU" sz="1200" dirty="0" smtClean="0"/>
              <a:t> человека- состав руководителей (24,2%)</a:t>
            </a:r>
            <a:endParaRPr lang="ru-RU" sz="1200" dirty="0"/>
          </a:p>
        </p:txBody>
      </p:sp>
      <p:pic>
        <p:nvPicPr>
          <p:cNvPr id="1026" name="Picture 2" descr="R:\Uvat\Personnel\ОБУЧЕНИЕ 2017\КНТК 2017\к БУКЛЕТУ\8. Усть Тегусское месторождение. Современный ви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224" y="5156398"/>
            <a:ext cx="2141240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:\Uvat\Personnel\ОБУЧЕНИЕ 2017\КНТК 2017\к БУКЛЕТУ\7.  Запуск центрального пункта сбора нефти (ЦПС) на Усть-Тегусском месторождении. Старт дал  И.И. Сечин,  2009 г.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60" y="5156779"/>
            <a:ext cx="2059407" cy="144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ятиугольник 38"/>
          <p:cNvSpPr/>
          <p:nvPr/>
        </p:nvSpPr>
        <p:spPr>
          <a:xfrm>
            <a:off x="3765194" y="2018048"/>
            <a:ext cx="202307" cy="200025"/>
          </a:xfrm>
          <a:prstGeom prst="homePlate">
            <a:avLst/>
          </a:prstGeom>
          <a:solidFill>
            <a:srgbClr val="FED20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Пятиугольник 39"/>
          <p:cNvSpPr/>
          <p:nvPr/>
        </p:nvSpPr>
        <p:spPr>
          <a:xfrm>
            <a:off x="3794305" y="2491638"/>
            <a:ext cx="202307" cy="200025"/>
          </a:xfrm>
          <a:prstGeom prst="homePlate">
            <a:avLst/>
          </a:prstGeom>
          <a:solidFill>
            <a:srgbClr val="FED20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3770666" y="2941323"/>
            <a:ext cx="202307" cy="200025"/>
          </a:xfrm>
          <a:prstGeom prst="homePlate">
            <a:avLst/>
          </a:prstGeom>
          <a:solidFill>
            <a:srgbClr val="FED208"/>
          </a:soli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9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ChangeAspect="1" noChangeArrowheads="1"/>
          </p:cNvSpPr>
          <p:nvPr/>
        </p:nvSpPr>
        <p:spPr bwMode="auto">
          <a:xfrm>
            <a:off x="2029354" y="3528786"/>
            <a:ext cx="4903863" cy="552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9635" name="Rectangle 4"/>
          <p:cNvSpPr>
            <a:spLocks noChangeAspect="1" noChangeArrowheads="1"/>
          </p:cNvSpPr>
          <p:nvPr/>
        </p:nvSpPr>
        <p:spPr bwMode="auto">
          <a:xfrm>
            <a:off x="2270126" y="3044598"/>
            <a:ext cx="4263855" cy="44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>
              <a:solidFill>
                <a:prstClr val="black"/>
              </a:solidFill>
            </a:endParaRPr>
          </a:p>
        </p:txBody>
      </p:sp>
      <p:sp>
        <p:nvSpPr>
          <p:cNvPr id="69636" name="Rectangle 5"/>
          <p:cNvSpPr>
            <a:spLocks noChangeAspect="1" noChangeArrowheads="1"/>
          </p:cNvSpPr>
          <p:nvPr/>
        </p:nvSpPr>
        <p:spPr bwMode="auto">
          <a:xfrm>
            <a:off x="2372084" y="3095625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12192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endParaRPr lang="ru-RU" altLang="ru-RU" sz="2400">
              <a:solidFill>
                <a:srgbClr val="1F497D"/>
              </a:solidFill>
              <a:latin typeface="Gill Sans" charset="0"/>
            </a:endParaRPr>
          </a:p>
        </p:txBody>
      </p:sp>
      <p:sp>
        <p:nvSpPr>
          <p:cNvPr id="22" name="AutoShape 14"/>
          <p:cNvSpPr>
            <a:spLocks noChangeArrowheads="1"/>
          </p:cNvSpPr>
          <p:nvPr/>
        </p:nvSpPr>
        <p:spPr bwMode="auto">
          <a:xfrm rot="10800000">
            <a:off x="1244393" y="1937884"/>
            <a:ext cx="428719" cy="180294"/>
          </a:xfrm>
          <a:prstGeom prst="triangle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390" tIns="45696" rIns="91390" bIns="45696" anchor="ctr"/>
          <a:lstStyle/>
          <a:p>
            <a:pPr algn="ctr">
              <a:defRPr/>
            </a:pPr>
            <a:endParaRPr lang="ru-RU" sz="1200" b="1">
              <a:solidFill>
                <a:srgbClr val="00539B"/>
              </a:solidFill>
            </a:endParaRPr>
          </a:p>
        </p:txBody>
      </p:sp>
      <p:sp>
        <p:nvSpPr>
          <p:cNvPr id="23" name="AutoShape 15"/>
          <p:cNvSpPr>
            <a:spLocks noChangeArrowheads="1"/>
          </p:cNvSpPr>
          <p:nvPr/>
        </p:nvSpPr>
        <p:spPr bwMode="auto">
          <a:xfrm rot="10800000">
            <a:off x="4231917" y="1943554"/>
            <a:ext cx="428719" cy="174625"/>
          </a:xfrm>
          <a:prstGeom prst="triangle">
            <a:avLst>
              <a:gd name="adj" fmla="val 50000"/>
            </a:avLst>
          </a:prstGeom>
          <a:solidFill>
            <a:schemeClr val="bg1">
              <a:lumMod val="60000"/>
              <a:lumOff val="4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1390" tIns="45696" rIns="91390" bIns="45696" anchor="ctr"/>
          <a:lstStyle/>
          <a:p>
            <a:pPr algn="ctr">
              <a:defRPr/>
            </a:pPr>
            <a:endParaRPr lang="ru-RU" sz="1200" b="1">
              <a:solidFill>
                <a:srgbClr val="00539B"/>
              </a:solidFill>
            </a:endParaRPr>
          </a:p>
        </p:txBody>
      </p:sp>
      <p:sp>
        <p:nvSpPr>
          <p:cNvPr id="69644" name="Номер слайда 5"/>
          <p:cNvSpPr txBox="1">
            <a:spLocks noGrp="1"/>
          </p:cNvSpPr>
          <p:nvPr/>
        </p:nvSpPr>
        <p:spPr bwMode="auto">
          <a:xfrm>
            <a:off x="8915892" y="151947"/>
            <a:ext cx="990109" cy="59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ts val="1197"/>
              </a:spcBef>
            </a:pPr>
            <a:fld id="{25AEA143-ED1E-4F65-805B-9ED3F1831CFD}" type="slidenum">
              <a:rPr lang="en-GB" altLang="ru-RU" sz="1000">
                <a:solidFill>
                  <a:prstClr val="black"/>
                </a:solidFill>
              </a:rPr>
              <a:pPr algn="ctr">
                <a:spcBef>
                  <a:spcPts val="1197"/>
                </a:spcBef>
              </a:pPr>
              <a:t>4</a:t>
            </a:fld>
            <a:endParaRPr lang="en-GB" altLang="ru-RU" sz="1000">
              <a:solidFill>
                <a:prstClr val="black"/>
              </a:solidFill>
            </a:endParaRPr>
          </a:p>
        </p:txBody>
      </p:sp>
      <p:sp>
        <p:nvSpPr>
          <p:cNvPr id="69646" name="Rectangle 2"/>
          <p:cNvSpPr txBox="1">
            <a:spLocks noChangeArrowheads="1"/>
          </p:cNvSpPr>
          <p:nvPr/>
        </p:nvSpPr>
        <p:spPr bwMode="auto">
          <a:xfrm>
            <a:off x="537285" y="369093"/>
            <a:ext cx="8378607" cy="51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3" tIns="45688" rIns="91373" bIns="45688" anchor="ctr"/>
          <a:lstStyle>
            <a:lvl1pPr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60338" algn="l"/>
              </a:tabLst>
              <a:defRPr sz="1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ts val="599"/>
              </a:spcBef>
              <a:spcAft>
                <a:spcPts val="600"/>
              </a:spcAft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altLang="ru-RU" sz="2000" dirty="0" smtClean="0">
                <a:solidFill>
                  <a:prstClr val="black"/>
                </a:solidFill>
                <a:ea typeface="Verdana" panose="020B0604030504040204" pitchFamily="34" charset="0"/>
              </a:rPr>
              <a:t>ПРЕДПОСЫЛКИ РАЗВИТИЯ НАСТАВНИЧЕСТВА</a:t>
            </a:r>
            <a:endParaRPr lang="ru-RU" sz="2000" dirty="0">
              <a:solidFill>
                <a:prstClr val="white"/>
              </a:solidFill>
              <a:ea typeface="Verdana" panose="020B0604030504040204" pitchFamily="34" charset="0"/>
            </a:endParaRPr>
          </a:p>
        </p:txBody>
      </p:sp>
      <p:sp>
        <p:nvSpPr>
          <p:cNvPr id="69647" name="Номер слайда 1"/>
          <p:cNvSpPr>
            <a:spLocks noGrp="1"/>
          </p:cNvSpPr>
          <p:nvPr>
            <p:ph type="sldNum" sz="quarter" idx="11"/>
          </p:nvPr>
        </p:nvSpPr>
        <p:spPr bwMode="auto">
          <a:xfrm>
            <a:off x="7250112" y="6376243"/>
            <a:ext cx="23114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5875" indent="-213798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5193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197270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39347" indent="-171039" eaLnBrk="0" hangingPunct="0"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1424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3501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65578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07655" indent="-171039" eaLnBrk="0" fontAlgn="base" hangingPunct="0">
              <a:spcBef>
                <a:spcPct val="0"/>
              </a:spcBef>
              <a:spcAft>
                <a:spcPct val="0"/>
              </a:spcAft>
              <a:defRPr sz="8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A06F99E-3D90-42E9-9266-A6FEF6270C42}" type="slidenum">
              <a:rPr lang="ru-RU" altLang="ru-RU" sz="1100">
                <a:solidFill>
                  <a:srgbClr val="898989"/>
                </a:solidFill>
                <a:latin typeface="Europe" pitchFamily="2" charset="0"/>
              </a:rPr>
              <a:pPr eaLnBrk="1" hangingPunct="1"/>
              <a:t>4</a:t>
            </a:fld>
            <a:endParaRPr lang="ru-RU" altLang="ru-RU" sz="1100">
              <a:solidFill>
                <a:srgbClr val="898989"/>
              </a:solidFill>
              <a:latin typeface="Europe" pitchFamily="2" charset="0"/>
            </a:endParaRP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586951" y="1471081"/>
            <a:ext cx="8994449" cy="1165831"/>
          </a:xfrm>
          <a:prstGeom prst="roundRect">
            <a:avLst>
              <a:gd name="adj" fmla="val 6815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altLang="ru-RU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Осознание значимости Наставничества </a:t>
            </a:r>
            <a:r>
              <a:rPr lang="ru-RU" altLang="ru-RU" sz="1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как эффективного метода формирования профессиональных кадров, приверженных корпоративной культуре Компании.</a:t>
            </a:r>
          </a:p>
        </p:txBody>
      </p:sp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632520" y="3055257"/>
            <a:ext cx="8922441" cy="1165831"/>
          </a:xfrm>
          <a:prstGeom prst="roundRect">
            <a:avLst>
              <a:gd name="adj" fmla="val 6815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1200"/>
              </a:spcAft>
              <a:defRPr/>
            </a:pPr>
            <a:r>
              <a:rPr lang="ru-RU" altLang="ru-RU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Определение сути наставничества: </a:t>
            </a:r>
            <a:r>
              <a:rPr lang="ru-RU" altLang="ru-RU" sz="1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адаптация в Компании и принятие ее ценностей; введение в профессию, передача знаний и опыта, профессиональное развитие.</a:t>
            </a:r>
          </a:p>
        </p:txBody>
      </p:sp>
      <p:sp>
        <p:nvSpPr>
          <p:cNvPr id="13" name="AutoShape 16"/>
          <p:cNvSpPr>
            <a:spLocks noChangeArrowheads="1"/>
          </p:cNvSpPr>
          <p:nvPr/>
        </p:nvSpPr>
        <p:spPr bwMode="auto">
          <a:xfrm>
            <a:off x="632520" y="4653136"/>
            <a:ext cx="8922441" cy="1165831"/>
          </a:xfrm>
          <a:prstGeom prst="roundRect">
            <a:avLst>
              <a:gd name="adj" fmla="val 6815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defRPr/>
            </a:pPr>
            <a:r>
              <a:rPr lang="ru-RU" altLang="ru-RU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Создание благоприятных условий </a:t>
            </a:r>
            <a:r>
              <a:rPr lang="ru-RU" altLang="ru-RU" sz="1800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для развития наставничества</a:t>
            </a:r>
            <a:r>
              <a:rPr lang="ru-RU" altLang="ru-RU" sz="18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18144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211" y="188640"/>
            <a:ext cx="8388350" cy="596900"/>
          </a:xfrm>
        </p:spPr>
        <p:txBody>
          <a:bodyPr/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ЧТО ДЛЯ НАС ОЗНАЧАЕТ НАСТАВНИЧЕСТВО?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" name="Rectangle 3"/>
          <p:cNvSpPr>
            <a:spLocks noChangeAspect="1" noChangeArrowheads="1"/>
          </p:cNvSpPr>
          <p:nvPr/>
        </p:nvSpPr>
        <p:spPr bwMode="auto">
          <a:xfrm>
            <a:off x="2029356" y="4030663"/>
            <a:ext cx="490312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8" name="Rectangle 4"/>
          <p:cNvSpPr>
            <a:spLocks noChangeAspect="1" noChangeArrowheads="1"/>
          </p:cNvSpPr>
          <p:nvPr/>
        </p:nvSpPr>
        <p:spPr bwMode="auto">
          <a:xfrm>
            <a:off x="2270127" y="3546475"/>
            <a:ext cx="426336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Rectangle 5"/>
          <p:cNvSpPr>
            <a:spLocks noChangeAspect="1" noChangeArrowheads="1"/>
          </p:cNvSpPr>
          <p:nvPr/>
        </p:nvSpPr>
        <p:spPr bwMode="auto">
          <a:xfrm>
            <a:off x="2371594" y="3597276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endParaRPr lang="ru-RU" altLang="ru-RU" sz="2400">
              <a:solidFill>
                <a:srgbClr val="FFFFFF"/>
              </a:solidFill>
              <a:latin typeface="Gill Sans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532342" y="4797152"/>
            <a:ext cx="8750300" cy="154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118800" rIns="162000" bIns="118800">
            <a:spAutoFit/>
          </a:bodyPr>
          <a:lstStyle>
            <a:lvl1pPr marL="3175" indent="-3175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ts val="600"/>
              </a:spcBef>
              <a:buClr>
                <a:srgbClr val="7D828D"/>
              </a:buClr>
              <a:buFont typeface="Wingdings" pitchFamily="2" charset="2"/>
              <a:buNone/>
            </a:pP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Форма передачи профессиональных </a:t>
            </a:r>
            <a:r>
              <a:rPr lang="ru-RU" altLang="ru-RU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знаний и умений  </a:t>
            </a: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от опытного профессионала, мастера своего дела, </a:t>
            </a:r>
            <a:endParaRPr lang="en-US" altLang="ru-RU" b="1" dirty="0" smtClean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algn="ctr">
              <a:spcBef>
                <a:spcPts val="600"/>
              </a:spcBef>
              <a:buClr>
                <a:srgbClr val="7D828D"/>
              </a:buClr>
              <a:buFont typeface="Wingdings" pitchFamily="2" charset="2"/>
              <a:buNone/>
            </a:pPr>
            <a:r>
              <a:rPr lang="ru-RU" altLang="ru-RU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к молодому, начинающему работнику</a:t>
            </a:r>
            <a:r>
              <a:rPr lang="ru-RU" altLang="ru-RU" b="1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b="1" dirty="0" smtClean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в течение определенного периода времени.</a:t>
            </a:r>
            <a:endParaRPr lang="ru-RU" altLang="ru-RU" b="1" dirty="0">
              <a:solidFill>
                <a:schemeClr val="bg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914" y="1150970"/>
            <a:ext cx="5400675" cy="360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66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МОДЕЛЬ РАЗВИТИЯ ИНСТИТУТА НАСТАВНИЧЕСТВА </a:t>
            </a:r>
            <a:b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ООО «РН-УВАТНЕФТЕГАЗ»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00598865"/>
              </p:ext>
            </p:extLst>
          </p:nvPr>
        </p:nvGraphicFramePr>
        <p:xfrm>
          <a:off x="4268924" y="2955995"/>
          <a:ext cx="1512168" cy="10481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610884009"/>
              </p:ext>
            </p:extLst>
          </p:nvPr>
        </p:nvGraphicFramePr>
        <p:xfrm>
          <a:off x="4051945" y="3989827"/>
          <a:ext cx="1656184" cy="1206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98811447"/>
              </p:ext>
            </p:extLst>
          </p:nvPr>
        </p:nvGraphicFramePr>
        <p:xfrm>
          <a:off x="4304928" y="5186862"/>
          <a:ext cx="1440160" cy="1201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665894" y="2988490"/>
            <a:ext cx="3351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НАСТАВНИЧЕСТВО НА РАБОЧЕМ МЕСТЕ </a:t>
            </a:r>
            <a:r>
              <a:rPr lang="ru-RU" sz="12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(развитие профессионально-технических компетенций, в том числе по рабочей специальности)</a:t>
            </a:r>
          </a:p>
          <a:p>
            <a:pPr algn="just"/>
            <a:endParaRPr lang="ru-RU" sz="12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896" y="5155305"/>
            <a:ext cx="35211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«РАННЯЯ» ВОЗМОЖНОСТЬ  ЗНАКОМСТВА И КОНТАКТА С  БУДУЩИМ  ПОДОПЕЧНЫМ</a:t>
            </a:r>
          </a:p>
          <a:p>
            <a:pPr algn="just"/>
            <a:r>
              <a:rPr lang="ru-RU" sz="12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(вовлечение в жизнь предприятия со школьной скамьи-внутренние тренинги для школьников, проводимые экспертами предприятия, посещение месторождений)</a:t>
            </a:r>
            <a:endParaRPr lang="ru-RU" sz="12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2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6988" y="4027886"/>
            <a:ext cx="3309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ИСПОЛЬЗОВАНИЕ </a:t>
            </a:r>
          </a:p>
          <a:p>
            <a:pPr algn="just"/>
            <a:r>
              <a:rPr lang="ru-RU" sz="1200" b="1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ПРАКТИКО-МОДУЛЬНОГО ПОДХОДА</a:t>
            </a:r>
          </a:p>
          <a:p>
            <a:pPr algn="just"/>
            <a:r>
              <a:rPr lang="ru-RU" sz="12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(стажировка на производственном участке, изучение методологии процессов</a:t>
            </a:r>
          </a:p>
          <a:p>
            <a:pPr algn="just"/>
            <a:r>
              <a:rPr lang="ru-RU" sz="12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курирующем подразделении офиса)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300770" y="1174038"/>
            <a:ext cx="365125" cy="200025"/>
          </a:xfrm>
          <a:prstGeom prst="homePlate">
            <a:avLst/>
          </a:prstGeom>
          <a:solidFill>
            <a:srgbClr val="FED20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06988" y="1124744"/>
            <a:ext cx="9024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2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ПЕРИОД ПОДГОТОВКИ НАСТАВЛЯЕМОГО  1-3 ГОДА</a:t>
            </a:r>
          </a:p>
          <a:p>
            <a:pPr lvl="0" algn="just"/>
            <a:endParaRPr lang="ru-RU" sz="1200" dirty="0" smtClean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12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«ВЫХОДЕ» - ЭФФЕКТИВНЫЙ , УГЛУБЛЕННО ПОДГОТОВЛЕННЫЙ СОТРУДНИК </a:t>
            </a:r>
          </a:p>
          <a:p>
            <a:pPr lvl="0" algn="just"/>
            <a:r>
              <a:rPr lang="ru-RU" sz="12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РАЗВИТЫМИ КОМПЕТЕНЦИЯМИ И ВОЗМОЖНОСТЬЮ КАРЬЕРНОГО РОСТА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00771" y="2215897"/>
            <a:ext cx="93327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ПУТИ ДОСТИЖЕНИЯ ОЖИДАЕМОГО РЕЗУЛЬТАТА</a:t>
            </a:r>
            <a:endParaRPr lang="ru-RU" sz="12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0770" y="5433644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40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0471" y="4209548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40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5300" y="3110560"/>
            <a:ext cx="576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sz="40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300771" y="1532562"/>
            <a:ext cx="365125" cy="200025"/>
          </a:xfrm>
          <a:prstGeom prst="homePlate">
            <a:avLst/>
          </a:prstGeom>
          <a:solidFill>
            <a:srgbClr val="FED20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R:\TNG\News\ФОТОРЕПОРТАЖИ 2017\Профмастерство\Лучший по профессии среди рабочих\Соревнование\007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888" y="2942436"/>
            <a:ext cx="1224136" cy="10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7139508" y="2934114"/>
            <a:ext cx="1316032" cy="1019725"/>
          </a:xfrm>
          <a:prstGeom prst="rect">
            <a:avLst/>
          </a:prstGeom>
          <a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9" name="Picture 5" descr="R:\TNG\News\ФОТОРЕПОРТАЖИ 2017\Профмастерство\Смотр-конкурс Лучший по профессии среди инженеров\Для печати\069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276" y="2947438"/>
            <a:ext cx="1303015" cy="1034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5834819" y="3994747"/>
            <a:ext cx="1239205" cy="1127585"/>
          </a:xfrm>
          <a:prstGeom prst="rect">
            <a:avLst/>
          </a:prstGeom>
          <a:blipFill rotWithShape="1">
            <a:blip r:embed="rId22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2528518"/>
              <a:satOff val="-3470"/>
              <a:lumOff val="558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Рисунок 13" descr="C:\Users\Учитель\Desktop\Для сайта РН-КЛАСС\События\классный час с ТюмГНГУ\IMG_6607.JPG"/>
          <p:cNvPicPr/>
          <p:nvPr/>
        </p:nvPicPr>
        <p:blipFill>
          <a:blip r:embed="rId23" cstate="print"/>
          <a:srcRect t="17791"/>
          <a:stretch>
            <a:fillRect/>
          </a:stretch>
        </p:blipFill>
        <p:spPr bwMode="auto">
          <a:xfrm>
            <a:off x="7139508" y="4042212"/>
            <a:ext cx="131603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H:\поездка в Тюмень.Фотографии\20160329_143043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8511430" y="4013555"/>
            <a:ext cx="1296144" cy="1099872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5817096" y="5219050"/>
            <a:ext cx="1224136" cy="1137074"/>
          </a:xfrm>
          <a:prstGeom prst="rect">
            <a:avLst/>
          </a:prstGeom>
          <a:blipFill rotWithShape="1">
            <a:blip r:embed="rId25"/>
            <a:stretch>
              <a:fillRect/>
            </a:stretch>
          </a:blipFill>
          <a:scene3d>
            <a:camera prst="orthographicFront"/>
            <a:lightRig rig="threePt" dir="t">
              <a:rot lat="0" lon="0" rev="7500000"/>
            </a:lightRig>
          </a:scene3d>
          <a:sp3d z="-152400" extrusionH="63500" contourW="12700" prstMaterial="matte">
            <a:contourClr>
              <a:schemeClr val="lt1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5057036"/>
              <a:satOff val="-6941"/>
              <a:lumOff val="1117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1" name="Рисунок 10" descr="C:\Users\evbakhrova\Desktop\открытие класса\IMG_8177.jpg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240" y="5209826"/>
            <a:ext cx="1330543" cy="113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7" descr="C:\Users\Сергей\Pictures\p41_dsc09227.jp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8455540" y="5209826"/>
            <a:ext cx="1352034" cy="11186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689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2677220504"/>
              </p:ext>
            </p:extLst>
          </p:nvPr>
        </p:nvGraphicFramePr>
        <p:xfrm>
          <a:off x="2648744" y="2437094"/>
          <a:ext cx="4176464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КЛЮЧЕВЫЕ УЧАСТНИКИ НАСТАВНИЧЕСТВА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ИХ РОЛЬ В ПРОЦЕССЕ НАСТАВНИЧЕСТВА.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24.04.2018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7</a:t>
            </a:fld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5"/>
          <p:cNvSpPr>
            <a:spLocks noChangeAspect="1" noChangeArrowheads="1"/>
          </p:cNvSpPr>
          <p:nvPr/>
        </p:nvSpPr>
        <p:spPr bwMode="auto">
          <a:xfrm>
            <a:off x="2220263" y="3584576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912813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ru-RU" altLang="ru-RU" sz="2400" smtClea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949857955"/>
              </p:ext>
            </p:extLst>
          </p:nvPr>
        </p:nvGraphicFramePr>
        <p:xfrm>
          <a:off x="200472" y="1052736"/>
          <a:ext cx="9577064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Picture 2" descr="C:\Users\earudyk\AppData\Local\Microsoft\Windows\Temporary Internet Files\Content.Outlook\M9UBGKMU\02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4" y="1076291"/>
            <a:ext cx="2434487" cy="17297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64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090" y="260648"/>
            <a:ext cx="8388350" cy="596900"/>
          </a:xfrm>
        </p:spPr>
        <p:txBody>
          <a:bodyPr>
            <a:no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ОСНОВНЫЕ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ТИПЫ НАСТАВНИЧЕСТВА В ООО «РН-УВАТНЕФТЕГАЗ»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4488" y="1495817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54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2560" y="1634316"/>
            <a:ext cx="681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8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 </a:t>
            </a:r>
            <a:r>
              <a:rPr lang="ru-RU" sz="18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студентов-практикантов</a:t>
            </a:r>
            <a:endParaRPr lang="ru-RU" sz="1800" dirty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2657" y="2564904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5400" b="1" dirty="0">
              <a:solidFill>
                <a:srgbClr val="F6D1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04728" y="4953942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4648" y="2703403"/>
            <a:ext cx="6811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8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 молодых рабочих</a:t>
            </a:r>
            <a:endParaRPr lang="ru-RU" sz="1800" dirty="0" smtClean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56217" y="5099699"/>
            <a:ext cx="616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8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 вновь принятого </a:t>
            </a:r>
            <a:r>
              <a:rPr lang="ru-RU" sz="1800" dirty="0" smtClean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работника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784648" y="3729806"/>
            <a:ext cx="576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6D1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79250" y="3852980"/>
            <a:ext cx="6163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ru-RU" sz="1800" dirty="0">
                <a:solidFill>
                  <a:srgbClr val="3D46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НАСТАВНИК молодых специалистов</a:t>
            </a:r>
            <a:endParaRPr lang="ru-RU" sz="1800" dirty="0" smtClean="0">
              <a:solidFill>
                <a:srgbClr val="3D464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0" y="2280647"/>
            <a:ext cx="820316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0" y="3349734"/>
            <a:ext cx="1640632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0" y="4499311"/>
            <a:ext cx="2432720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-22981" y="5733256"/>
            <a:ext cx="3152800" cy="0"/>
          </a:xfrm>
          <a:prstGeom prst="line">
            <a:avLst/>
          </a:prstGeom>
          <a:ln w="6350">
            <a:solidFill>
              <a:srgbClr val="FED2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2" descr="R:\Uvat\PR\ФОТО\ОТБОР\IMG_17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966" y="1134524"/>
            <a:ext cx="3308314" cy="2205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arudyk\AppData\Local\Microsoft\Windows\Temporary Internet Files\Content.Outlook\M9UBGKMU\IMG_0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123" y="3400690"/>
            <a:ext cx="2548769" cy="1699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0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ОСНОВНЫЕ СТАДИИ НАСТАВНИЧЕСТВА В ООО «РН-УВАТНЕФТЕГАЗ»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5CDEB-F8FD-4EEB-AE1B-0D33C2A77758}" type="datetime1">
              <a:rPr lang="ru-RU" smtClean="0"/>
              <a:pPr>
                <a:defRPr/>
              </a:pPr>
              <a:t>24.04.2018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6367DC-A72E-404B-B996-9A4CEB3D18F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520516725"/>
              </p:ext>
            </p:extLst>
          </p:nvPr>
        </p:nvGraphicFramePr>
        <p:xfrm>
          <a:off x="1856655" y="1844824"/>
          <a:ext cx="6408713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6616" y="1184577"/>
            <a:ext cx="720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C20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СДЕЛАЙ. </a:t>
            </a:r>
          </a:p>
          <a:p>
            <a:pPr algn="ctr"/>
            <a:endParaRPr lang="ru-RU" sz="1400" b="1" i="1" dirty="0" smtClean="0">
              <a:solidFill>
                <a:srgbClr val="C20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НАСТАВЛЯЕМЫЙ САМ ВЫПОЛНЯЕТ ЗАДАНИЕ.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653136"/>
            <a:ext cx="25066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C20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РАССКАЖИ</a:t>
            </a:r>
            <a:r>
              <a:rPr lang="ru-RU" sz="1400" b="1" i="1" dirty="0">
                <a:solidFill>
                  <a:srgbClr val="C20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1400" b="1" i="1" dirty="0" smtClean="0">
              <a:solidFill>
                <a:srgbClr val="C20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i="1" dirty="0" smtClean="0">
              <a:solidFill>
                <a:srgbClr val="C20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аставник объясняет задание наставляемому, предварительно распределив его по шагам. Работник своими словами пересказывает содержание задания.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69224" y="3645024"/>
            <a:ext cx="214051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C209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ПОКАЖИ. </a:t>
            </a:r>
            <a:endParaRPr lang="ru-RU" sz="1400" b="1" i="1" dirty="0" smtClean="0">
              <a:solidFill>
                <a:srgbClr val="C20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200" b="1" i="1" dirty="0" smtClean="0">
              <a:solidFill>
                <a:srgbClr val="C209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аставник показывает, как нужно выполнять задание, 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комментируя, какой шаг он выполняет. По окончании он спрашивает, все ли было понятно. 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earudyk\AppData\Local\Microsoft\Windows\Temporary Internet Files\Content.Outlook\M9UBGKMU\02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0" y="1179216"/>
            <a:ext cx="2578614" cy="17204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:\TNG\News\FOTO файлы\иллюстрации\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256" y="2017196"/>
            <a:ext cx="2520281" cy="1627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08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внутренний слайд">
  <a:themeElements>
    <a:clrScheme name="внутренний слайд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внутренний слайд">
      <a:majorFont>
        <a:latin typeface="EuropeCondensedC"/>
        <a:ea typeface=""/>
        <a:cs typeface=""/>
      </a:majorFont>
      <a:minorFont>
        <a:latin typeface="Europe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внутренний слайд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внутренний слай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B5EE3E9FE2F046A7E1A483995FEA62" ma:contentTypeVersion="0" ma:contentTypeDescription="Создание документа." ma:contentTypeScope="" ma:versionID="88e69a6956265c50f563c8d796af885b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c63271767892c4cef70c4e00e06577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E8F0C92-3594-4957-8825-F071A38EA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BB3E101-DDD2-4BFA-909F-A67EE8E29FA2}">
  <ds:schemaRefs>
    <ds:schemaRef ds:uri="http://purl.org/dc/elements/1.1/"/>
    <ds:schemaRef ds:uri="http://purl.org/dc/terms/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9D67B64-7D78-4E1B-8C6B-76AEA74660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Shablon_europe</Template>
  <TotalTime>8567</TotalTime>
  <Words>1506</Words>
  <Application>Microsoft Office PowerPoint</Application>
  <PresentationFormat>Лист A4 (210x297 мм)</PresentationFormat>
  <Paragraphs>379</Paragraphs>
  <Slides>24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16</vt:i4>
      </vt:variant>
      <vt:variant>
        <vt:lpstr>Заголовки слайдов</vt:lpstr>
      </vt:variant>
      <vt:variant>
        <vt:i4>24</vt:i4>
      </vt:variant>
    </vt:vector>
  </HeadingPairs>
  <TitlesOfParts>
    <vt:vector size="51" baseType="lpstr">
      <vt:lpstr>ＭＳ Ｐゴシック</vt:lpstr>
      <vt:lpstr>Arial</vt:lpstr>
      <vt:lpstr>Calibri</vt:lpstr>
      <vt:lpstr>Europe</vt:lpstr>
      <vt:lpstr>EuropeC</vt:lpstr>
      <vt:lpstr>EuropeCond</vt:lpstr>
      <vt:lpstr>EuropeCondensedC</vt:lpstr>
      <vt:lpstr>Gill Sans</vt:lpstr>
      <vt:lpstr>Verdana</vt:lpstr>
      <vt:lpstr>Wingdings</vt:lpstr>
      <vt:lpstr>Wingdings 3</vt:lpstr>
      <vt:lpstr>внутренний слайд</vt:lpstr>
      <vt:lpstr>1_внутренний слайд</vt:lpstr>
      <vt:lpstr>2_внутренний слайд</vt:lpstr>
      <vt:lpstr>3_внутренний слайд</vt:lpstr>
      <vt:lpstr>4_внутренний слайд</vt:lpstr>
      <vt:lpstr>5_внутренний слайд</vt:lpstr>
      <vt:lpstr>6_внутренний слайд</vt:lpstr>
      <vt:lpstr>7_внутренний слайд</vt:lpstr>
      <vt:lpstr>8_внутренний слайд</vt:lpstr>
      <vt:lpstr>9_внутренний слайд</vt:lpstr>
      <vt:lpstr>10_внутренний слайд</vt:lpstr>
      <vt:lpstr>11_внутренний слайд</vt:lpstr>
      <vt:lpstr>12_внутренний слайд</vt:lpstr>
      <vt:lpstr>13_внутренний слайд</vt:lpstr>
      <vt:lpstr>14_внутренний слайд</vt:lpstr>
      <vt:lpstr>15_внутренний слайд</vt:lpstr>
      <vt:lpstr>ИНСТИТУТ НАСТАВНИЧЕСТВА-инструмент развития кадрового потенциала в   ООО «РН-Уватнефтегаз»</vt:lpstr>
      <vt:lpstr>Презентация PowerPoint</vt:lpstr>
      <vt:lpstr>ООО «РН-УВАТНЕФТЕГАЗ»</vt:lpstr>
      <vt:lpstr>Презентация PowerPoint</vt:lpstr>
      <vt:lpstr>ЧТО ДЛЯ НАС ОЗНАЧАЕТ НАСТАВНИЧЕСТВО?</vt:lpstr>
      <vt:lpstr>МОДЕЛЬ РАЗВИТИЯ ИНСТИТУТА НАСТАВНИЧЕСТВА  В ООО «РН-УВАТНЕФТЕГАЗ»</vt:lpstr>
      <vt:lpstr>КЛЮЧЕВЫЕ УЧАСТНИКИ НАСТАВНИЧЕСТВА. ИХ РОЛЬ В ПРОЦЕССЕ НАСТАВНИЧЕСТВА.</vt:lpstr>
      <vt:lpstr>ОСНОВНЫЕ ТИПЫ НАСТАВНИЧЕСТВА В ООО «РН-УВАТНЕФТЕГАЗ»</vt:lpstr>
      <vt:lpstr>ОСНОВНЫЕ СТАДИИ НАСТАВНИЧЕСТВА В ООО «РН-УВАТНЕФТЕГАЗ»</vt:lpstr>
      <vt:lpstr>РАЗВИТИЕ НАСТАВНИКОВ- ПРОГРАММЫ ПОВЫШЕНИЯ КОМПЕТЕНЦИЙ</vt:lpstr>
      <vt:lpstr>Презентация PowerPoint</vt:lpstr>
      <vt:lpstr>САМОПОДГОТОВКА И ДОПОЛНИТЕЛЬНОЕ ОБУЧЕНИЕ </vt:lpstr>
      <vt:lpstr>НАСТАВНИК – КЛЮЧЕВАЯ ФИГУРА В РАБОТЕ С МОЛОДЫМИ КАДРАМИ</vt:lpstr>
      <vt:lpstr>ТРЕБОВАНИЯ К НАСТАВНИКАМ РАБОЧИХ КАК СОСТАВНАЯ ЧАСТЬ КВАЛИФИКАЦИОННОГО ПРОФИЛЯ ПО ПРОФЕССИИ </vt:lpstr>
      <vt:lpstr>ЗАДАЧИ И РЕЗУЛЬТАТ НАСТАВНИЧЕСТВА</vt:lpstr>
      <vt:lpstr>Презентация PowerPoint</vt:lpstr>
      <vt:lpstr>НОРМАТИВНЫЕ ДОКУМЕНТЫ ОБЩЕСТВА, РЕГЛАМЕНТИРУЮЩИЕ ПРОЦЕССЫ НАСТАВНИЧЕСТВА</vt:lpstr>
      <vt:lpstr>СРАВНИТЕЛЬНЫЕ ЦИФРЫ ЗА 2017год ПО ООО «РН-УВАТНЕФТЕГАЗ»</vt:lpstr>
      <vt:lpstr>О НАС ГОВОРЯТ… ПУБЛИКАЦИИ О НАСТАВЛЯЕМЫХ И НАСТАВНИКЕ</vt:lpstr>
      <vt:lpstr>Презентация PowerPoint</vt:lpstr>
      <vt:lpstr>ИНДИВИДУАЛЬНЫЕ МЕТОДЫ РАЗВИТИЯ НАСТАВЛЯЕМОГО  </vt:lpstr>
      <vt:lpstr>ИНДИВИДУАЛЬНЫЕ МЕТОДЫ РАЗВИТИЯ НАСТАВЛЯЕМОГО  </vt:lpstr>
      <vt:lpstr>РАБОЧИЕ ТЕЗИСЫ НАСТАВНИКА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презентации шрифт Europe 20 pt</dc:title>
  <dc:creator>vircat</dc:creator>
  <cp:lastModifiedBy>Чайко Александр Николаевич</cp:lastModifiedBy>
  <cp:revision>383</cp:revision>
  <cp:lastPrinted>2018-01-30T11:40:14Z</cp:lastPrinted>
  <dcterms:created xsi:type="dcterms:W3CDTF">2012-04-25T13:09:23Z</dcterms:created>
  <dcterms:modified xsi:type="dcterms:W3CDTF">2018-04-24T08:04:45Z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0x0101005AB5EE3E9FE2F046A7E1A483995FEA62</vt:lpwstr>
  </property>
</Properties>
</file>