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3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691813" cy="7559675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юбовь Карелина" initials="" lastIdx="5" clrIdx="0"/>
  <p:cmAuthor id="1" name="Гюнель Курбанова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7B0BBB8-8CEC-48FE-8CC7-1F000682A9AA}">
  <a:tblStyle styleId="{37B0BBB8-8CEC-48FE-8CC7-1F000682A9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5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1-30T11:58:41.024" idx="2">
    <p:pos x="6000" y="0"/>
    <p:text>Крупнее</p:text>
  </p:cm>
  <p:cm authorId="1" dt="2017-11-30T12:15:19.403" idx="1">
    <p:pos x="6000" y="100"/>
    <p:text>выделяются специалисты, возможно аналитики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30T12:17:44.227" idx="2">
    <p:pos x="6000" y="0"/>
    <p:text>подается реклама на сайтЫ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1-30T11:58:12.737" idx="5">
    <p:pos x="6000" y="0"/>
    <p:text>Крупнее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004489" y="685800"/>
            <a:ext cx="48498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004489" y="685800"/>
            <a:ext cx="48498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004489" y="685800"/>
            <a:ext cx="48498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004489" y="685800"/>
            <a:ext cx="48498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004480" y="685800"/>
            <a:ext cx="48498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004480" y="685800"/>
            <a:ext cx="48498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004480" y="685800"/>
            <a:ext cx="48498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004480" y="685800"/>
            <a:ext cx="48498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7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29800" cy="2178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29800" cy="1815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t="327" b="327"/>
          <a:stretch/>
        </p:blipFill>
        <p:spPr>
          <a:xfrm>
            <a:off x="0" y="0"/>
            <a:ext cx="10691998" cy="7508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t="327" b="327"/>
          <a:stretch/>
        </p:blipFill>
        <p:spPr>
          <a:xfrm>
            <a:off x="0" y="0"/>
            <a:ext cx="10691998" cy="7508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t="327" b="327"/>
          <a:stretch/>
        </p:blipFill>
        <p:spPr>
          <a:xfrm>
            <a:off x="0" y="0"/>
            <a:ext cx="10691998" cy="7508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t="327" b="327"/>
          <a:stretch/>
        </p:blipFill>
        <p:spPr>
          <a:xfrm>
            <a:off x="0" y="0"/>
            <a:ext cx="10691998" cy="7508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 t="327" b="327"/>
          <a:stretch/>
        </p:blipFill>
        <p:spPr>
          <a:xfrm>
            <a:off x="0" y="0"/>
            <a:ext cx="10691998" cy="7508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t="327" b="327"/>
          <a:stretch/>
        </p:blipFill>
        <p:spPr>
          <a:xfrm>
            <a:off x="0" y="0"/>
            <a:ext cx="10691998" cy="7508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t="327" b="327"/>
          <a:stretch/>
        </p:blipFill>
        <p:spPr>
          <a:xfrm>
            <a:off x="0" y="0"/>
            <a:ext cx="10691998" cy="7508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 t="327" b="327"/>
          <a:stretch/>
        </p:blipFill>
        <p:spPr>
          <a:xfrm>
            <a:off x="0" y="0"/>
            <a:ext cx="10691998" cy="7508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 rotWithShape="1">
          <a:blip r:embed="rId3">
            <a:alphaModFix/>
          </a:blip>
          <a:srcRect t="327" b="327"/>
          <a:stretch/>
        </p:blipFill>
        <p:spPr>
          <a:xfrm>
            <a:off x="0" y="0"/>
            <a:ext cx="10691998" cy="7508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 t="327" b="327"/>
          <a:stretch/>
        </p:blipFill>
        <p:spPr>
          <a:xfrm>
            <a:off x="0" y="0"/>
            <a:ext cx="10691998" cy="7508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 t="327" b="327"/>
          <a:stretch/>
        </p:blipFill>
        <p:spPr>
          <a:xfrm>
            <a:off x="0" y="0"/>
            <a:ext cx="10691998" cy="7508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 t="327" b="327"/>
          <a:stretch/>
        </p:blipFill>
        <p:spPr>
          <a:xfrm>
            <a:off x="0" y="0"/>
            <a:ext cx="10691998" cy="7508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t="327" b="327"/>
          <a:stretch/>
        </p:blipFill>
        <p:spPr>
          <a:xfrm>
            <a:off x="0" y="0"/>
            <a:ext cx="10691998" cy="7508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t="327" b="327"/>
          <a:stretch/>
        </p:blipFill>
        <p:spPr>
          <a:xfrm>
            <a:off x="0" y="0"/>
            <a:ext cx="10691998" cy="7508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t="327" b="327"/>
          <a:stretch/>
        </p:blipFill>
        <p:spPr>
          <a:xfrm>
            <a:off x="0" y="0"/>
            <a:ext cx="10691998" cy="7508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t="327" b="327"/>
          <a:stretch/>
        </p:blipFill>
        <p:spPr>
          <a:xfrm>
            <a:off x="0" y="0"/>
            <a:ext cx="10691998" cy="7508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Arial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dep3</cp:lastModifiedBy>
  <cp:revision>1</cp:revision>
  <dcterms:modified xsi:type="dcterms:W3CDTF">2017-12-04T07:20:40Z</dcterms:modified>
</cp:coreProperties>
</file>