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6" r:id="rId4"/>
    <p:sldId id="267" r:id="rId5"/>
    <p:sldId id="268" r:id="rId6"/>
    <p:sldId id="269" r:id="rId7"/>
  </p:sldIdLst>
  <p:sldSz cx="1069181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56" y="10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BA09-FC81-481A-8A52-85A820F95C46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878-C2B1-4355-B9BB-2DD6ED93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BA09-FC81-481A-8A52-85A820F95C46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878-C2B1-4355-B9BB-2DD6ED93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7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BA09-FC81-481A-8A52-85A820F95C46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878-C2B1-4355-B9BB-2DD6ED93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2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BA09-FC81-481A-8A52-85A820F95C46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878-C2B1-4355-B9BB-2DD6ED93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5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BA09-FC81-481A-8A52-85A820F95C46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878-C2B1-4355-B9BB-2DD6ED93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4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BA09-FC81-481A-8A52-85A820F95C46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878-C2B1-4355-B9BB-2DD6ED93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BA09-FC81-481A-8A52-85A820F95C46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878-C2B1-4355-B9BB-2DD6ED93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7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BA09-FC81-481A-8A52-85A820F95C46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878-C2B1-4355-B9BB-2DD6ED93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3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BA09-FC81-481A-8A52-85A820F95C46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878-C2B1-4355-B9BB-2DD6ED93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1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BA09-FC81-481A-8A52-85A820F95C46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878-C2B1-4355-B9BB-2DD6ED93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0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BA09-FC81-481A-8A52-85A820F95C46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F878-C2B1-4355-B9BB-2DD6ED93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2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BA09-FC81-481A-8A52-85A820F95C46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EF878-C2B1-4355-B9BB-2DD6ED930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8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" y="-4763"/>
            <a:ext cx="10694445" cy="7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04" y="0"/>
            <a:ext cx="10694445" cy="7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" y="0"/>
            <a:ext cx="10694445" cy="75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03" y="0"/>
            <a:ext cx="10694445" cy="75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03" y="0"/>
            <a:ext cx="10694445" cy="75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1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02" y="0"/>
            <a:ext cx="10694443" cy="75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Кручинин Иван Александрович</dc:creator>
  <cp:lastModifiedBy>Смагина Яна Васильевна</cp:lastModifiedBy>
  <cp:revision>13</cp:revision>
  <dcterms:created xsi:type="dcterms:W3CDTF">2017-10-10T08:12:24Z</dcterms:created>
  <dcterms:modified xsi:type="dcterms:W3CDTF">2017-12-05T05:11:58Z</dcterms:modified>
</cp:coreProperties>
</file>