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9"/>
            <a:ext cx="9144000" cy="68532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Рекрутирование политических элит</dc:title>
  <dc:creator>butkova</dc:creator>
  <cp:lastModifiedBy>Пользователь Windows</cp:lastModifiedBy>
  <cp:revision>5</cp:revision>
  <dcterms:created xsi:type="dcterms:W3CDTF">2017-06-04T08:20:30Z</dcterms:created>
  <dcterms:modified xsi:type="dcterms:W3CDTF">2017-06-05T05:30:10Z</dcterms:modified>
</cp:coreProperties>
</file>