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9" r:id="rId12"/>
    <p:sldId id="271" r:id="rId13"/>
    <p:sldId id="272" r:id="rId14"/>
    <p:sldId id="273" r:id="rId15"/>
    <p:sldId id="268" r:id="rId16"/>
  </p:sldIdLst>
  <p:sldSz cx="10693400" cy="7561263"/>
  <p:notesSz cx="6858000" cy="91440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7" autoAdjust="0"/>
    <p:restoredTop sz="94660"/>
  </p:normalViewPr>
  <p:slideViewPr>
    <p:cSldViewPr>
      <p:cViewPr varScale="1">
        <p:scale>
          <a:sx n="87" d="100"/>
          <a:sy n="87" d="100"/>
        </p:scale>
        <p:origin x="-906" y="-84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C63A-3513-41A8-9E83-6415E62846C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737E-7956-47AA-8D3F-48F454D05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340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C63A-3513-41A8-9E83-6415E62846C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737E-7956-47AA-8D3F-48F454D05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784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C63A-3513-41A8-9E83-6415E62846C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737E-7956-47AA-8D3F-48F454D05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746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C63A-3513-41A8-9E83-6415E62846C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737E-7956-47AA-8D3F-48F454D05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95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C63A-3513-41A8-9E83-6415E62846C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737E-7956-47AA-8D3F-48F454D05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93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C63A-3513-41A8-9E83-6415E62846C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737E-7956-47AA-8D3F-48F454D05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265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C63A-3513-41A8-9E83-6415E62846C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737E-7956-47AA-8D3F-48F454D05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8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C63A-3513-41A8-9E83-6415E62846C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737E-7956-47AA-8D3F-48F454D05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563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C63A-3513-41A8-9E83-6415E62846C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737E-7956-47AA-8D3F-48F454D05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804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C63A-3513-41A8-9E83-6415E62846C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737E-7956-47AA-8D3F-48F454D05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31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C63A-3513-41A8-9E83-6415E62846C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737E-7956-47AA-8D3F-48F454D05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86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4C63A-3513-41A8-9E83-6415E62846C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5737E-7956-47AA-8D3F-48F454D05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52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В работу\Презентации\ШПИ губернаторские чтения\ШПИ_02-03-17-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"/>
            <a:ext cx="10694988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329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38"/>
            <a:ext cx="10694987" cy="75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527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049"/>
            <a:ext cx="10694987" cy="75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470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317" y="0"/>
            <a:ext cx="10694445" cy="756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768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" y="-3174"/>
            <a:ext cx="10694443" cy="756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636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" y="-3174"/>
            <a:ext cx="10694443" cy="756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639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049"/>
            <a:ext cx="10694987" cy="75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51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050"/>
            <a:ext cx="10694988" cy="75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598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3447"/>
            <a:ext cx="10694988" cy="75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140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1808"/>
            <a:ext cx="10694988" cy="75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960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7" y="-1005"/>
            <a:ext cx="10691813" cy="756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148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83"/>
            <a:ext cx="10691813" cy="756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30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762" y="-5200"/>
            <a:ext cx="10694988" cy="75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42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004"/>
            <a:ext cx="10691813" cy="756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534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7" y="-1004"/>
            <a:ext cx="10691812" cy="756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6713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0</Words>
  <Application>Microsoft Office PowerPoint</Application>
  <PresentationFormat>Произвольный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Zigfrid</dc:creator>
  <cp:lastModifiedBy>Zigfrid</cp:lastModifiedBy>
  <cp:revision>8</cp:revision>
  <dcterms:created xsi:type="dcterms:W3CDTF">2017-03-01T16:00:03Z</dcterms:created>
  <dcterms:modified xsi:type="dcterms:W3CDTF">2017-03-02T04:41:22Z</dcterms:modified>
</cp:coreProperties>
</file>