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91" r:id="rId4"/>
    <p:sldId id="284" r:id="rId5"/>
    <p:sldId id="285" r:id="rId6"/>
    <p:sldId id="286" r:id="rId7"/>
    <p:sldId id="287" r:id="rId8"/>
    <p:sldId id="293" r:id="rId9"/>
    <p:sldId id="292" r:id="rId10"/>
    <p:sldId id="295" r:id="rId11"/>
    <p:sldId id="290" r:id="rId12"/>
    <p:sldId id="294" r:id="rId13"/>
  </p:sldIdLst>
  <p:sldSz cx="9906000" cy="6858000" type="A4"/>
  <p:notesSz cx="6858000" cy="9144000"/>
  <p:defaultTextStyle>
    <a:defPPr>
      <a:defRPr lang="ru-RU"/>
    </a:defPPr>
    <a:lvl1pPr marL="0" algn="l" defTabSz="981004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1pPr>
    <a:lvl2pPr marL="490502" algn="l" defTabSz="981004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2pPr>
    <a:lvl3pPr marL="981004" algn="l" defTabSz="981004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3pPr>
    <a:lvl4pPr marL="1471506" algn="l" defTabSz="981004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4pPr>
    <a:lvl5pPr marL="1962008" algn="l" defTabSz="981004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5pPr>
    <a:lvl6pPr marL="2452509" algn="l" defTabSz="981004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6pPr>
    <a:lvl7pPr marL="2943011" algn="l" defTabSz="981004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7pPr>
    <a:lvl8pPr marL="3433513" algn="l" defTabSz="981004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8pPr>
    <a:lvl9pPr marL="3924015" algn="l" defTabSz="981004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F4EE00"/>
    <a:srgbClr val="C8C8C8"/>
    <a:srgbClr val="F0F0F0"/>
    <a:srgbClr val="D2D2D2"/>
    <a:srgbClr val="CDCDCD"/>
    <a:srgbClr val="DCDCDC"/>
    <a:srgbClr val="A0A0A0"/>
    <a:srgbClr val="DB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06" d="100"/>
          <a:sy n="106" d="100"/>
        </p:scale>
        <p:origin x="-72" y="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E5D-BCC7-4912-9841-9286E27EAFBB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3680-3621-4875-B0BF-118839B7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5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E5D-BCC7-4912-9841-9286E27EAFBB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3680-3621-4875-B0BF-118839B7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0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E5D-BCC7-4912-9841-9286E27EAFBB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3680-3621-4875-B0BF-118839B7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E5D-BCC7-4912-9841-9286E27EAFBB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3680-3621-4875-B0BF-118839B7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E5D-BCC7-4912-9841-9286E27EAFBB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3680-3621-4875-B0BF-118839B7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6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E5D-BCC7-4912-9841-9286E27EAFBB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3680-3621-4875-B0BF-118839B7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0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E5D-BCC7-4912-9841-9286E27EAFBB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3680-3621-4875-B0BF-118839B7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0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E5D-BCC7-4912-9841-9286E27EAFBB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3680-3621-4875-B0BF-118839B7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5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E5D-BCC7-4912-9841-9286E27EAFBB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3680-3621-4875-B0BF-118839B7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E5D-BCC7-4912-9841-9286E27EAFBB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3680-3621-4875-B0BF-118839B7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5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2E5D-BCC7-4912-9841-9286E27EAFBB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3680-3621-4875-B0BF-118839B7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8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32E5D-BCC7-4912-9841-9286E27EAFBB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63680-3621-4875-B0BF-118839B70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7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 hidden="1"/>
          <p:cNvSpPr/>
          <p:nvPr/>
        </p:nvSpPr>
        <p:spPr>
          <a:xfrm>
            <a:off x="114431" y="1023241"/>
            <a:ext cx="9677139" cy="48465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4"/>
          </a:p>
        </p:txBody>
      </p:sp>
      <p:pic>
        <p:nvPicPr>
          <p:cNvPr id="5" name="Фон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" y="7455"/>
            <a:ext cx="9677138" cy="68430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958" y="256169"/>
            <a:ext cx="509676" cy="2666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78772" y="267794"/>
            <a:ext cx="2215671" cy="206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41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территориального планирования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3160353" y="674231"/>
            <a:ext cx="6385325" cy="5695233"/>
          </a:xfrm>
          <a:custGeom>
            <a:avLst/>
            <a:gdLst>
              <a:gd name="connsiteX0" fmla="*/ 2286000 w 6033541"/>
              <a:gd name="connsiteY0" fmla="*/ 5156616 h 5381468"/>
              <a:gd name="connsiteX1" fmla="*/ 2241029 w 6033541"/>
              <a:gd name="connsiteY1" fmla="*/ 5119141 h 5381468"/>
              <a:gd name="connsiteX2" fmla="*/ 2226039 w 6033541"/>
              <a:gd name="connsiteY2" fmla="*/ 5074170 h 5381468"/>
              <a:gd name="connsiteX3" fmla="*/ 2158583 w 6033541"/>
              <a:gd name="connsiteY3" fmla="*/ 5096655 h 5381468"/>
              <a:gd name="connsiteX4" fmla="*/ 2121108 w 6033541"/>
              <a:gd name="connsiteY4" fmla="*/ 5021705 h 5381468"/>
              <a:gd name="connsiteX5" fmla="*/ 2053652 w 6033541"/>
              <a:gd name="connsiteY5" fmla="*/ 4991724 h 5381468"/>
              <a:gd name="connsiteX6" fmla="*/ 2053652 w 6033541"/>
              <a:gd name="connsiteY6" fmla="*/ 4916773 h 5381468"/>
              <a:gd name="connsiteX7" fmla="*/ 1986196 w 6033541"/>
              <a:gd name="connsiteY7" fmla="*/ 4901783 h 5381468"/>
              <a:gd name="connsiteX8" fmla="*/ 1956216 w 6033541"/>
              <a:gd name="connsiteY8" fmla="*/ 4849318 h 5381468"/>
              <a:gd name="connsiteX9" fmla="*/ 1971206 w 6033541"/>
              <a:gd name="connsiteY9" fmla="*/ 4789357 h 5381468"/>
              <a:gd name="connsiteX10" fmla="*/ 1933731 w 6033541"/>
              <a:gd name="connsiteY10" fmla="*/ 4744386 h 5381468"/>
              <a:gd name="connsiteX11" fmla="*/ 1858780 w 6033541"/>
              <a:gd name="connsiteY11" fmla="*/ 4781862 h 5381468"/>
              <a:gd name="connsiteX12" fmla="*/ 1821305 w 6033541"/>
              <a:gd name="connsiteY12" fmla="*/ 4834327 h 5381468"/>
              <a:gd name="connsiteX13" fmla="*/ 1761344 w 6033541"/>
              <a:gd name="connsiteY13" fmla="*/ 4789357 h 5381468"/>
              <a:gd name="connsiteX14" fmla="*/ 1776334 w 6033541"/>
              <a:gd name="connsiteY14" fmla="*/ 4751882 h 5381468"/>
              <a:gd name="connsiteX15" fmla="*/ 1723869 w 6033541"/>
              <a:gd name="connsiteY15" fmla="*/ 4736891 h 5381468"/>
              <a:gd name="connsiteX16" fmla="*/ 1626433 w 6033541"/>
              <a:gd name="connsiteY16" fmla="*/ 4759377 h 5381468"/>
              <a:gd name="connsiteX17" fmla="*/ 1499016 w 6033541"/>
              <a:gd name="connsiteY17" fmla="*/ 4721901 h 5381468"/>
              <a:gd name="connsiteX18" fmla="*/ 1446551 w 6033541"/>
              <a:gd name="connsiteY18" fmla="*/ 4594485 h 5381468"/>
              <a:gd name="connsiteX19" fmla="*/ 1409075 w 6033541"/>
              <a:gd name="connsiteY19" fmla="*/ 4512039 h 5381468"/>
              <a:gd name="connsiteX20" fmla="*/ 1439055 w 6033541"/>
              <a:gd name="connsiteY20" fmla="*/ 4467068 h 5381468"/>
              <a:gd name="connsiteX21" fmla="*/ 1311639 w 6033541"/>
              <a:gd name="connsiteY21" fmla="*/ 4467068 h 5381468"/>
              <a:gd name="connsiteX22" fmla="*/ 1244183 w 6033541"/>
              <a:gd name="connsiteY22" fmla="*/ 4429593 h 5381468"/>
              <a:gd name="connsiteX23" fmla="*/ 1199213 w 6033541"/>
              <a:gd name="connsiteY23" fmla="*/ 4444583 h 5381468"/>
              <a:gd name="connsiteX24" fmla="*/ 1109272 w 6033541"/>
              <a:gd name="connsiteY24" fmla="*/ 4452078 h 5381468"/>
              <a:gd name="connsiteX25" fmla="*/ 1094282 w 6033541"/>
              <a:gd name="connsiteY25" fmla="*/ 4407108 h 5381468"/>
              <a:gd name="connsiteX26" fmla="*/ 1064301 w 6033541"/>
              <a:gd name="connsiteY26" fmla="*/ 4362137 h 5381468"/>
              <a:gd name="connsiteX27" fmla="*/ 1019331 w 6033541"/>
              <a:gd name="connsiteY27" fmla="*/ 4414603 h 5381468"/>
              <a:gd name="connsiteX28" fmla="*/ 914400 w 6033541"/>
              <a:gd name="connsiteY28" fmla="*/ 4459573 h 5381468"/>
              <a:gd name="connsiteX29" fmla="*/ 884419 w 6033541"/>
              <a:gd name="connsiteY29" fmla="*/ 4407108 h 5381468"/>
              <a:gd name="connsiteX30" fmla="*/ 816964 w 6033541"/>
              <a:gd name="connsiteY30" fmla="*/ 4354642 h 5381468"/>
              <a:gd name="connsiteX31" fmla="*/ 749508 w 6033541"/>
              <a:gd name="connsiteY31" fmla="*/ 4332157 h 5381468"/>
              <a:gd name="connsiteX32" fmla="*/ 659567 w 6033541"/>
              <a:gd name="connsiteY32" fmla="*/ 4407108 h 5381468"/>
              <a:gd name="connsiteX33" fmla="*/ 539646 w 6033541"/>
              <a:gd name="connsiteY33" fmla="*/ 4324662 h 5381468"/>
              <a:gd name="connsiteX34" fmla="*/ 502170 w 6033541"/>
              <a:gd name="connsiteY34" fmla="*/ 4249711 h 5381468"/>
              <a:gd name="connsiteX35" fmla="*/ 502170 w 6033541"/>
              <a:gd name="connsiteY35" fmla="*/ 4204741 h 5381468"/>
              <a:gd name="connsiteX36" fmla="*/ 442210 w 6033541"/>
              <a:gd name="connsiteY36" fmla="*/ 4152275 h 5381468"/>
              <a:gd name="connsiteX37" fmla="*/ 449705 w 6033541"/>
              <a:gd name="connsiteY37" fmla="*/ 4084819 h 5381468"/>
              <a:gd name="connsiteX38" fmla="*/ 187377 w 6033541"/>
              <a:gd name="connsiteY38" fmla="*/ 4062334 h 5381468"/>
              <a:gd name="connsiteX39" fmla="*/ 104931 w 6033541"/>
              <a:gd name="connsiteY39" fmla="*/ 4009868 h 5381468"/>
              <a:gd name="connsiteX40" fmla="*/ 164892 w 6033541"/>
              <a:gd name="connsiteY40" fmla="*/ 3987383 h 5381468"/>
              <a:gd name="connsiteX41" fmla="*/ 134911 w 6033541"/>
              <a:gd name="connsiteY41" fmla="*/ 3964898 h 5381468"/>
              <a:gd name="connsiteX42" fmla="*/ 89941 w 6033541"/>
              <a:gd name="connsiteY42" fmla="*/ 3882452 h 5381468"/>
              <a:gd name="connsiteX43" fmla="*/ 44970 w 6033541"/>
              <a:gd name="connsiteY43" fmla="*/ 3814996 h 5381468"/>
              <a:gd name="connsiteX44" fmla="*/ 67455 w 6033541"/>
              <a:gd name="connsiteY44" fmla="*/ 3740045 h 5381468"/>
              <a:gd name="connsiteX45" fmla="*/ 59960 w 6033541"/>
              <a:gd name="connsiteY45" fmla="*/ 3635114 h 5381468"/>
              <a:gd name="connsiteX46" fmla="*/ 52465 w 6033541"/>
              <a:gd name="connsiteY46" fmla="*/ 3560164 h 5381468"/>
              <a:gd name="connsiteX47" fmla="*/ 22485 w 6033541"/>
              <a:gd name="connsiteY47" fmla="*/ 3500203 h 5381468"/>
              <a:gd name="connsiteX48" fmla="*/ 172387 w 6033541"/>
              <a:gd name="connsiteY48" fmla="*/ 3522688 h 5381468"/>
              <a:gd name="connsiteX49" fmla="*/ 187377 w 6033541"/>
              <a:gd name="connsiteY49" fmla="*/ 3447737 h 5381468"/>
              <a:gd name="connsiteX50" fmla="*/ 247337 w 6033541"/>
              <a:gd name="connsiteY50" fmla="*/ 3357796 h 5381468"/>
              <a:gd name="connsiteX51" fmla="*/ 134911 w 6033541"/>
              <a:gd name="connsiteY51" fmla="*/ 3372786 h 5381468"/>
              <a:gd name="connsiteX52" fmla="*/ 89941 w 6033541"/>
              <a:gd name="connsiteY52" fmla="*/ 3320321 h 5381468"/>
              <a:gd name="connsiteX53" fmla="*/ 82446 w 6033541"/>
              <a:gd name="connsiteY53" fmla="*/ 3185409 h 5381468"/>
              <a:gd name="connsiteX54" fmla="*/ 74951 w 6033541"/>
              <a:gd name="connsiteY54" fmla="*/ 3087973 h 5381468"/>
              <a:gd name="connsiteX55" fmla="*/ 112426 w 6033541"/>
              <a:gd name="connsiteY55" fmla="*/ 3005527 h 5381468"/>
              <a:gd name="connsiteX56" fmla="*/ 59960 w 6033541"/>
              <a:gd name="connsiteY56" fmla="*/ 2960557 h 5381468"/>
              <a:gd name="connsiteX57" fmla="*/ 0 w 6033541"/>
              <a:gd name="connsiteY57" fmla="*/ 2930577 h 5381468"/>
              <a:gd name="connsiteX58" fmla="*/ 29980 w 6033541"/>
              <a:gd name="connsiteY58" fmla="*/ 2870616 h 5381468"/>
              <a:gd name="connsiteX59" fmla="*/ 29980 w 6033541"/>
              <a:gd name="connsiteY59" fmla="*/ 2750695 h 5381468"/>
              <a:gd name="connsiteX60" fmla="*/ 74951 w 6033541"/>
              <a:gd name="connsiteY60" fmla="*/ 2743200 h 5381468"/>
              <a:gd name="connsiteX61" fmla="*/ 82446 w 6033541"/>
              <a:gd name="connsiteY61" fmla="*/ 2645764 h 5381468"/>
              <a:gd name="connsiteX62" fmla="*/ 37475 w 6033541"/>
              <a:gd name="connsiteY62" fmla="*/ 2533337 h 5381468"/>
              <a:gd name="connsiteX63" fmla="*/ 382249 w 6033541"/>
              <a:gd name="connsiteY63" fmla="*/ 2353455 h 5381468"/>
              <a:gd name="connsiteX64" fmla="*/ 427219 w 6033541"/>
              <a:gd name="connsiteY64" fmla="*/ 2435901 h 5381468"/>
              <a:gd name="connsiteX65" fmla="*/ 532151 w 6033541"/>
              <a:gd name="connsiteY65" fmla="*/ 2353455 h 5381468"/>
              <a:gd name="connsiteX66" fmla="*/ 517160 w 6033541"/>
              <a:gd name="connsiteY66" fmla="*/ 2300990 h 5381468"/>
              <a:gd name="connsiteX67" fmla="*/ 599606 w 6033541"/>
              <a:gd name="connsiteY67" fmla="*/ 2293495 h 5381468"/>
              <a:gd name="connsiteX68" fmla="*/ 622092 w 6033541"/>
              <a:gd name="connsiteY68" fmla="*/ 2256019 h 5381468"/>
              <a:gd name="connsiteX69" fmla="*/ 697042 w 6033541"/>
              <a:gd name="connsiteY69" fmla="*/ 2241029 h 5381468"/>
              <a:gd name="connsiteX70" fmla="*/ 749508 w 6033541"/>
              <a:gd name="connsiteY70" fmla="*/ 2181068 h 5381468"/>
              <a:gd name="connsiteX71" fmla="*/ 854439 w 6033541"/>
              <a:gd name="connsiteY71" fmla="*/ 2173573 h 5381468"/>
              <a:gd name="connsiteX72" fmla="*/ 749508 w 6033541"/>
              <a:gd name="connsiteY72" fmla="*/ 1903750 h 5381468"/>
              <a:gd name="connsiteX73" fmla="*/ 734518 w 6033541"/>
              <a:gd name="connsiteY73" fmla="*/ 1491521 h 5381468"/>
              <a:gd name="connsiteX74" fmla="*/ 959370 w 6033541"/>
              <a:gd name="connsiteY74" fmla="*/ 1536491 h 5381468"/>
              <a:gd name="connsiteX75" fmla="*/ 1026826 w 6033541"/>
              <a:gd name="connsiteY75" fmla="*/ 1506511 h 5381468"/>
              <a:gd name="connsiteX76" fmla="*/ 1214203 w 6033541"/>
              <a:gd name="connsiteY76" fmla="*/ 1454045 h 5381468"/>
              <a:gd name="connsiteX77" fmla="*/ 1214203 w 6033541"/>
              <a:gd name="connsiteY77" fmla="*/ 1169232 h 5381468"/>
              <a:gd name="connsiteX78" fmla="*/ 1341619 w 6033541"/>
              <a:gd name="connsiteY78" fmla="*/ 1116767 h 5381468"/>
              <a:gd name="connsiteX79" fmla="*/ 1386590 w 6033541"/>
              <a:gd name="connsiteY79" fmla="*/ 1176727 h 5381468"/>
              <a:gd name="connsiteX80" fmla="*/ 1521501 w 6033541"/>
              <a:gd name="connsiteY80" fmla="*/ 1056806 h 5381468"/>
              <a:gd name="connsiteX81" fmla="*/ 1701383 w 6033541"/>
              <a:gd name="connsiteY81" fmla="*/ 974360 h 5381468"/>
              <a:gd name="connsiteX82" fmla="*/ 1723869 w 6033541"/>
              <a:gd name="connsiteY82" fmla="*/ 899409 h 5381468"/>
              <a:gd name="connsiteX83" fmla="*/ 1791324 w 6033541"/>
              <a:gd name="connsiteY83" fmla="*/ 869429 h 5381468"/>
              <a:gd name="connsiteX84" fmla="*/ 1956216 w 6033541"/>
              <a:gd name="connsiteY84" fmla="*/ 861934 h 5381468"/>
              <a:gd name="connsiteX85" fmla="*/ 2076137 w 6033541"/>
              <a:gd name="connsiteY85" fmla="*/ 831954 h 5381468"/>
              <a:gd name="connsiteX86" fmla="*/ 2136098 w 6033541"/>
              <a:gd name="connsiteY86" fmla="*/ 764498 h 5381468"/>
              <a:gd name="connsiteX87" fmla="*/ 2226039 w 6033541"/>
              <a:gd name="connsiteY87" fmla="*/ 547141 h 5381468"/>
              <a:gd name="connsiteX88" fmla="*/ 2248524 w 6033541"/>
              <a:gd name="connsiteY88" fmla="*/ 449705 h 5381468"/>
              <a:gd name="connsiteX89" fmla="*/ 2338465 w 6033541"/>
              <a:gd name="connsiteY89" fmla="*/ 479685 h 5381468"/>
              <a:gd name="connsiteX90" fmla="*/ 2473377 w 6033541"/>
              <a:gd name="connsiteY90" fmla="*/ 337278 h 5381468"/>
              <a:gd name="connsiteX91" fmla="*/ 2660754 w 6033541"/>
              <a:gd name="connsiteY91" fmla="*/ 247337 h 5381468"/>
              <a:gd name="connsiteX92" fmla="*/ 2563318 w 6033541"/>
              <a:gd name="connsiteY92" fmla="*/ 134911 h 5381468"/>
              <a:gd name="connsiteX93" fmla="*/ 2503357 w 6033541"/>
              <a:gd name="connsiteY93" fmla="*/ 112426 h 5381468"/>
              <a:gd name="connsiteX94" fmla="*/ 2570813 w 6033541"/>
              <a:gd name="connsiteY94" fmla="*/ 14990 h 5381468"/>
              <a:gd name="connsiteX95" fmla="*/ 2645764 w 6033541"/>
              <a:gd name="connsiteY95" fmla="*/ 0 h 5381468"/>
              <a:gd name="connsiteX96" fmla="*/ 2840636 w 6033541"/>
              <a:gd name="connsiteY96" fmla="*/ 37475 h 5381468"/>
              <a:gd name="connsiteX97" fmla="*/ 2840636 w 6033541"/>
              <a:gd name="connsiteY97" fmla="*/ 37475 h 5381468"/>
              <a:gd name="connsiteX98" fmla="*/ 2833141 w 6033541"/>
              <a:gd name="connsiteY98" fmla="*/ 104931 h 5381468"/>
              <a:gd name="connsiteX99" fmla="*/ 2983042 w 6033541"/>
              <a:gd name="connsiteY99" fmla="*/ 82445 h 5381468"/>
              <a:gd name="connsiteX100" fmla="*/ 3102964 w 6033541"/>
              <a:gd name="connsiteY100" fmla="*/ 44970 h 5381468"/>
              <a:gd name="connsiteX101" fmla="*/ 3192905 w 6033541"/>
              <a:gd name="connsiteY101" fmla="*/ 112426 h 5381468"/>
              <a:gd name="connsiteX102" fmla="*/ 3245370 w 6033541"/>
              <a:gd name="connsiteY102" fmla="*/ 172386 h 5381468"/>
              <a:gd name="connsiteX103" fmla="*/ 3425252 w 6033541"/>
              <a:gd name="connsiteY103" fmla="*/ 119921 h 5381468"/>
              <a:gd name="connsiteX104" fmla="*/ 3560164 w 6033541"/>
              <a:gd name="connsiteY104" fmla="*/ 179882 h 5381468"/>
              <a:gd name="connsiteX105" fmla="*/ 3687580 w 6033541"/>
              <a:gd name="connsiteY105" fmla="*/ 89941 h 5381468"/>
              <a:gd name="connsiteX106" fmla="*/ 3710065 w 6033541"/>
              <a:gd name="connsiteY106" fmla="*/ 224852 h 5381468"/>
              <a:gd name="connsiteX107" fmla="*/ 3867462 w 6033541"/>
              <a:gd name="connsiteY107" fmla="*/ 254832 h 5381468"/>
              <a:gd name="connsiteX108" fmla="*/ 3889947 w 6033541"/>
              <a:gd name="connsiteY108" fmla="*/ 329783 h 5381468"/>
              <a:gd name="connsiteX109" fmla="*/ 4017364 w 6033541"/>
              <a:gd name="connsiteY109" fmla="*/ 352268 h 5381468"/>
              <a:gd name="connsiteX110" fmla="*/ 4062334 w 6033541"/>
              <a:gd name="connsiteY110" fmla="*/ 449705 h 5381468"/>
              <a:gd name="connsiteX111" fmla="*/ 4159770 w 6033541"/>
              <a:gd name="connsiteY111" fmla="*/ 449705 h 5381468"/>
              <a:gd name="connsiteX112" fmla="*/ 4242216 w 6033541"/>
              <a:gd name="connsiteY112" fmla="*/ 569626 h 5381468"/>
              <a:gd name="connsiteX113" fmla="*/ 4294682 w 6033541"/>
              <a:gd name="connsiteY113" fmla="*/ 629586 h 5381468"/>
              <a:gd name="connsiteX114" fmla="*/ 4399613 w 6033541"/>
              <a:gd name="connsiteY114" fmla="*/ 719527 h 5381468"/>
              <a:gd name="connsiteX115" fmla="*/ 4399613 w 6033541"/>
              <a:gd name="connsiteY115" fmla="*/ 824459 h 5381468"/>
              <a:gd name="connsiteX116" fmla="*/ 4467069 w 6033541"/>
              <a:gd name="connsiteY116" fmla="*/ 884419 h 5381468"/>
              <a:gd name="connsiteX117" fmla="*/ 4549514 w 6033541"/>
              <a:gd name="connsiteY117" fmla="*/ 899409 h 5381468"/>
              <a:gd name="connsiteX118" fmla="*/ 4676931 w 6033541"/>
              <a:gd name="connsiteY118" fmla="*/ 869429 h 5381468"/>
              <a:gd name="connsiteX119" fmla="*/ 4729396 w 6033541"/>
              <a:gd name="connsiteY119" fmla="*/ 891914 h 5381468"/>
              <a:gd name="connsiteX120" fmla="*/ 4706911 w 6033541"/>
              <a:gd name="connsiteY120" fmla="*/ 974360 h 5381468"/>
              <a:gd name="connsiteX121" fmla="*/ 4796852 w 6033541"/>
              <a:gd name="connsiteY121" fmla="*/ 1079291 h 5381468"/>
              <a:gd name="connsiteX122" fmla="*/ 4759377 w 6033541"/>
              <a:gd name="connsiteY122" fmla="*/ 1169232 h 5381468"/>
              <a:gd name="connsiteX123" fmla="*/ 4909278 w 6033541"/>
              <a:gd name="connsiteY123" fmla="*/ 1214203 h 5381468"/>
              <a:gd name="connsiteX124" fmla="*/ 5149121 w 6033541"/>
              <a:gd name="connsiteY124" fmla="*/ 1184223 h 5381468"/>
              <a:gd name="connsiteX125" fmla="*/ 5246557 w 6033541"/>
              <a:gd name="connsiteY125" fmla="*/ 1221698 h 5381468"/>
              <a:gd name="connsiteX126" fmla="*/ 5291528 w 6033541"/>
              <a:gd name="connsiteY126" fmla="*/ 1214203 h 5381468"/>
              <a:gd name="connsiteX127" fmla="*/ 5441429 w 6033541"/>
              <a:gd name="connsiteY127" fmla="*/ 1274164 h 5381468"/>
              <a:gd name="connsiteX128" fmla="*/ 5628806 w 6033541"/>
              <a:gd name="connsiteY128" fmla="*/ 1281659 h 5381468"/>
              <a:gd name="connsiteX129" fmla="*/ 5778708 w 6033541"/>
              <a:gd name="connsiteY129" fmla="*/ 1259173 h 5381468"/>
              <a:gd name="connsiteX130" fmla="*/ 5831173 w 6033541"/>
              <a:gd name="connsiteY130" fmla="*/ 1311639 h 5381468"/>
              <a:gd name="connsiteX131" fmla="*/ 5906124 w 6033541"/>
              <a:gd name="connsiteY131" fmla="*/ 1274164 h 5381468"/>
              <a:gd name="connsiteX132" fmla="*/ 6033541 w 6033541"/>
              <a:gd name="connsiteY132" fmla="*/ 1334124 h 5381468"/>
              <a:gd name="connsiteX133" fmla="*/ 5876144 w 6033541"/>
              <a:gd name="connsiteY133" fmla="*/ 1499016 h 5381468"/>
              <a:gd name="connsiteX134" fmla="*/ 5876144 w 6033541"/>
              <a:gd name="connsiteY134" fmla="*/ 1588957 h 5381468"/>
              <a:gd name="connsiteX135" fmla="*/ 5778708 w 6033541"/>
              <a:gd name="connsiteY135" fmla="*/ 1641423 h 5381468"/>
              <a:gd name="connsiteX136" fmla="*/ 5733737 w 6033541"/>
              <a:gd name="connsiteY136" fmla="*/ 1746354 h 5381468"/>
              <a:gd name="connsiteX137" fmla="*/ 5501390 w 6033541"/>
              <a:gd name="connsiteY137" fmla="*/ 1956216 h 5381468"/>
              <a:gd name="connsiteX138" fmla="*/ 4864308 w 6033541"/>
              <a:gd name="connsiteY138" fmla="*/ 1971206 h 5381468"/>
              <a:gd name="connsiteX139" fmla="*/ 4729396 w 6033541"/>
              <a:gd name="connsiteY139" fmla="*/ 2128603 h 5381468"/>
              <a:gd name="connsiteX140" fmla="*/ 4339652 w 6033541"/>
              <a:gd name="connsiteY140" fmla="*/ 2166078 h 5381468"/>
              <a:gd name="connsiteX141" fmla="*/ 4249711 w 6033541"/>
              <a:gd name="connsiteY141" fmla="*/ 2106118 h 5381468"/>
              <a:gd name="connsiteX142" fmla="*/ 4234721 w 6033541"/>
              <a:gd name="connsiteY142" fmla="*/ 2038662 h 5381468"/>
              <a:gd name="connsiteX143" fmla="*/ 3912433 w 6033541"/>
              <a:gd name="connsiteY143" fmla="*/ 2113613 h 5381468"/>
              <a:gd name="connsiteX144" fmla="*/ 3770026 w 6033541"/>
              <a:gd name="connsiteY144" fmla="*/ 2128603 h 5381468"/>
              <a:gd name="connsiteX145" fmla="*/ 3747541 w 6033541"/>
              <a:gd name="connsiteY145" fmla="*/ 2031167 h 5381468"/>
              <a:gd name="connsiteX146" fmla="*/ 3762531 w 6033541"/>
              <a:gd name="connsiteY146" fmla="*/ 1813809 h 5381468"/>
              <a:gd name="connsiteX147" fmla="*/ 3800006 w 6033541"/>
              <a:gd name="connsiteY147" fmla="*/ 1746354 h 5381468"/>
              <a:gd name="connsiteX148" fmla="*/ 3687580 w 6033541"/>
              <a:gd name="connsiteY148" fmla="*/ 1686393 h 5381468"/>
              <a:gd name="connsiteX149" fmla="*/ 3642610 w 6033541"/>
              <a:gd name="connsiteY149" fmla="*/ 1626432 h 5381468"/>
              <a:gd name="connsiteX150" fmla="*/ 3552669 w 6033541"/>
              <a:gd name="connsiteY150" fmla="*/ 1596452 h 5381468"/>
              <a:gd name="connsiteX151" fmla="*/ 3297836 w 6033541"/>
              <a:gd name="connsiteY151" fmla="*/ 2263514 h 5381468"/>
              <a:gd name="connsiteX152" fmla="*/ 3335311 w 6033541"/>
              <a:gd name="connsiteY152" fmla="*/ 2368445 h 5381468"/>
              <a:gd name="connsiteX153" fmla="*/ 3305331 w 6033541"/>
              <a:gd name="connsiteY153" fmla="*/ 2428406 h 5381468"/>
              <a:gd name="connsiteX154" fmla="*/ 3410262 w 6033541"/>
              <a:gd name="connsiteY154" fmla="*/ 2525842 h 5381468"/>
              <a:gd name="connsiteX155" fmla="*/ 3417757 w 6033541"/>
              <a:gd name="connsiteY155" fmla="*/ 2675744 h 5381468"/>
              <a:gd name="connsiteX156" fmla="*/ 3477718 w 6033541"/>
              <a:gd name="connsiteY156" fmla="*/ 2668249 h 5381468"/>
              <a:gd name="connsiteX157" fmla="*/ 3462728 w 6033541"/>
              <a:gd name="connsiteY157" fmla="*/ 2735705 h 5381468"/>
              <a:gd name="connsiteX158" fmla="*/ 3402767 w 6033541"/>
              <a:gd name="connsiteY158" fmla="*/ 2810655 h 5381468"/>
              <a:gd name="connsiteX159" fmla="*/ 3297836 w 6033541"/>
              <a:gd name="connsiteY159" fmla="*/ 2893101 h 5381468"/>
              <a:gd name="connsiteX160" fmla="*/ 3297836 w 6033541"/>
              <a:gd name="connsiteY160" fmla="*/ 2960557 h 5381468"/>
              <a:gd name="connsiteX161" fmla="*/ 3365292 w 6033541"/>
              <a:gd name="connsiteY161" fmla="*/ 3013023 h 5381468"/>
              <a:gd name="connsiteX162" fmla="*/ 3425252 w 6033541"/>
              <a:gd name="connsiteY162" fmla="*/ 3020518 h 5381468"/>
              <a:gd name="connsiteX163" fmla="*/ 3432747 w 6033541"/>
              <a:gd name="connsiteY163" fmla="*/ 3102964 h 5381468"/>
              <a:gd name="connsiteX164" fmla="*/ 3507698 w 6033541"/>
              <a:gd name="connsiteY164" fmla="*/ 3095468 h 5381468"/>
              <a:gd name="connsiteX165" fmla="*/ 3545173 w 6033541"/>
              <a:gd name="connsiteY165" fmla="*/ 2998032 h 5381468"/>
              <a:gd name="connsiteX166" fmla="*/ 3500203 w 6033541"/>
              <a:gd name="connsiteY166" fmla="*/ 2975547 h 5381468"/>
              <a:gd name="connsiteX167" fmla="*/ 3575154 w 6033541"/>
              <a:gd name="connsiteY167" fmla="*/ 2900596 h 5381468"/>
              <a:gd name="connsiteX168" fmla="*/ 3657600 w 6033541"/>
              <a:gd name="connsiteY168" fmla="*/ 2893101 h 5381468"/>
              <a:gd name="connsiteX169" fmla="*/ 3695075 w 6033541"/>
              <a:gd name="connsiteY169" fmla="*/ 2998032 h 5381468"/>
              <a:gd name="connsiteX170" fmla="*/ 3717560 w 6033541"/>
              <a:gd name="connsiteY170" fmla="*/ 3087973 h 5381468"/>
              <a:gd name="connsiteX171" fmla="*/ 3792511 w 6033541"/>
              <a:gd name="connsiteY171" fmla="*/ 3087973 h 5381468"/>
              <a:gd name="connsiteX172" fmla="*/ 3844977 w 6033541"/>
              <a:gd name="connsiteY172" fmla="*/ 3177914 h 5381468"/>
              <a:gd name="connsiteX173" fmla="*/ 3934918 w 6033541"/>
              <a:gd name="connsiteY173" fmla="*/ 3297836 h 5381468"/>
              <a:gd name="connsiteX174" fmla="*/ 4032354 w 6033541"/>
              <a:gd name="connsiteY174" fmla="*/ 3350301 h 5381468"/>
              <a:gd name="connsiteX175" fmla="*/ 4099810 w 6033541"/>
              <a:gd name="connsiteY175" fmla="*/ 3552668 h 5381468"/>
              <a:gd name="connsiteX176" fmla="*/ 4032354 w 6033541"/>
              <a:gd name="connsiteY176" fmla="*/ 3582649 h 5381468"/>
              <a:gd name="connsiteX177" fmla="*/ 4017364 w 6033541"/>
              <a:gd name="connsiteY177" fmla="*/ 3657600 h 5381468"/>
              <a:gd name="connsiteX178" fmla="*/ 3934918 w 6033541"/>
              <a:gd name="connsiteY178" fmla="*/ 3657600 h 5381468"/>
              <a:gd name="connsiteX179" fmla="*/ 3897442 w 6033541"/>
              <a:gd name="connsiteY179" fmla="*/ 3717560 h 5381468"/>
              <a:gd name="connsiteX180" fmla="*/ 3725055 w 6033541"/>
              <a:gd name="connsiteY180" fmla="*/ 3665095 h 5381468"/>
              <a:gd name="connsiteX181" fmla="*/ 3672590 w 6033541"/>
              <a:gd name="connsiteY181" fmla="*/ 3687580 h 5381468"/>
              <a:gd name="connsiteX182" fmla="*/ 3740046 w 6033541"/>
              <a:gd name="connsiteY182" fmla="*/ 3740045 h 5381468"/>
              <a:gd name="connsiteX183" fmla="*/ 3740046 w 6033541"/>
              <a:gd name="connsiteY183" fmla="*/ 3852472 h 5381468"/>
              <a:gd name="connsiteX184" fmla="*/ 3665095 w 6033541"/>
              <a:gd name="connsiteY184" fmla="*/ 3904937 h 5381468"/>
              <a:gd name="connsiteX185" fmla="*/ 3552669 w 6033541"/>
              <a:gd name="connsiteY185" fmla="*/ 3934918 h 5381468"/>
              <a:gd name="connsiteX186" fmla="*/ 3590144 w 6033541"/>
              <a:gd name="connsiteY186" fmla="*/ 4024859 h 5381468"/>
              <a:gd name="connsiteX187" fmla="*/ 3605134 w 6033541"/>
              <a:gd name="connsiteY187" fmla="*/ 3972393 h 5381468"/>
              <a:gd name="connsiteX188" fmla="*/ 3680085 w 6033541"/>
              <a:gd name="connsiteY188" fmla="*/ 4099809 h 5381468"/>
              <a:gd name="connsiteX189" fmla="*/ 3545173 w 6033541"/>
              <a:gd name="connsiteY189" fmla="*/ 4137285 h 5381468"/>
              <a:gd name="connsiteX190" fmla="*/ 3590144 w 6033541"/>
              <a:gd name="connsiteY190" fmla="*/ 4242216 h 5381468"/>
              <a:gd name="connsiteX191" fmla="*/ 3635114 w 6033541"/>
              <a:gd name="connsiteY191" fmla="*/ 4309672 h 5381468"/>
              <a:gd name="connsiteX192" fmla="*/ 3635114 w 6033541"/>
              <a:gd name="connsiteY192" fmla="*/ 4452078 h 5381468"/>
              <a:gd name="connsiteX193" fmla="*/ 3582649 w 6033541"/>
              <a:gd name="connsiteY193" fmla="*/ 4534524 h 5381468"/>
              <a:gd name="connsiteX194" fmla="*/ 3387777 w 6033541"/>
              <a:gd name="connsiteY194" fmla="*/ 4542019 h 5381468"/>
              <a:gd name="connsiteX195" fmla="*/ 3387777 w 6033541"/>
              <a:gd name="connsiteY195" fmla="*/ 4594485 h 5381468"/>
              <a:gd name="connsiteX196" fmla="*/ 3447737 w 6033541"/>
              <a:gd name="connsiteY196" fmla="*/ 4624465 h 5381468"/>
              <a:gd name="connsiteX197" fmla="*/ 3552669 w 6033541"/>
              <a:gd name="connsiteY197" fmla="*/ 4609475 h 5381468"/>
              <a:gd name="connsiteX198" fmla="*/ 3492708 w 6033541"/>
              <a:gd name="connsiteY198" fmla="*/ 4661941 h 5381468"/>
              <a:gd name="connsiteX199" fmla="*/ 3440242 w 6033541"/>
              <a:gd name="connsiteY199" fmla="*/ 4654445 h 5381468"/>
              <a:gd name="connsiteX200" fmla="*/ 3455233 w 6033541"/>
              <a:gd name="connsiteY200" fmla="*/ 4721901 h 5381468"/>
              <a:gd name="connsiteX201" fmla="*/ 3425252 w 6033541"/>
              <a:gd name="connsiteY201" fmla="*/ 4774367 h 5381468"/>
              <a:gd name="connsiteX202" fmla="*/ 3485213 w 6033541"/>
              <a:gd name="connsiteY202" fmla="*/ 4834327 h 5381468"/>
              <a:gd name="connsiteX203" fmla="*/ 3575154 w 6033541"/>
              <a:gd name="connsiteY203" fmla="*/ 4864308 h 5381468"/>
              <a:gd name="connsiteX204" fmla="*/ 3530183 w 6033541"/>
              <a:gd name="connsiteY204" fmla="*/ 4976734 h 5381468"/>
              <a:gd name="connsiteX205" fmla="*/ 3425252 w 6033541"/>
              <a:gd name="connsiteY205" fmla="*/ 4991724 h 5381468"/>
              <a:gd name="connsiteX206" fmla="*/ 3380282 w 6033541"/>
              <a:gd name="connsiteY206" fmla="*/ 5104150 h 5381468"/>
              <a:gd name="connsiteX207" fmla="*/ 3410262 w 6033541"/>
              <a:gd name="connsiteY207" fmla="*/ 5231567 h 5381468"/>
              <a:gd name="connsiteX208" fmla="*/ 3350301 w 6033541"/>
              <a:gd name="connsiteY208" fmla="*/ 5276537 h 5381468"/>
              <a:gd name="connsiteX209" fmla="*/ 3350301 w 6033541"/>
              <a:gd name="connsiteY209" fmla="*/ 5329003 h 5381468"/>
              <a:gd name="connsiteX210" fmla="*/ 3275351 w 6033541"/>
              <a:gd name="connsiteY210" fmla="*/ 5321508 h 5381468"/>
              <a:gd name="connsiteX211" fmla="*/ 3252865 w 6033541"/>
              <a:gd name="connsiteY211" fmla="*/ 5381468 h 5381468"/>
              <a:gd name="connsiteX212" fmla="*/ 3140439 w 6033541"/>
              <a:gd name="connsiteY212" fmla="*/ 5321508 h 5381468"/>
              <a:gd name="connsiteX213" fmla="*/ 3065488 w 6033541"/>
              <a:gd name="connsiteY213" fmla="*/ 5321508 h 5381468"/>
              <a:gd name="connsiteX214" fmla="*/ 3020518 w 6033541"/>
              <a:gd name="connsiteY214" fmla="*/ 5239062 h 5381468"/>
              <a:gd name="connsiteX215" fmla="*/ 2953062 w 6033541"/>
              <a:gd name="connsiteY215" fmla="*/ 5164111 h 5381468"/>
              <a:gd name="connsiteX216" fmla="*/ 2833141 w 6033541"/>
              <a:gd name="connsiteY216" fmla="*/ 5156616 h 5381468"/>
              <a:gd name="connsiteX217" fmla="*/ 2810655 w 6033541"/>
              <a:gd name="connsiteY217" fmla="*/ 5179101 h 5381468"/>
              <a:gd name="connsiteX218" fmla="*/ 2705724 w 6033541"/>
              <a:gd name="connsiteY218" fmla="*/ 5149121 h 5381468"/>
              <a:gd name="connsiteX219" fmla="*/ 2615783 w 6033541"/>
              <a:gd name="connsiteY219" fmla="*/ 5201586 h 5381468"/>
              <a:gd name="connsiteX220" fmla="*/ 2563318 w 6033541"/>
              <a:gd name="connsiteY220" fmla="*/ 5134131 h 5381468"/>
              <a:gd name="connsiteX221" fmla="*/ 2443396 w 6033541"/>
              <a:gd name="connsiteY221" fmla="*/ 5074170 h 5381468"/>
              <a:gd name="connsiteX222" fmla="*/ 2443396 w 6033541"/>
              <a:gd name="connsiteY222" fmla="*/ 5141626 h 5381468"/>
              <a:gd name="connsiteX223" fmla="*/ 2495862 w 6033541"/>
              <a:gd name="connsiteY223" fmla="*/ 5164111 h 5381468"/>
              <a:gd name="connsiteX224" fmla="*/ 2480872 w 6033541"/>
              <a:gd name="connsiteY224" fmla="*/ 5246557 h 5381468"/>
              <a:gd name="connsiteX225" fmla="*/ 2398426 w 6033541"/>
              <a:gd name="connsiteY225" fmla="*/ 5179101 h 5381468"/>
              <a:gd name="connsiteX226" fmla="*/ 2286000 w 6033541"/>
              <a:gd name="connsiteY226" fmla="*/ 5156616 h 53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6033541" h="5381468">
                <a:moveTo>
                  <a:pt x="2286000" y="5156616"/>
                </a:moveTo>
                <a:lnTo>
                  <a:pt x="2241029" y="5119141"/>
                </a:lnTo>
                <a:lnTo>
                  <a:pt x="2226039" y="5074170"/>
                </a:lnTo>
                <a:lnTo>
                  <a:pt x="2158583" y="5096655"/>
                </a:lnTo>
                <a:lnTo>
                  <a:pt x="2121108" y="5021705"/>
                </a:lnTo>
                <a:lnTo>
                  <a:pt x="2053652" y="4991724"/>
                </a:lnTo>
                <a:lnTo>
                  <a:pt x="2053652" y="4916773"/>
                </a:lnTo>
                <a:lnTo>
                  <a:pt x="1986196" y="4901783"/>
                </a:lnTo>
                <a:lnTo>
                  <a:pt x="1956216" y="4849318"/>
                </a:lnTo>
                <a:lnTo>
                  <a:pt x="1971206" y="4789357"/>
                </a:lnTo>
                <a:lnTo>
                  <a:pt x="1933731" y="4744386"/>
                </a:lnTo>
                <a:lnTo>
                  <a:pt x="1858780" y="4781862"/>
                </a:lnTo>
                <a:lnTo>
                  <a:pt x="1821305" y="4834327"/>
                </a:lnTo>
                <a:lnTo>
                  <a:pt x="1761344" y="4789357"/>
                </a:lnTo>
                <a:lnTo>
                  <a:pt x="1776334" y="4751882"/>
                </a:lnTo>
                <a:lnTo>
                  <a:pt x="1723869" y="4736891"/>
                </a:lnTo>
                <a:lnTo>
                  <a:pt x="1626433" y="4759377"/>
                </a:lnTo>
                <a:lnTo>
                  <a:pt x="1499016" y="4721901"/>
                </a:lnTo>
                <a:lnTo>
                  <a:pt x="1446551" y="4594485"/>
                </a:lnTo>
                <a:lnTo>
                  <a:pt x="1409075" y="4512039"/>
                </a:lnTo>
                <a:lnTo>
                  <a:pt x="1439055" y="4467068"/>
                </a:lnTo>
                <a:lnTo>
                  <a:pt x="1311639" y="4467068"/>
                </a:lnTo>
                <a:lnTo>
                  <a:pt x="1244183" y="4429593"/>
                </a:lnTo>
                <a:lnTo>
                  <a:pt x="1199213" y="4444583"/>
                </a:lnTo>
                <a:lnTo>
                  <a:pt x="1109272" y="4452078"/>
                </a:lnTo>
                <a:lnTo>
                  <a:pt x="1094282" y="4407108"/>
                </a:lnTo>
                <a:lnTo>
                  <a:pt x="1064301" y="4362137"/>
                </a:lnTo>
                <a:lnTo>
                  <a:pt x="1019331" y="4414603"/>
                </a:lnTo>
                <a:lnTo>
                  <a:pt x="914400" y="4459573"/>
                </a:lnTo>
                <a:lnTo>
                  <a:pt x="884419" y="4407108"/>
                </a:lnTo>
                <a:lnTo>
                  <a:pt x="816964" y="4354642"/>
                </a:lnTo>
                <a:lnTo>
                  <a:pt x="749508" y="4332157"/>
                </a:lnTo>
                <a:lnTo>
                  <a:pt x="659567" y="4407108"/>
                </a:lnTo>
                <a:lnTo>
                  <a:pt x="539646" y="4324662"/>
                </a:lnTo>
                <a:lnTo>
                  <a:pt x="502170" y="4249711"/>
                </a:lnTo>
                <a:lnTo>
                  <a:pt x="502170" y="4204741"/>
                </a:lnTo>
                <a:lnTo>
                  <a:pt x="442210" y="4152275"/>
                </a:lnTo>
                <a:lnTo>
                  <a:pt x="449705" y="4084819"/>
                </a:lnTo>
                <a:lnTo>
                  <a:pt x="187377" y="4062334"/>
                </a:lnTo>
                <a:lnTo>
                  <a:pt x="104931" y="4009868"/>
                </a:lnTo>
                <a:lnTo>
                  <a:pt x="164892" y="3987383"/>
                </a:lnTo>
                <a:lnTo>
                  <a:pt x="134911" y="3964898"/>
                </a:lnTo>
                <a:lnTo>
                  <a:pt x="89941" y="3882452"/>
                </a:lnTo>
                <a:lnTo>
                  <a:pt x="44970" y="3814996"/>
                </a:lnTo>
                <a:lnTo>
                  <a:pt x="67455" y="3740045"/>
                </a:lnTo>
                <a:lnTo>
                  <a:pt x="59960" y="3635114"/>
                </a:lnTo>
                <a:lnTo>
                  <a:pt x="52465" y="3560164"/>
                </a:lnTo>
                <a:lnTo>
                  <a:pt x="22485" y="3500203"/>
                </a:lnTo>
                <a:lnTo>
                  <a:pt x="172387" y="3522688"/>
                </a:lnTo>
                <a:lnTo>
                  <a:pt x="187377" y="3447737"/>
                </a:lnTo>
                <a:lnTo>
                  <a:pt x="247337" y="3357796"/>
                </a:lnTo>
                <a:lnTo>
                  <a:pt x="134911" y="3372786"/>
                </a:lnTo>
                <a:lnTo>
                  <a:pt x="89941" y="3320321"/>
                </a:lnTo>
                <a:lnTo>
                  <a:pt x="82446" y="3185409"/>
                </a:lnTo>
                <a:lnTo>
                  <a:pt x="74951" y="3087973"/>
                </a:lnTo>
                <a:lnTo>
                  <a:pt x="112426" y="3005527"/>
                </a:lnTo>
                <a:lnTo>
                  <a:pt x="59960" y="2960557"/>
                </a:lnTo>
                <a:lnTo>
                  <a:pt x="0" y="2930577"/>
                </a:lnTo>
                <a:lnTo>
                  <a:pt x="29980" y="2870616"/>
                </a:lnTo>
                <a:lnTo>
                  <a:pt x="29980" y="2750695"/>
                </a:lnTo>
                <a:lnTo>
                  <a:pt x="74951" y="2743200"/>
                </a:lnTo>
                <a:lnTo>
                  <a:pt x="82446" y="2645764"/>
                </a:lnTo>
                <a:lnTo>
                  <a:pt x="37475" y="2533337"/>
                </a:lnTo>
                <a:lnTo>
                  <a:pt x="382249" y="2353455"/>
                </a:lnTo>
                <a:lnTo>
                  <a:pt x="427219" y="2435901"/>
                </a:lnTo>
                <a:lnTo>
                  <a:pt x="532151" y="2353455"/>
                </a:lnTo>
                <a:lnTo>
                  <a:pt x="517160" y="2300990"/>
                </a:lnTo>
                <a:lnTo>
                  <a:pt x="599606" y="2293495"/>
                </a:lnTo>
                <a:lnTo>
                  <a:pt x="622092" y="2256019"/>
                </a:lnTo>
                <a:lnTo>
                  <a:pt x="697042" y="2241029"/>
                </a:lnTo>
                <a:lnTo>
                  <a:pt x="749508" y="2181068"/>
                </a:lnTo>
                <a:lnTo>
                  <a:pt x="854439" y="2173573"/>
                </a:lnTo>
                <a:lnTo>
                  <a:pt x="749508" y="1903750"/>
                </a:lnTo>
                <a:lnTo>
                  <a:pt x="734518" y="1491521"/>
                </a:lnTo>
                <a:lnTo>
                  <a:pt x="959370" y="1536491"/>
                </a:lnTo>
                <a:lnTo>
                  <a:pt x="1026826" y="1506511"/>
                </a:lnTo>
                <a:lnTo>
                  <a:pt x="1214203" y="1454045"/>
                </a:lnTo>
                <a:lnTo>
                  <a:pt x="1214203" y="1169232"/>
                </a:lnTo>
                <a:lnTo>
                  <a:pt x="1341619" y="1116767"/>
                </a:lnTo>
                <a:lnTo>
                  <a:pt x="1386590" y="1176727"/>
                </a:lnTo>
                <a:lnTo>
                  <a:pt x="1521501" y="1056806"/>
                </a:lnTo>
                <a:lnTo>
                  <a:pt x="1701383" y="974360"/>
                </a:lnTo>
                <a:lnTo>
                  <a:pt x="1723869" y="899409"/>
                </a:lnTo>
                <a:lnTo>
                  <a:pt x="1791324" y="869429"/>
                </a:lnTo>
                <a:lnTo>
                  <a:pt x="1956216" y="861934"/>
                </a:lnTo>
                <a:lnTo>
                  <a:pt x="2076137" y="831954"/>
                </a:lnTo>
                <a:lnTo>
                  <a:pt x="2136098" y="764498"/>
                </a:lnTo>
                <a:lnTo>
                  <a:pt x="2226039" y="547141"/>
                </a:lnTo>
                <a:lnTo>
                  <a:pt x="2248524" y="449705"/>
                </a:lnTo>
                <a:lnTo>
                  <a:pt x="2338465" y="479685"/>
                </a:lnTo>
                <a:lnTo>
                  <a:pt x="2473377" y="337278"/>
                </a:lnTo>
                <a:lnTo>
                  <a:pt x="2660754" y="247337"/>
                </a:lnTo>
                <a:lnTo>
                  <a:pt x="2563318" y="134911"/>
                </a:lnTo>
                <a:lnTo>
                  <a:pt x="2503357" y="112426"/>
                </a:lnTo>
                <a:lnTo>
                  <a:pt x="2570813" y="14990"/>
                </a:lnTo>
                <a:lnTo>
                  <a:pt x="2645764" y="0"/>
                </a:lnTo>
                <a:lnTo>
                  <a:pt x="2840636" y="37475"/>
                </a:lnTo>
                <a:lnTo>
                  <a:pt x="2840636" y="37475"/>
                </a:lnTo>
                <a:lnTo>
                  <a:pt x="2833141" y="104931"/>
                </a:lnTo>
                <a:lnTo>
                  <a:pt x="2983042" y="82445"/>
                </a:lnTo>
                <a:lnTo>
                  <a:pt x="3102964" y="44970"/>
                </a:lnTo>
                <a:lnTo>
                  <a:pt x="3192905" y="112426"/>
                </a:lnTo>
                <a:lnTo>
                  <a:pt x="3245370" y="172386"/>
                </a:lnTo>
                <a:lnTo>
                  <a:pt x="3425252" y="119921"/>
                </a:lnTo>
                <a:lnTo>
                  <a:pt x="3560164" y="179882"/>
                </a:lnTo>
                <a:lnTo>
                  <a:pt x="3687580" y="89941"/>
                </a:lnTo>
                <a:lnTo>
                  <a:pt x="3710065" y="224852"/>
                </a:lnTo>
                <a:lnTo>
                  <a:pt x="3867462" y="254832"/>
                </a:lnTo>
                <a:lnTo>
                  <a:pt x="3889947" y="329783"/>
                </a:lnTo>
                <a:lnTo>
                  <a:pt x="4017364" y="352268"/>
                </a:lnTo>
                <a:lnTo>
                  <a:pt x="4062334" y="449705"/>
                </a:lnTo>
                <a:lnTo>
                  <a:pt x="4159770" y="449705"/>
                </a:lnTo>
                <a:lnTo>
                  <a:pt x="4242216" y="569626"/>
                </a:lnTo>
                <a:lnTo>
                  <a:pt x="4294682" y="629586"/>
                </a:lnTo>
                <a:lnTo>
                  <a:pt x="4399613" y="719527"/>
                </a:lnTo>
                <a:lnTo>
                  <a:pt x="4399613" y="824459"/>
                </a:lnTo>
                <a:lnTo>
                  <a:pt x="4467069" y="884419"/>
                </a:lnTo>
                <a:lnTo>
                  <a:pt x="4549514" y="899409"/>
                </a:lnTo>
                <a:lnTo>
                  <a:pt x="4676931" y="869429"/>
                </a:lnTo>
                <a:lnTo>
                  <a:pt x="4729396" y="891914"/>
                </a:lnTo>
                <a:lnTo>
                  <a:pt x="4706911" y="974360"/>
                </a:lnTo>
                <a:lnTo>
                  <a:pt x="4796852" y="1079291"/>
                </a:lnTo>
                <a:lnTo>
                  <a:pt x="4759377" y="1169232"/>
                </a:lnTo>
                <a:lnTo>
                  <a:pt x="4909278" y="1214203"/>
                </a:lnTo>
                <a:lnTo>
                  <a:pt x="5149121" y="1184223"/>
                </a:lnTo>
                <a:lnTo>
                  <a:pt x="5246557" y="1221698"/>
                </a:lnTo>
                <a:lnTo>
                  <a:pt x="5291528" y="1214203"/>
                </a:lnTo>
                <a:lnTo>
                  <a:pt x="5441429" y="1274164"/>
                </a:lnTo>
                <a:lnTo>
                  <a:pt x="5628806" y="1281659"/>
                </a:lnTo>
                <a:lnTo>
                  <a:pt x="5778708" y="1259173"/>
                </a:lnTo>
                <a:lnTo>
                  <a:pt x="5831173" y="1311639"/>
                </a:lnTo>
                <a:lnTo>
                  <a:pt x="5906124" y="1274164"/>
                </a:lnTo>
                <a:lnTo>
                  <a:pt x="6033541" y="1334124"/>
                </a:lnTo>
                <a:lnTo>
                  <a:pt x="5876144" y="1499016"/>
                </a:lnTo>
                <a:lnTo>
                  <a:pt x="5876144" y="1588957"/>
                </a:lnTo>
                <a:lnTo>
                  <a:pt x="5778708" y="1641423"/>
                </a:lnTo>
                <a:lnTo>
                  <a:pt x="5733737" y="1746354"/>
                </a:lnTo>
                <a:lnTo>
                  <a:pt x="5501390" y="1956216"/>
                </a:lnTo>
                <a:lnTo>
                  <a:pt x="4864308" y="1971206"/>
                </a:lnTo>
                <a:lnTo>
                  <a:pt x="4729396" y="2128603"/>
                </a:lnTo>
                <a:lnTo>
                  <a:pt x="4339652" y="2166078"/>
                </a:lnTo>
                <a:lnTo>
                  <a:pt x="4249711" y="2106118"/>
                </a:lnTo>
                <a:lnTo>
                  <a:pt x="4234721" y="2038662"/>
                </a:lnTo>
                <a:lnTo>
                  <a:pt x="3912433" y="2113613"/>
                </a:lnTo>
                <a:lnTo>
                  <a:pt x="3770026" y="2128603"/>
                </a:lnTo>
                <a:lnTo>
                  <a:pt x="3747541" y="2031167"/>
                </a:lnTo>
                <a:lnTo>
                  <a:pt x="3762531" y="1813809"/>
                </a:lnTo>
                <a:lnTo>
                  <a:pt x="3800006" y="1746354"/>
                </a:lnTo>
                <a:lnTo>
                  <a:pt x="3687580" y="1686393"/>
                </a:lnTo>
                <a:lnTo>
                  <a:pt x="3642610" y="1626432"/>
                </a:lnTo>
                <a:lnTo>
                  <a:pt x="3552669" y="1596452"/>
                </a:lnTo>
                <a:lnTo>
                  <a:pt x="3297836" y="2263514"/>
                </a:lnTo>
                <a:lnTo>
                  <a:pt x="3335311" y="2368445"/>
                </a:lnTo>
                <a:lnTo>
                  <a:pt x="3305331" y="2428406"/>
                </a:lnTo>
                <a:lnTo>
                  <a:pt x="3410262" y="2525842"/>
                </a:lnTo>
                <a:lnTo>
                  <a:pt x="3417757" y="2675744"/>
                </a:lnTo>
                <a:lnTo>
                  <a:pt x="3477718" y="2668249"/>
                </a:lnTo>
                <a:lnTo>
                  <a:pt x="3462728" y="2735705"/>
                </a:lnTo>
                <a:lnTo>
                  <a:pt x="3402767" y="2810655"/>
                </a:lnTo>
                <a:lnTo>
                  <a:pt x="3297836" y="2893101"/>
                </a:lnTo>
                <a:lnTo>
                  <a:pt x="3297836" y="2960557"/>
                </a:lnTo>
                <a:lnTo>
                  <a:pt x="3365292" y="3013023"/>
                </a:lnTo>
                <a:lnTo>
                  <a:pt x="3425252" y="3020518"/>
                </a:lnTo>
                <a:lnTo>
                  <a:pt x="3432747" y="3102964"/>
                </a:lnTo>
                <a:lnTo>
                  <a:pt x="3507698" y="3095468"/>
                </a:lnTo>
                <a:lnTo>
                  <a:pt x="3545173" y="2998032"/>
                </a:lnTo>
                <a:lnTo>
                  <a:pt x="3500203" y="2975547"/>
                </a:lnTo>
                <a:lnTo>
                  <a:pt x="3575154" y="2900596"/>
                </a:lnTo>
                <a:lnTo>
                  <a:pt x="3657600" y="2893101"/>
                </a:lnTo>
                <a:lnTo>
                  <a:pt x="3695075" y="2998032"/>
                </a:lnTo>
                <a:lnTo>
                  <a:pt x="3717560" y="3087973"/>
                </a:lnTo>
                <a:lnTo>
                  <a:pt x="3792511" y="3087973"/>
                </a:lnTo>
                <a:lnTo>
                  <a:pt x="3844977" y="3177914"/>
                </a:lnTo>
                <a:lnTo>
                  <a:pt x="3934918" y="3297836"/>
                </a:lnTo>
                <a:lnTo>
                  <a:pt x="4032354" y="3350301"/>
                </a:lnTo>
                <a:lnTo>
                  <a:pt x="4099810" y="3552668"/>
                </a:lnTo>
                <a:lnTo>
                  <a:pt x="4032354" y="3582649"/>
                </a:lnTo>
                <a:lnTo>
                  <a:pt x="4017364" y="3657600"/>
                </a:lnTo>
                <a:lnTo>
                  <a:pt x="3934918" y="3657600"/>
                </a:lnTo>
                <a:lnTo>
                  <a:pt x="3897442" y="3717560"/>
                </a:lnTo>
                <a:lnTo>
                  <a:pt x="3725055" y="3665095"/>
                </a:lnTo>
                <a:lnTo>
                  <a:pt x="3672590" y="3687580"/>
                </a:lnTo>
                <a:lnTo>
                  <a:pt x="3740046" y="3740045"/>
                </a:lnTo>
                <a:lnTo>
                  <a:pt x="3740046" y="3852472"/>
                </a:lnTo>
                <a:lnTo>
                  <a:pt x="3665095" y="3904937"/>
                </a:lnTo>
                <a:lnTo>
                  <a:pt x="3552669" y="3934918"/>
                </a:lnTo>
                <a:lnTo>
                  <a:pt x="3590144" y="4024859"/>
                </a:lnTo>
                <a:lnTo>
                  <a:pt x="3605134" y="3972393"/>
                </a:lnTo>
                <a:lnTo>
                  <a:pt x="3680085" y="4099809"/>
                </a:lnTo>
                <a:lnTo>
                  <a:pt x="3545173" y="4137285"/>
                </a:lnTo>
                <a:lnTo>
                  <a:pt x="3590144" y="4242216"/>
                </a:lnTo>
                <a:lnTo>
                  <a:pt x="3635114" y="4309672"/>
                </a:lnTo>
                <a:lnTo>
                  <a:pt x="3635114" y="4452078"/>
                </a:lnTo>
                <a:lnTo>
                  <a:pt x="3582649" y="4534524"/>
                </a:lnTo>
                <a:lnTo>
                  <a:pt x="3387777" y="4542019"/>
                </a:lnTo>
                <a:lnTo>
                  <a:pt x="3387777" y="4594485"/>
                </a:lnTo>
                <a:lnTo>
                  <a:pt x="3447737" y="4624465"/>
                </a:lnTo>
                <a:lnTo>
                  <a:pt x="3552669" y="4609475"/>
                </a:lnTo>
                <a:lnTo>
                  <a:pt x="3492708" y="4661941"/>
                </a:lnTo>
                <a:lnTo>
                  <a:pt x="3440242" y="4654445"/>
                </a:lnTo>
                <a:lnTo>
                  <a:pt x="3455233" y="4721901"/>
                </a:lnTo>
                <a:lnTo>
                  <a:pt x="3425252" y="4774367"/>
                </a:lnTo>
                <a:lnTo>
                  <a:pt x="3485213" y="4834327"/>
                </a:lnTo>
                <a:lnTo>
                  <a:pt x="3575154" y="4864308"/>
                </a:lnTo>
                <a:lnTo>
                  <a:pt x="3530183" y="4976734"/>
                </a:lnTo>
                <a:lnTo>
                  <a:pt x="3425252" y="4991724"/>
                </a:lnTo>
                <a:lnTo>
                  <a:pt x="3380282" y="5104150"/>
                </a:lnTo>
                <a:lnTo>
                  <a:pt x="3410262" y="5231567"/>
                </a:lnTo>
                <a:lnTo>
                  <a:pt x="3350301" y="5276537"/>
                </a:lnTo>
                <a:lnTo>
                  <a:pt x="3350301" y="5329003"/>
                </a:lnTo>
                <a:lnTo>
                  <a:pt x="3275351" y="5321508"/>
                </a:lnTo>
                <a:lnTo>
                  <a:pt x="3252865" y="5381468"/>
                </a:lnTo>
                <a:lnTo>
                  <a:pt x="3140439" y="5321508"/>
                </a:lnTo>
                <a:lnTo>
                  <a:pt x="3065488" y="5321508"/>
                </a:lnTo>
                <a:lnTo>
                  <a:pt x="3020518" y="5239062"/>
                </a:lnTo>
                <a:lnTo>
                  <a:pt x="2953062" y="5164111"/>
                </a:lnTo>
                <a:lnTo>
                  <a:pt x="2833141" y="5156616"/>
                </a:lnTo>
                <a:lnTo>
                  <a:pt x="2810655" y="5179101"/>
                </a:lnTo>
                <a:lnTo>
                  <a:pt x="2705724" y="5149121"/>
                </a:lnTo>
                <a:lnTo>
                  <a:pt x="2615783" y="5201586"/>
                </a:lnTo>
                <a:lnTo>
                  <a:pt x="2563318" y="5134131"/>
                </a:lnTo>
                <a:lnTo>
                  <a:pt x="2443396" y="5074170"/>
                </a:lnTo>
                <a:lnTo>
                  <a:pt x="2443396" y="5141626"/>
                </a:lnTo>
                <a:lnTo>
                  <a:pt x="2495862" y="5164111"/>
                </a:lnTo>
                <a:lnTo>
                  <a:pt x="2480872" y="5246557"/>
                </a:lnTo>
                <a:lnTo>
                  <a:pt x="2398426" y="5179101"/>
                </a:lnTo>
                <a:lnTo>
                  <a:pt x="2286000" y="5156616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4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3" y="1004156"/>
            <a:ext cx="929556" cy="6330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0" y="345650"/>
            <a:ext cx="720313" cy="5683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0953" y="3556776"/>
            <a:ext cx="787395" cy="21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847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ТЮМЕНЬ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3908888" y="4150986"/>
            <a:ext cx="797939" cy="1027135"/>
          </a:xfrm>
          <a:custGeom>
            <a:avLst/>
            <a:gdLst>
              <a:gd name="connsiteX0" fmla="*/ 0 w 753978"/>
              <a:gd name="connsiteY0" fmla="*/ 549442 h 970547"/>
              <a:gd name="connsiteX1" fmla="*/ 20052 w 753978"/>
              <a:gd name="connsiteY1" fmla="*/ 629652 h 970547"/>
              <a:gd name="connsiteX2" fmla="*/ 0 w 753978"/>
              <a:gd name="connsiteY2" fmla="*/ 661737 h 970547"/>
              <a:gd name="connsiteX3" fmla="*/ 20052 w 753978"/>
              <a:gd name="connsiteY3" fmla="*/ 685800 h 970547"/>
              <a:gd name="connsiteX4" fmla="*/ 72189 w 753978"/>
              <a:gd name="connsiteY4" fmla="*/ 657726 h 970547"/>
              <a:gd name="connsiteX5" fmla="*/ 156410 w 753978"/>
              <a:gd name="connsiteY5" fmla="*/ 657726 h 970547"/>
              <a:gd name="connsiteX6" fmla="*/ 208547 w 753978"/>
              <a:gd name="connsiteY6" fmla="*/ 657726 h 970547"/>
              <a:gd name="connsiteX7" fmla="*/ 248652 w 753978"/>
              <a:gd name="connsiteY7" fmla="*/ 713873 h 970547"/>
              <a:gd name="connsiteX8" fmla="*/ 264694 w 753978"/>
              <a:gd name="connsiteY8" fmla="*/ 770021 h 970547"/>
              <a:gd name="connsiteX9" fmla="*/ 236621 w 753978"/>
              <a:gd name="connsiteY9" fmla="*/ 802105 h 970547"/>
              <a:gd name="connsiteX10" fmla="*/ 192505 w 753978"/>
              <a:gd name="connsiteY10" fmla="*/ 786063 h 970547"/>
              <a:gd name="connsiteX11" fmla="*/ 172452 w 753978"/>
              <a:gd name="connsiteY11" fmla="*/ 814137 h 970547"/>
              <a:gd name="connsiteX12" fmla="*/ 192505 w 753978"/>
              <a:gd name="connsiteY12" fmla="*/ 850231 h 970547"/>
              <a:gd name="connsiteX13" fmla="*/ 260684 w 753978"/>
              <a:gd name="connsiteY13" fmla="*/ 890337 h 970547"/>
              <a:gd name="connsiteX14" fmla="*/ 324852 w 753978"/>
              <a:gd name="connsiteY14" fmla="*/ 854242 h 970547"/>
              <a:gd name="connsiteX15" fmla="*/ 364957 w 753978"/>
              <a:gd name="connsiteY15" fmla="*/ 818147 h 970547"/>
              <a:gd name="connsiteX16" fmla="*/ 429126 w 753978"/>
              <a:gd name="connsiteY16" fmla="*/ 866273 h 970547"/>
              <a:gd name="connsiteX17" fmla="*/ 393031 w 753978"/>
              <a:gd name="connsiteY17" fmla="*/ 898358 h 970547"/>
              <a:gd name="connsiteX18" fmla="*/ 372978 w 753978"/>
              <a:gd name="connsiteY18" fmla="*/ 950494 h 970547"/>
              <a:gd name="connsiteX19" fmla="*/ 409073 w 753978"/>
              <a:gd name="connsiteY19" fmla="*/ 970547 h 970547"/>
              <a:gd name="connsiteX20" fmla="*/ 457200 w 753978"/>
              <a:gd name="connsiteY20" fmla="*/ 958516 h 970547"/>
              <a:gd name="connsiteX21" fmla="*/ 561473 w 753978"/>
              <a:gd name="connsiteY21" fmla="*/ 946484 h 970547"/>
              <a:gd name="connsiteX22" fmla="*/ 621631 w 753978"/>
              <a:gd name="connsiteY22" fmla="*/ 902368 h 970547"/>
              <a:gd name="connsiteX23" fmla="*/ 621631 w 753978"/>
              <a:gd name="connsiteY23" fmla="*/ 870284 h 970547"/>
              <a:gd name="connsiteX24" fmla="*/ 665747 w 753978"/>
              <a:gd name="connsiteY24" fmla="*/ 854242 h 970547"/>
              <a:gd name="connsiteX25" fmla="*/ 653715 w 753978"/>
              <a:gd name="connsiteY25" fmla="*/ 786063 h 970547"/>
              <a:gd name="connsiteX26" fmla="*/ 609600 w 753978"/>
              <a:gd name="connsiteY26" fmla="*/ 786063 h 970547"/>
              <a:gd name="connsiteX27" fmla="*/ 661736 w 753978"/>
              <a:gd name="connsiteY27" fmla="*/ 525379 h 970547"/>
              <a:gd name="connsiteX28" fmla="*/ 753978 w 753978"/>
              <a:gd name="connsiteY28" fmla="*/ 489284 h 970547"/>
              <a:gd name="connsiteX29" fmla="*/ 753978 w 753978"/>
              <a:gd name="connsiteY29" fmla="*/ 437147 h 970547"/>
              <a:gd name="connsiteX30" fmla="*/ 569494 w 753978"/>
              <a:gd name="connsiteY30" fmla="*/ 376989 h 970547"/>
              <a:gd name="connsiteX31" fmla="*/ 633663 w 753978"/>
              <a:gd name="connsiteY31" fmla="*/ 312821 h 970547"/>
              <a:gd name="connsiteX32" fmla="*/ 637673 w 753978"/>
              <a:gd name="connsiteY32" fmla="*/ 248652 h 970547"/>
              <a:gd name="connsiteX33" fmla="*/ 681789 w 753978"/>
              <a:gd name="connsiteY33" fmla="*/ 248652 h 970547"/>
              <a:gd name="connsiteX34" fmla="*/ 673768 w 753978"/>
              <a:gd name="connsiteY34" fmla="*/ 200526 h 970547"/>
              <a:gd name="connsiteX35" fmla="*/ 613610 w 753978"/>
              <a:gd name="connsiteY35" fmla="*/ 204537 h 970547"/>
              <a:gd name="connsiteX36" fmla="*/ 613610 w 753978"/>
              <a:gd name="connsiteY36" fmla="*/ 80210 h 970547"/>
              <a:gd name="connsiteX37" fmla="*/ 561473 w 753978"/>
              <a:gd name="connsiteY37" fmla="*/ 80210 h 970547"/>
              <a:gd name="connsiteX38" fmla="*/ 561473 w 753978"/>
              <a:gd name="connsiteY38" fmla="*/ 40105 h 970547"/>
              <a:gd name="connsiteX39" fmla="*/ 521368 w 753978"/>
              <a:gd name="connsiteY39" fmla="*/ 0 h 970547"/>
              <a:gd name="connsiteX40" fmla="*/ 0 w 753978"/>
              <a:gd name="connsiteY40" fmla="*/ 549442 h 97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53978" h="970547">
                <a:moveTo>
                  <a:pt x="0" y="549442"/>
                </a:moveTo>
                <a:lnTo>
                  <a:pt x="20052" y="629652"/>
                </a:lnTo>
                <a:lnTo>
                  <a:pt x="0" y="661737"/>
                </a:lnTo>
                <a:lnTo>
                  <a:pt x="20052" y="685800"/>
                </a:lnTo>
                <a:lnTo>
                  <a:pt x="72189" y="657726"/>
                </a:lnTo>
                <a:lnTo>
                  <a:pt x="156410" y="657726"/>
                </a:lnTo>
                <a:lnTo>
                  <a:pt x="208547" y="657726"/>
                </a:lnTo>
                <a:lnTo>
                  <a:pt x="248652" y="713873"/>
                </a:lnTo>
                <a:lnTo>
                  <a:pt x="264694" y="770021"/>
                </a:lnTo>
                <a:lnTo>
                  <a:pt x="236621" y="802105"/>
                </a:lnTo>
                <a:lnTo>
                  <a:pt x="192505" y="786063"/>
                </a:lnTo>
                <a:lnTo>
                  <a:pt x="172452" y="814137"/>
                </a:lnTo>
                <a:lnTo>
                  <a:pt x="192505" y="850231"/>
                </a:lnTo>
                <a:lnTo>
                  <a:pt x="260684" y="890337"/>
                </a:lnTo>
                <a:lnTo>
                  <a:pt x="324852" y="854242"/>
                </a:lnTo>
                <a:lnTo>
                  <a:pt x="364957" y="818147"/>
                </a:lnTo>
                <a:lnTo>
                  <a:pt x="429126" y="866273"/>
                </a:lnTo>
                <a:lnTo>
                  <a:pt x="393031" y="898358"/>
                </a:lnTo>
                <a:lnTo>
                  <a:pt x="372978" y="950494"/>
                </a:lnTo>
                <a:lnTo>
                  <a:pt x="409073" y="970547"/>
                </a:lnTo>
                <a:lnTo>
                  <a:pt x="457200" y="958516"/>
                </a:lnTo>
                <a:lnTo>
                  <a:pt x="561473" y="946484"/>
                </a:lnTo>
                <a:lnTo>
                  <a:pt x="621631" y="902368"/>
                </a:lnTo>
                <a:lnTo>
                  <a:pt x="621631" y="870284"/>
                </a:lnTo>
                <a:lnTo>
                  <a:pt x="665747" y="854242"/>
                </a:lnTo>
                <a:lnTo>
                  <a:pt x="653715" y="786063"/>
                </a:lnTo>
                <a:lnTo>
                  <a:pt x="609600" y="786063"/>
                </a:lnTo>
                <a:lnTo>
                  <a:pt x="661736" y="525379"/>
                </a:lnTo>
                <a:lnTo>
                  <a:pt x="753978" y="489284"/>
                </a:lnTo>
                <a:lnTo>
                  <a:pt x="753978" y="437147"/>
                </a:lnTo>
                <a:lnTo>
                  <a:pt x="569494" y="376989"/>
                </a:lnTo>
                <a:lnTo>
                  <a:pt x="633663" y="312821"/>
                </a:lnTo>
                <a:lnTo>
                  <a:pt x="637673" y="248652"/>
                </a:lnTo>
                <a:lnTo>
                  <a:pt x="681789" y="248652"/>
                </a:lnTo>
                <a:lnTo>
                  <a:pt x="673768" y="200526"/>
                </a:lnTo>
                <a:lnTo>
                  <a:pt x="613610" y="204537"/>
                </a:lnTo>
                <a:lnTo>
                  <a:pt x="613610" y="80210"/>
                </a:lnTo>
                <a:lnTo>
                  <a:pt x="561473" y="80210"/>
                </a:lnTo>
                <a:lnTo>
                  <a:pt x="561473" y="40105"/>
                </a:lnTo>
                <a:lnTo>
                  <a:pt x="521368" y="0"/>
                </a:lnTo>
                <a:lnTo>
                  <a:pt x="0" y="549442"/>
                </a:lnTo>
                <a:close/>
              </a:path>
            </a:pathLst>
          </a:cu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4"/>
          </a:p>
        </p:txBody>
      </p:sp>
      <p:sp>
        <p:nvSpPr>
          <p:cNvPr id="21" name="Полилиния 20"/>
          <p:cNvSpPr/>
          <p:nvPr/>
        </p:nvSpPr>
        <p:spPr>
          <a:xfrm>
            <a:off x="3715636" y="4022061"/>
            <a:ext cx="786268" cy="758546"/>
          </a:xfrm>
          <a:custGeom>
            <a:avLst/>
            <a:gdLst>
              <a:gd name="connsiteX0" fmla="*/ 0 w 742950"/>
              <a:gd name="connsiteY0" fmla="*/ 316706 h 716756"/>
              <a:gd name="connsiteX1" fmla="*/ 4763 w 742950"/>
              <a:gd name="connsiteY1" fmla="*/ 383381 h 716756"/>
              <a:gd name="connsiteX2" fmla="*/ 14288 w 742950"/>
              <a:gd name="connsiteY2" fmla="*/ 426244 h 716756"/>
              <a:gd name="connsiteX3" fmla="*/ 26194 w 742950"/>
              <a:gd name="connsiteY3" fmla="*/ 483394 h 716756"/>
              <a:gd name="connsiteX4" fmla="*/ 42863 w 742950"/>
              <a:gd name="connsiteY4" fmla="*/ 538163 h 716756"/>
              <a:gd name="connsiteX5" fmla="*/ 80963 w 742950"/>
              <a:gd name="connsiteY5" fmla="*/ 552450 h 716756"/>
              <a:gd name="connsiteX6" fmla="*/ 116682 w 742950"/>
              <a:gd name="connsiteY6" fmla="*/ 650081 h 716756"/>
              <a:gd name="connsiteX7" fmla="*/ 119063 w 742950"/>
              <a:gd name="connsiteY7" fmla="*/ 685800 h 716756"/>
              <a:gd name="connsiteX8" fmla="*/ 142875 w 742950"/>
              <a:gd name="connsiteY8" fmla="*/ 716756 h 716756"/>
              <a:gd name="connsiteX9" fmla="*/ 190500 w 742950"/>
              <a:gd name="connsiteY9" fmla="*/ 711994 h 716756"/>
              <a:gd name="connsiteX10" fmla="*/ 242888 w 742950"/>
              <a:gd name="connsiteY10" fmla="*/ 673894 h 716756"/>
              <a:gd name="connsiteX11" fmla="*/ 295275 w 742950"/>
              <a:gd name="connsiteY11" fmla="*/ 645319 h 716756"/>
              <a:gd name="connsiteX12" fmla="*/ 326232 w 742950"/>
              <a:gd name="connsiteY12" fmla="*/ 638175 h 716756"/>
              <a:gd name="connsiteX13" fmla="*/ 335757 w 742950"/>
              <a:gd name="connsiteY13" fmla="*/ 597694 h 716756"/>
              <a:gd name="connsiteX14" fmla="*/ 369094 w 742950"/>
              <a:gd name="connsiteY14" fmla="*/ 602456 h 716756"/>
              <a:gd name="connsiteX15" fmla="*/ 395288 w 742950"/>
              <a:gd name="connsiteY15" fmla="*/ 581025 h 716756"/>
              <a:gd name="connsiteX16" fmla="*/ 426244 w 742950"/>
              <a:gd name="connsiteY16" fmla="*/ 595313 h 716756"/>
              <a:gd name="connsiteX17" fmla="*/ 476250 w 742950"/>
              <a:gd name="connsiteY17" fmla="*/ 581025 h 716756"/>
              <a:gd name="connsiteX18" fmla="*/ 488157 w 742950"/>
              <a:gd name="connsiteY18" fmla="*/ 531019 h 716756"/>
              <a:gd name="connsiteX19" fmla="*/ 476250 w 742950"/>
              <a:gd name="connsiteY19" fmla="*/ 485775 h 716756"/>
              <a:gd name="connsiteX20" fmla="*/ 521494 w 742950"/>
              <a:gd name="connsiteY20" fmla="*/ 452438 h 716756"/>
              <a:gd name="connsiteX21" fmla="*/ 557213 w 742950"/>
              <a:gd name="connsiteY21" fmla="*/ 454819 h 716756"/>
              <a:gd name="connsiteX22" fmla="*/ 573882 w 742950"/>
              <a:gd name="connsiteY22" fmla="*/ 411956 h 716756"/>
              <a:gd name="connsiteX23" fmla="*/ 640557 w 742950"/>
              <a:gd name="connsiteY23" fmla="*/ 416719 h 716756"/>
              <a:gd name="connsiteX24" fmla="*/ 681038 w 742950"/>
              <a:gd name="connsiteY24" fmla="*/ 395288 h 716756"/>
              <a:gd name="connsiteX25" fmla="*/ 678657 w 742950"/>
              <a:gd name="connsiteY25" fmla="*/ 200025 h 716756"/>
              <a:gd name="connsiteX26" fmla="*/ 702469 w 742950"/>
              <a:gd name="connsiteY26" fmla="*/ 164306 h 716756"/>
              <a:gd name="connsiteX27" fmla="*/ 742950 w 742950"/>
              <a:gd name="connsiteY27" fmla="*/ 159544 h 716756"/>
              <a:gd name="connsiteX28" fmla="*/ 740569 w 742950"/>
              <a:gd name="connsiteY28" fmla="*/ 116681 h 716756"/>
              <a:gd name="connsiteX29" fmla="*/ 716757 w 742950"/>
              <a:gd name="connsiteY29" fmla="*/ 100013 h 716756"/>
              <a:gd name="connsiteX30" fmla="*/ 683419 w 742950"/>
              <a:gd name="connsiteY30" fmla="*/ 97631 h 716756"/>
              <a:gd name="connsiteX31" fmla="*/ 666750 w 742950"/>
              <a:gd name="connsiteY31" fmla="*/ 40481 h 716756"/>
              <a:gd name="connsiteX32" fmla="*/ 642938 w 742950"/>
              <a:gd name="connsiteY32" fmla="*/ 38100 h 716756"/>
              <a:gd name="connsiteX33" fmla="*/ 611982 w 742950"/>
              <a:gd name="connsiteY33" fmla="*/ 71438 h 716756"/>
              <a:gd name="connsiteX34" fmla="*/ 578644 w 742950"/>
              <a:gd name="connsiteY34" fmla="*/ 66675 h 716756"/>
              <a:gd name="connsiteX35" fmla="*/ 602457 w 742950"/>
              <a:gd name="connsiteY35" fmla="*/ 14288 h 716756"/>
              <a:gd name="connsiteX36" fmla="*/ 566738 w 742950"/>
              <a:gd name="connsiteY36" fmla="*/ 4763 h 716756"/>
              <a:gd name="connsiteX37" fmla="*/ 542925 w 742950"/>
              <a:gd name="connsiteY37" fmla="*/ 28575 h 716756"/>
              <a:gd name="connsiteX38" fmla="*/ 514350 w 742950"/>
              <a:gd name="connsiteY38" fmla="*/ 26194 h 716756"/>
              <a:gd name="connsiteX39" fmla="*/ 473869 w 742950"/>
              <a:gd name="connsiteY39" fmla="*/ 38100 h 716756"/>
              <a:gd name="connsiteX40" fmla="*/ 435769 w 742950"/>
              <a:gd name="connsiteY40" fmla="*/ 33338 h 716756"/>
              <a:gd name="connsiteX41" fmla="*/ 411957 w 742950"/>
              <a:gd name="connsiteY41" fmla="*/ 35719 h 716756"/>
              <a:gd name="connsiteX42" fmla="*/ 335757 w 742950"/>
              <a:gd name="connsiteY42" fmla="*/ 50006 h 716756"/>
              <a:gd name="connsiteX43" fmla="*/ 280988 w 742950"/>
              <a:gd name="connsiteY43" fmla="*/ 0 h 716756"/>
              <a:gd name="connsiteX44" fmla="*/ 0 w 742950"/>
              <a:gd name="connsiteY44" fmla="*/ 316706 h 71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42950" h="716756">
                <a:moveTo>
                  <a:pt x="0" y="316706"/>
                </a:moveTo>
                <a:lnTo>
                  <a:pt x="4763" y="383381"/>
                </a:lnTo>
                <a:lnTo>
                  <a:pt x="14288" y="426244"/>
                </a:lnTo>
                <a:lnTo>
                  <a:pt x="26194" y="483394"/>
                </a:lnTo>
                <a:lnTo>
                  <a:pt x="42863" y="538163"/>
                </a:lnTo>
                <a:lnTo>
                  <a:pt x="80963" y="552450"/>
                </a:lnTo>
                <a:lnTo>
                  <a:pt x="116682" y="650081"/>
                </a:lnTo>
                <a:lnTo>
                  <a:pt x="119063" y="685800"/>
                </a:lnTo>
                <a:lnTo>
                  <a:pt x="142875" y="716756"/>
                </a:lnTo>
                <a:lnTo>
                  <a:pt x="190500" y="711994"/>
                </a:lnTo>
                <a:lnTo>
                  <a:pt x="242888" y="673894"/>
                </a:lnTo>
                <a:lnTo>
                  <a:pt x="295275" y="645319"/>
                </a:lnTo>
                <a:lnTo>
                  <a:pt x="326232" y="638175"/>
                </a:lnTo>
                <a:lnTo>
                  <a:pt x="335757" y="597694"/>
                </a:lnTo>
                <a:lnTo>
                  <a:pt x="369094" y="602456"/>
                </a:lnTo>
                <a:lnTo>
                  <a:pt x="395288" y="581025"/>
                </a:lnTo>
                <a:lnTo>
                  <a:pt x="426244" y="595313"/>
                </a:lnTo>
                <a:lnTo>
                  <a:pt x="476250" y="581025"/>
                </a:lnTo>
                <a:lnTo>
                  <a:pt x="488157" y="531019"/>
                </a:lnTo>
                <a:lnTo>
                  <a:pt x="476250" y="485775"/>
                </a:lnTo>
                <a:lnTo>
                  <a:pt x="521494" y="452438"/>
                </a:lnTo>
                <a:lnTo>
                  <a:pt x="557213" y="454819"/>
                </a:lnTo>
                <a:lnTo>
                  <a:pt x="573882" y="411956"/>
                </a:lnTo>
                <a:lnTo>
                  <a:pt x="640557" y="416719"/>
                </a:lnTo>
                <a:lnTo>
                  <a:pt x="681038" y="395288"/>
                </a:lnTo>
                <a:cubicBezTo>
                  <a:pt x="680244" y="330200"/>
                  <a:pt x="679451" y="265113"/>
                  <a:pt x="678657" y="200025"/>
                </a:cubicBezTo>
                <a:lnTo>
                  <a:pt x="702469" y="164306"/>
                </a:lnTo>
                <a:lnTo>
                  <a:pt x="742950" y="159544"/>
                </a:lnTo>
                <a:lnTo>
                  <a:pt x="740569" y="116681"/>
                </a:lnTo>
                <a:lnTo>
                  <a:pt x="716757" y="100013"/>
                </a:lnTo>
                <a:lnTo>
                  <a:pt x="683419" y="97631"/>
                </a:lnTo>
                <a:lnTo>
                  <a:pt x="666750" y="40481"/>
                </a:lnTo>
                <a:lnTo>
                  <a:pt x="642938" y="38100"/>
                </a:lnTo>
                <a:lnTo>
                  <a:pt x="611982" y="71438"/>
                </a:lnTo>
                <a:lnTo>
                  <a:pt x="578644" y="66675"/>
                </a:lnTo>
                <a:lnTo>
                  <a:pt x="602457" y="14288"/>
                </a:lnTo>
                <a:lnTo>
                  <a:pt x="566738" y="4763"/>
                </a:lnTo>
                <a:lnTo>
                  <a:pt x="542925" y="28575"/>
                </a:lnTo>
                <a:lnTo>
                  <a:pt x="514350" y="26194"/>
                </a:lnTo>
                <a:lnTo>
                  <a:pt x="473869" y="38100"/>
                </a:lnTo>
                <a:lnTo>
                  <a:pt x="435769" y="33338"/>
                </a:lnTo>
                <a:lnTo>
                  <a:pt x="411957" y="35719"/>
                </a:lnTo>
                <a:lnTo>
                  <a:pt x="335757" y="50006"/>
                </a:lnTo>
                <a:lnTo>
                  <a:pt x="280988" y="0"/>
                </a:lnTo>
                <a:lnTo>
                  <a:pt x="0" y="316706"/>
                </a:lnTo>
                <a:close/>
              </a:path>
            </a:pathLst>
          </a:cu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4"/>
          </a:p>
        </p:txBody>
      </p:sp>
      <p:sp>
        <p:nvSpPr>
          <p:cNvPr id="19" name="TextBox 18"/>
          <p:cNvSpPr txBox="1"/>
          <p:nvPr/>
        </p:nvSpPr>
        <p:spPr>
          <a:xfrm>
            <a:off x="4002833" y="4393259"/>
            <a:ext cx="832279" cy="185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6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ЯЛУТОРОВСК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3993218" y="4521290"/>
            <a:ext cx="129558" cy="124269"/>
          </a:xfrm>
          <a:custGeom>
            <a:avLst/>
            <a:gdLst>
              <a:gd name="connsiteX0" fmla="*/ 52466 w 122420"/>
              <a:gd name="connsiteY0" fmla="*/ 117423 h 117423"/>
              <a:gd name="connsiteX1" fmla="*/ 0 w 122420"/>
              <a:gd name="connsiteY1" fmla="*/ 59960 h 117423"/>
              <a:gd name="connsiteX2" fmla="*/ 17489 w 122420"/>
              <a:gd name="connsiteY2" fmla="*/ 42472 h 117423"/>
              <a:gd name="connsiteX3" fmla="*/ 4997 w 122420"/>
              <a:gd name="connsiteY3" fmla="*/ 29980 h 117423"/>
              <a:gd name="connsiteX4" fmla="*/ 27482 w 122420"/>
              <a:gd name="connsiteY4" fmla="*/ 12492 h 117423"/>
              <a:gd name="connsiteX5" fmla="*/ 44971 w 122420"/>
              <a:gd name="connsiteY5" fmla="*/ 24983 h 117423"/>
              <a:gd name="connsiteX6" fmla="*/ 54964 w 122420"/>
              <a:gd name="connsiteY6" fmla="*/ 0 h 117423"/>
              <a:gd name="connsiteX7" fmla="*/ 109928 w 122420"/>
              <a:gd name="connsiteY7" fmla="*/ 12492 h 117423"/>
              <a:gd name="connsiteX8" fmla="*/ 122420 w 122420"/>
              <a:gd name="connsiteY8" fmla="*/ 37475 h 117423"/>
              <a:gd name="connsiteX9" fmla="*/ 94938 w 122420"/>
              <a:gd name="connsiteY9" fmla="*/ 47469 h 117423"/>
              <a:gd name="connsiteX10" fmla="*/ 122420 w 122420"/>
              <a:gd name="connsiteY10" fmla="*/ 72452 h 117423"/>
              <a:gd name="connsiteX11" fmla="*/ 52466 w 122420"/>
              <a:gd name="connsiteY11" fmla="*/ 117423 h 11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420" h="117423">
                <a:moveTo>
                  <a:pt x="52466" y="117423"/>
                </a:moveTo>
                <a:lnTo>
                  <a:pt x="0" y="59960"/>
                </a:lnTo>
                <a:lnTo>
                  <a:pt x="17489" y="42472"/>
                </a:lnTo>
                <a:lnTo>
                  <a:pt x="4997" y="29980"/>
                </a:lnTo>
                <a:lnTo>
                  <a:pt x="27482" y="12492"/>
                </a:lnTo>
                <a:lnTo>
                  <a:pt x="44971" y="24983"/>
                </a:lnTo>
                <a:lnTo>
                  <a:pt x="54964" y="0"/>
                </a:lnTo>
                <a:lnTo>
                  <a:pt x="109928" y="12492"/>
                </a:lnTo>
                <a:lnTo>
                  <a:pt x="122420" y="37475"/>
                </a:lnTo>
                <a:lnTo>
                  <a:pt x="94938" y="47469"/>
                </a:lnTo>
                <a:lnTo>
                  <a:pt x="122420" y="72452"/>
                </a:lnTo>
                <a:lnTo>
                  <a:pt x="52466" y="117423"/>
                </a:lnTo>
                <a:close/>
              </a:path>
            </a:pathLst>
          </a:custGeom>
          <a:solidFill>
            <a:srgbClr val="DB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4"/>
          </a:p>
        </p:txBody>
      </p:sp>
      <p:sp>
        <p:nvSpPr>
          <p:cNvPr id="14" name="Полилиния 13"/>
          <p:cNvSpPr/>
          <p:nvPr/>
        </p:nvSpPr>
        <p:spPr>
          <a:xfrm>
            <a:off x="3164022" y="3576105"/>
            <a:ext cx="1013659" cy="848961"/>
          </a:xfrm>
          <a:custGeom>
            <a:avLst/>
            <a:gdLst>
              <a:gd name="connsiteX0" fmla="*/ 16280 w 957814"/>
              <a:gd name="connsiteY0" fmla="*/ 0 h 784159"/>
              <a:gd name="connsiteX1" fmla="*/ 78687 w 957814"/>
              <a:gd name="connsiteY1" fmla="*/ 0 h 784159"/>
              <a:gd name="connsiteX2" fmla="*/ 86827 w 957814"/>
              <a:gd name="connsiteY2" fmla="*/ 21707 h 784159"/>
              <a:gd name="connsiteX3" fmla="*/ 162801 w 957814"/>
              <a:gd name="connsiteY3" fmla="*/ 48840 h 784159"/>
              <a:gd name="connsiteX4" fmla="*/ 198075 w 957814"/>
              <a:gd name="connsiteY4" fmla="*/ 92254 h 784159"/>
              <a:gd name="connsiteX5" fmla="*/ 227922 w 957814"/>
              <a:gd name="connsiteY5" fmla="*/ 92254 h 784159"/>
              <a:gd name="connsiteX6" fmla="*/ 244202 w 957814"/>
              <a:gd name="connsiteY6" fmla="*/ 113961 h 784159"/>
              <a:gd name="connsiteX7" fmla="*/ 244202 w 957814"/>
              <a:gd name="connsiteY7" fmla="*/ 176368 h 784159"/>
              <a:gd name="connsiteX8" fmla="*/ 306609 w 957814"/>
              <a:gd name="connsiteY8" fmla="*/ 170941 h 784159"/>
              <a:gd name="connsiteX9" fmla="*/ 531817 w 957814"/>
              <a:gd name="connsiteY9" fmla="*/ 192648 h 784159"/>
              <a:gd name="connsiteX10" fmla="*/ 564377 w 957814"/>
              <a:gd name="connsiteY10" fmla="*/ 138381 h 784159"/>
              <a:gd name="connsiteX11" fmla="*/ 610504 w 957814"/>
              <a:gd name="connsiteY11" fmla="*/ 157375 h 784159"/>
              <a:gd name="connsiteX12" fmla="*/ 632211 w 957814"/>
              <a:gd name="connsiteY12" fmla="*/ 141094 h 784159"/>
              <a:gd name="connsiteX13" fmla="*/ 667485 w 957814"/>
              <a:gd name="connsiteY13" fmla="*/ 160088 h 784159"/>
              <a:gd name="connsiteX14" fmla="*/ 648491 w 957814"/>
              <a:gd name="connsiteY14" fmla="*/ 189935 h 784159"/>
              <a:gd name="connsiteX15" fmla="*/ 697332 w 957814"/>
              <a:gd name="connsiteY15" fmla="*/ 244202 h 784159"/>
              <a:gd name="connsiteX16" fmla="*/ 729892 w 957814"/>
              <a:gd name="connsiteY16" fmla="*/ 230635 h 784159"/>
              <a:gd name="connsiteX17" fmla="*/ 778732 w 957814"/>
              <a:gd name="connsiteY17" fmla="*/ 274049 h 784159"/>
              <a:gd name="connsiteX18" fmla="*/ 800439 w 957814"/>
              <a:gd name="connsiteY18" fmla="*/ 260482 h 784159"/>
              <a:gd name="connsiteX19" fmla="*/ 949674 w 957814"/>
              <a:gd name="connsiteY19" fmla="*/ 271335 h 784159"/>
              <a:gd name="connsiteX20" fmla="*/ 922540 w 957814"/>
              <a:gd name="connsiteY20" fmla="*/ 314749 h 784159"/>
              <a:gd name="connsiteX21" fmla="*/ 957814 w 957814"/>
              <a:gd name="connsiteY21" fmla="*/ 371729 h 784159"/>
              <a:gd name="connsiteX22" fmla="*/ 881840 w 957814"/>
              <a:gd name="connsiteY22" fmla="*/ 425997 h 784159"/>
              <a:gd name="connsiteX23" fmla="*/ 843853 w 957814"/>
              <a:gd name="connsiteY23" fmla="*/ 442277 h 784159"/>
              <a:gd name="connsiteX24" fmla="*/ 841139 w 957814"/>
              <a:gd name="connsiteY24" fmla="*/ 499257 h 784159"/>
              <a:gd name="connsiteX25" fmla="*/ 805866 w 957814"/>
              <a:gd name="connsiteY25" fmla="*/ 507397 h 784159"/>
              <a:gd name="connsiteX26" fmla="*/ 805866 w 957814"/>
              <a:gd name="connsiteY26" fmla="*/ 545384 h 784159"/>
              <a:gd name="connsiteX27" fmla="*/ 759739 w 957814"/>
              <a:gd name="connsiteY27" fmla="*/ 550811 h 784159"/>
              <a:gd name="connsiteX28" fmla="*/ 762452 w 957814"/>
              <a:gd name="connsiteY28" fmla="*/ 588798 h 784159"/>
              <a:gd name="connsiteX29" fmla="*/ 732605 w 957814"/>
              <a:gd name="connsiteY29" fmla="*/ 624071 h 784159"/>
              <a:gd name="connsiteX30" fmla="*/ 754312 w 957814"/>
              <a:gd name="connsiteY30" fmla="*/ 653918 h 784159"/>
              <a:gd name="connsiteX31" fmla="*/ 781446 w 957814"/>
              <a:gd name="connsiteY31" fmla="*/ 637638 h 784159"/>
              <a:gd name="connsiteX32" fmla="*/ 838426 w 957814"/>
              <a:gd name="connsiteY32" fmla="*/ 626785 h 784159"/>
              <a:gd name="connsiteX33" fmla="*/ 811293 w 957814"/>
              <a:gd name="connsiteY33" fmla="*/ 683765 h 784159"/>
              <a:gd name="connsiteX34" fmla="*/ 814006 w 957814"/>
              <a:gd name="connsiteY34" fmla="*/ 716325 h 784159"/>
              <a:gd name="connsiteX35" fmla="*/ 746172 w 957814"/>
              <a:gd name="connsiteY35" fmla="*/ 740746 h 784159"/>
              <a:gd name="connsiteX36" fmla="*/ 678338 w 957814"/>
              <a:gd name="connsiteY36" fmla="*/ 727179 h 784159"/>
              <a:gd name="connsiteX37" fmla="*/ 605078 w 957814"/>
              <a:gd name="connsiteY37" fmla="*/ 705472 h 784159"/>
              <a:gd name="connsiteX38" fmla="*/ 550811 w 957814"/>
              <a:gd name="connsiteY38" fmla="*/ 735319 h 784159"/>
              <a:gd name="connsiteX39" fmla="*/ 583371 w 957814"/>
              <a:gd name="connsiteY39" fmla="*/ 770592 h 784159"/>
              <a:gd name="connsiteX40" fmla="*/ 523677 w 957814"/>
              <a:gd name="connsiteY40" fmla="*/ 784159 h 784159"/>
              <a:gd name="connsiteX41" fmla="*/ 485690 w 957814"/>
              <a:gd name="connsiteY41" fmla="*/ 759739 h 784159"/>
              <a:gd name="connsiteX42" fmla="*/ 423283 w 957814"/>
              <a:gd name="connsiteY42" fmla="*/ 773306 h 784159"/>
              <a:gd name="connsiteX43" fmla="*/ 401576 w 957814"/>
              <a:gd name="connsiteY43" fmla="*/ 724465 h 784159"/>
              <a:gd name="connsiteX44" fmla="*/ 317462 w 957814"/>
              <a:gd name="connsiteY44" fmla="*/ 738032 h 784159"/>
              <a:gd name="connsiteX45" fmla="*/ 263195 w 957814"/>
              <a:gd name="connsiteY45" fmla="*/ 697332 h 784159"/>
              <a:gd name="connsiteX46" fmla="*/ 184508 w 957814"/>
              <a:gd name="connsiteY46" fmla="*/ 691905 h 784159"/>
              <a:gd name="connsiteX47" fmla="*/ 214355 w 957814"/>
              <a:gd name="connsiteY47" fmla="*/ 605078 h 784159"/>
              <a:gd name="connsiteX48" fmla="*/ 132954 w 957814"/>
              <a:gd name="connsiteY48" fmla="*/ 629498 h 784159"/>
              <a:gd name="connsiteX49" fmla="*/ 111247 w 957814"/>
              <a:gd name="connsiteY49" fmla="*/ 610505 h 784159"/>
              <a:gd name="connsiteX50" fmla="*/ 94967 w 957814"/>
              <a:gd name="connsiteY50" fmla="*/ 567091 h 784159"/>
              <a:gd name="connsiteX51" fmla="*/ 100394 w 957814"/>
              <a:gd name="connsiteY51" fmla="*/ 499257 h 784159"/>
              <a:gd name="connsiteX52" fmla="*/ 73261 w 957814"/>
              <a:gd name="connsiteY52" fmla="*/ 442277 h 784159"/>
              <a:gd name="connsiteX53" fmla="*/ 70547 w 957814"/>
              <a:gd name="connsiteY53" fmla="*/ 352736 h 784159"/>
              <a:gd name="connsiteX54" fmla="*/ 59694 w 957814"/>
              <a:gd name="connsiteY54" fmla="*/ 312036 h 784159"/>
              <a:gd name="connsiteX55" fmla="*/ 84114 w 957814"/>
              <a:gd name="connsiteY55" fmla="*/ 244202 h 784159"/>
              <a:gd name="connsiteX56" fmla="*/ 48840 w 957814"/>
              <a:gd name="connsiteY56" fmla="*/ 192648 h 784159"/>
              <a:gd name="connsiteX57" fmla="*/ 0 w 957814"/>
              <a:gd name="connsiteY57" fmla="*/ 170941 h 784159"/>
              <a:gd name="connsiteX58" fmla="*/ 16280 w 957814"/>
              <a:gd name="connsiteY58" fmla="*/ 0 h 784159"/>
              <a:gd name="connsiteX0" fmla="*/ 16280 w 957814"/>
              <a:gd name="connsiteY0" fmla="*/ 0 h 784159"/>
              <a:gd name="connsiteX1" fmla="*/ 78687 w 957814"/>
              <a:gd name="connsiteY1" fmla="*/ 0 h 784159"/>
              <a:gd name="connsiteX2" fmla="*/ 86827 w 957814"/>
              <a:gd name="connsiteY2" fmla="*/ 21707 h 784159"/>
              <a:gd name="connsiteX3" fmla="*/ 162801 w 957814"/>
              <a:gd name="connsiteY3" fmla="*/ 48840 h 784159"/>
              <a:gd name="connsiteX4" fmla="*/ 198075 w 957814"/>
              <a:gd name="connsiteY4" fmla="*/ 92254 h 784159"/>
              <a:gd name="connsiteX5" fmla="*/ 227922 w 957814"/>
              <a:gd name="connsiteY5" fmla="*/ 92254 h 784159"/>
              <a:gd name="connsiteX6" fmla="*/ 244202 w 957814"/>
              <a:gd name="connsiteY6" fmla="*/ 113961 h 784159"/>
              <a:gd name="connsiteX7" fmla="*/ 244202 w 957814"/>
              <a:gd name="connsiteY7" fmla="*/ 176368 h 784159"/>
              <a:gd name="connsiteX8" fmla="*/ 306609 w 957814"/>
              <a:gd name="connsiteY8" fmla="*/ 170941 h 784159"/>
              <a:gd name="connsiteX9" fmla="*/ 531817 w 957814"/>
              <a:gd name="connsiteY9" fmla="*/ 192648 h 784159"/>
              <a:gd name="connsiteX10" fmla="*/ 564377 w 957814"/>
              <a:gd name="connsiteY10" fmla="*/ 138381 h 784159"/>
              <a:gd name="connsiteX11" fmla="*/ 610504 w 957814"/>
              <a:gd name="connsiteY11" fmla="*/ 157375 h 784159"/>
              <a:gd name="connsiteX12" fmla="*/ 632211 w 957814"/>
              <a:gd name="connsiteY12" fmla="*/ 141094 h 784159"/>
              <a:gd name="connsiteX13" fmla="*/ 667485 w 957814"/>
              <a:gd name="connsiteY13" fmla="*/ 160088 h 784159"/>
              <a:gd name="connsiteX14" fmla="*/ 648491 w 957814"/>
              <a:gd name="connsiteY14" fmla="*/ 189935 h 784159"/>
              <a:gd name="connsiteX15" fmla="*/ 697332 w 957814"/>
              <a:gd name="connsiteY15" fmla="*/ 244202 h 784159"/>
              <a:gd name="connsiteX16" fmla="*/ 729892 w 957814"/>
              <a:gd name="connsiteY16" fmla="*/ 230635 h 784159"/>
              <a:gd name="connsiteX17" fmla="*/ 778732 w 957814"/>
              <a:gd name="connsiteY17" fmla="*/ 274049 h 784159"/>
              <a:gd name="connsiteX18" fmla="*/ 800439 w 957814"/>
              <a:gd name="connsiteY18" fmla="*/ 260482 h 784159"/>
              <a:gd name="connsiteX19" fmla="*/ 949674 w 957814"/>
              <a:gd name="connsiteY19" fmla="*/ 271335 h 784159"/>
              <a:gd name="connsiteX20" fmla="*/ 922540 w 957814"/>
              <a:gd name="connsiteY20" fmla="*/ 314749 h 784159"/>
              <a:gd name="connsiteX21" fmla="*/ 957814 w 957814"/>
              <a:gd name="connsiteY21" fmla="*/ 371729 h 784159"/>
              <a:gd name="connsiteX22" fmla="*/ 881840 w 957814"/>
              <a:gd name="connsiteY22" fmla="*/ 425997 h 784159"/>
              <a:gd name="connsiteX23" fmla="*/ 843853 w 957814"/>
              <a:gd name="connsiteY23" fmla="*/ 442277 h 784159"/>
              <a:gd name="connsiteX24" fmla="*/ 841139 w 957814"/>
              <a:gd name="connsiteY24" fmla="*/ 499257 h 784159"/>
              <a:gd name="connsiteX25" fmla="*/ 805866 w 957814"/>
              <a:gd name="connsiteY25" fmla="*/ 507397 h 784159"/>
              <a:gd name="connsiteX26" fmla="*/ 805866 w 957814"/>
              <a:gd name="connsiteY26" fmla="*/ 545384 h 784159"/>
              <a:gd name="connsiteX27" fmla="*/ 759739 w 957814"/>
              <a:gd name="connsiteY27" fmla="*/ 550811 h 784159"/>
              <a:gd name="connsiteX28" fmla="*/ 762452 w 957814"/>
              <a:gd name="connsiteY28" fmla="*/ 588798 h 784159"/>
              <a:gd name="connsiteX29" fmla="*/ 732605 w 957814"/>
              <a:gd name="connsiteY29" fmla="*/ 624071 h 784159"/>
              <a:gd name="connsiteX30" fmla="*/ 754312 w 957814"/>
              <a:gd name="connsiteY30" fmla="*/ 653918 h 784159"/>
              <a:gd name="connsiteX31" fmla="*/ 781446 w 957814"/>
              <a:gd name="connsiteY31" fmla="*/ 637638 h 784159"/>
              <a:gd name="connsiteX32" fmla="*/ 838426 w 957814"/>
              <a:gd name="connsiteY32" fmla="*/ 626785 h 784159"/>
              <a:gd name="connsiteX33" fmla="*/ 811293 w 957814"/>
              <a:gd name="connsiteY33" fmla="*/ 683765 h 784159"/>
              <a:gd name="connsiteX34" fmla="*/ 814006 w 957814"/>
              <a:gd name="connsiteY34" fmla="*/ 716325 h 784159"/>
              <a:gd name="connsiteX35" fmla="*/ 746172 w 957814"/>
              <a:gd name="connsiteY35" fmla="*/ 740746 h 784159"/>
              <a:gd name="connsiteX36" fmla="*/ 678338 w 957814"/>
              <a:gd name="connsiteY36" fmla="*/ 727179 h 784159"/>
              <a:gd name="connsiteX37" fmla="*/ 605078 w 957814"/>
              <a:gd name="connsiteY37" fmla="*/ 705472 h 784159"/>
              <a:gd name="connsiteX38" fmla="*/ 550811 w 957814"/>
              <a:gd name="connsiteY38" fmla="*/ 735319 h 784159"/>
              <a:gd name="connsiteX39" fmla="*/ 583371 w 957814"/>
              <a:gd name="connsiteY39" fmla="*/ 770592 h 784159"/>
              <a:gd name="connsiteX40" fmla="*/ 523677 w 957814"/>
              <a:gd name="connsiteY40" fmla="*/ 784159 h 784159"/>
              <a:gd name="connsiteX41" fmla="*/ 485690 w 957814"/>
              <a:gd name="connsiteY41" fmla="*/ 759739 h 784159"/>
              <a:gd name="connsiteX42" fmla="*/ 423283 w 957814"/>
              <a:gd name="connsiteY42" fmla="*/ 773306 h 784159"/>
              <a:gd name="connsiteX43" fmla="*/ 401576 w 957814"/>
              <a:gd name="connsiteY43" fmla="*/ 724465 h 784159"/>
              <a:gd name="connsiteX44" fmla="*/ 317462 w 957814"/>
              <a:gd name="connsiteY44" fmla="*/ 738032 h 784159"/>
              <a:gd name="connsiteX45" fmla="*/ 263195 w 957814"/>
              <a:gd name="connsiteY45" fmla="*/ 697332 h 784159"/>
              <a:gd name="connsiteX46" fmla="*/ 184508 w 957814"/>
              <a:gd name="connsiteY46" fmla="*/ 691905 h 784159"/>
              <a:gd name="connsiteX47" fmla="*/ 214355 w 957814"/>
              <a:gd name="connsiteY47" fmla="*/ 605078 h 784159"/>
              <a:gd name="connsiteX48" fmla="*/ 132954 w 957814"/>
              <a:gd name="connsiteY48" fmla="*/ 629498 h 784159"/>
              <a:gd name="connsiteX49" fmla="*/ 111247 w 957814"/>
              <a:gd name="connsiteY49" fmla="*/ 610505 h 784159"/>
              <a:gd name="connsiteX50" fmla="*/ 94967 w 957814"/>
              <a:gd name="connsiteY50" fmla="*/ 567091 h 784159"/>
              <a:gd name="connsiteX51" fmla="*/ 73261 w 957814"/>
              <a:gd name="connsiteY51" fmla="*/ 442277 h 784159"/>
              <a:gd name="connsiteX52" fmla="*/ 70547 w 957814"/>
              <a:gd name="connsiteY52" fmla="*/ 352736 h 784159"/>
              <a:gd name="connsiteX53" fmla="*/ 59694 w 957814"/>
              <a:gd name="connsiteY53" fmla="*/ 312036 h 784159"/>
              <a:gd name="connsiteX54" fmla="*/ 84114 w 957814"/>
              <a:gd name="connsiteY54" fmla="*/ 244202 h 784159"/>
              <a:gd name="connsiteX55" fmla="*/ 48840 w 957814"/>
              <a:gd name="connsiteY55" fmla="*/ 192648 h 784159"/>
              <a:gd name="connsiteX56" fmla="*/ 0 w 957814"/>
              <a:gd name="connsiteY56" fmla="*/ 170941 h 784159"/>
              <a:gd name="connsiteX57" fmla="*/ 16280 w 957814"/>
              <a:gd name="connsiteY57" fmla="*/ 0 h 784159"/>
              <a:gd name="connsiteX0" fmla="*/ 16280 w 957814"/>
              <a:gd name="connsiteY0" fmla="*/ 0 h 784159"/>
              <a:gd name="connsiteX1" fmla="*/ 78687 w 957814"/>
              <a:gd name="connsiteY1" fmla="*/ 0 h 784159"/>
              <a:gd name="connsiteX2" fmla="*/ 86827 w 957814"/>
              <a:gd name="connsiteY2" fmla="*/ 21707 h 784159"/>
              <a:gd name="connsiteX3" fmla="*/ 162801 w 957814"/>
              <a:gd name="connsiteY3" fmla="*/ 48840 h 784159"/>
              <a:gd name="connsiteX4" fmla="*/ 198075 w 957814"/>
              <a:gd name="connsiteY4" fmla="*/ 92254 h 784159"/>
              <a:gd name="connsiteX5" fmla="*/ 227922 w 957814"/>
              <a:gd name="connsiteY5" fmla="*/ 92254 h 784159"/>
              <a:gd name="connsiteX6" fmla="*/ 244202 w 957814"/>
              <a:gd name="connsiteY6" fmla="*/ 113961 h 784159"/>
              <a:gd name="connsiteX7" fmla="*/ 244202 w 957814"/>
              <a:gd name="connsiteY7" fmla="*/ 176368 h 784159"/>
              <a:gd name="connsiteX8" fmla="*/ 306609 w 957814"/>
              <a:gd name="connsiteY8" fmla="*/ 170941 h 784159"/>
              <a:gd name="connsiteX9" fmla="*/ 531817 w 957814"/>
              <a:gd name="connsiteY9" fmla="*/ 192648 h 784159"/>
              <a:gd name="connsiteX10" fmla="*/ 564377 w 957814"/>
              <a:gd name="connsiteY10" fmla="*/ 138381 h 784159"/>
              <a:gd name="connsiteX11" fmla="*/ 610504 w 957814"/>
              <a:gd name="connsiteY11" fmla="*/ 157375 h 784159"/>
              <a:gd name="connsiteX12" fmla="*/ 632211 w 957814"/>
              <a:gd name="connsiteY12" fmla="*/ 141094 h 784159"/>
              <a:gd name="connsiteX13" fmla="*/ 667485 w 957814"/>
              <a:gd name="connsiteY13" fmla="*/ 160088 h 784159"/>
              <a:gd name="connsiteX14" fmla="*/ 648491 w 957814"/>
              <a:gd name="connsiteY14" fmla="*/ 189935 h 784159"/>
              <a:gd name="connsiteX15" fmla="*/ 697332 w 957814"/>
              <a:gd name="connsiteY15" fmla="*/ 244202 h 784159"/>
              <a:gd name="connsiteX16" fmla="*/ 729892 w 957814"/>
              <a:gd name="connsiteY16" fmla="*/ 230635 h 784159"/>
              <a:gd name="connsiteX17" fmla="*/ 778732 w 957814"/>
              <a:gd name="connsiteY17" fmla="*/ 274049 h 784159"/>
              <a:gd name="connsiteX18" fmla="*/ 800439 w 957814"/>
              <a:gd name="connsiteY18" fmla="*/ 260482 h 784159"/>
              <a:gd name="connsiteX19" fmla="*/ 949674 w 957814"/>
              <a:gd name="connsiteY19" fmla="*/ 271335 h 784159"/>
              <a:gd name="connsiteX20" fmla="*/ 922540 w 957814"/>
              <a:gd name="connsiteY20" fmla="*/ 314749 h 784159"/>
              <a:gd name="connsiteX21" fmla="*/ 957814 w 957814"/>
              <a:gd name="connsiteY21" fmla="*/ 371729 h 784159"/>
              <a:gd name="connsiteX22" fmla="*/ 881840 w 957814"/>
              <a:gd name="connsiteY22" fmla="*/ 425997 h 784159"/>
              <a:gd name="connsiteX23" fmla="*/ 843853 w 957814"/>
              <a:gd name="connsiteY23" fmla="*/ 442277 h 784159"/>
              <a:gd name="connsiteX24" fmla="*/ 841139 w 957814"/>
              <a:gd name="connsiteY24" fmla="*/ 499257 h 784159"/>
              <a:gd name="connsiteX25" fmla="*/ 805866 w 957814"/>
              <a:gd name="connsiteY25" fmla="*/ 507397 h 784159"/>
              <a:gd name="connsiteX26" fmla="*/ 805866 w 957814"/>
              <a:gd name="connsiteY26" fmla="*/ 545384 h 784159"/>
              <a:gd name="connsiteX27" fmla="*/ 759739 w 957814"/>
              <a:gd name="connsiteY27" fmla="*/ 550811 h 784159"/>
              <a:gd name="connsiteX28" fmla="*/ 762452 w 957814"/>
              <a:gd name="connsiteY28" fmla="*/ 588798 h 784159"/>
              <a:gd name="connsiteX29" fmla="*/ 732605 w 957814"/>
              <a:gd name="connsiteY29" fmla="*/ 624071 h 784159"/>
              <a:gd name="connsiteX30" fmla="*/ 754312 w 957814"/>
              <a:gd name="connsiteY30" fmla="*/ 653918 h 784159"/>
              <a:gd name="connsiteX31" fmla="*/ 781446 w 957814"/>
              <a:gd name="connsiteY31" fmla="*/ 637638 h 784159"/>
              <a:gd name="connsiteX32" fmla="*/ 838426 w 957814"/>
              <a:gd name="connsiteY32" fmla="*/ 626785 h 784159"/>
              <a:gd name="connsiteX33" fmla="*/ 811293 w 957814"/>
              <a:gd name="connsiteY33" fmla="*/ 683765 h 784159"/>
              <a:gd name="connsiteX34" fmla="*/ 814006 w 957814"/>
              <a:gd name="connsiteY34" fmla="*/ 716325 h 784159"/>
              <a:gd name="connsiteX35" fmla="*/ 746172 w 957814"/>
              <a:gd name="connsiteY35" fmla="*/ 740746 h 784159"/>
              <a:gd name="connsiteX36" fmla="*/ 678338 w 957814"/>
              <a:gd name="connsiteY36" fmla="*/ 727179 h 784159"/>
              <a:gd name="connsiteX37" fmla="*/ 605078 w 957814"/>
              <a:gd name="connsiteY37" fmla="*/ 705472 h 784159"/>
              <a:gd name="connsiteX38" fmla="*/ 550811 w 957814"/>
              <a:gd name="connsiteY38" fmla="*/ 735319 h 784159"/>
              <a:gd name="connsiteX39" fmla="*/ 583371 w 957814"/>
              <a:gd name="connsiteY39" fmla="*/ 770592 h 784159"/>
              <a:gd name="connsiteX40" fmla="*/ 523677 w 957814"/>
              <a:gd name="connsiteY40" fmla="*/ 784159 h 784159"/>
              <a:gd name="connsiteX41" fmla="*/ 485690 w 957814"/>
              <a:gd name="connsiteY41" fmla="*/ 759739 h 784159"/>
              <a:gd name="connsiteX42" fmla="*/ 423283 w 957814"/>
              <a:gd name="connsiteY42" fmla="*/ 773306 h 784159"/>
              <a:gd name="connsiteX43" fmla="*/ 401576 w 957814"/>
              <a:gd name="connsiteY43" fmla="*/ 724465 h 784159"/>
              <a:gd name="connsiteX44" fmla="*/ 317462 w 957814"/>
              <a:gd name="connsiteY44" fmla="*/ 738032 h 784159"/>
              <a:gd name="connsiteX45" fmla="*/ 263195 w 957814"/>
              <a:gd name="connsiteY45" fmla="*/ 697332 h 784159"/>
              <a:gd name="connsiteX46" fmla="*/ 184508 w 957814"/>
              <a:gd name="connsiteY46" fmla="*/ 691905 h 784159"/>
              <a:gd name="connsiteX47" fmla="*/ 214355 w 957814"/>
              <a:gd name="connsiteY47" fmla="*/ 605078 h 784159"/>
              <a:gd name="connsiteX48" fmla="*/ 132954 w 957814"/>
              <a:gd name="connsiteY48" fmla="*/ 629498 h 784159"/>
              <a:gd name="connsiteX49" fmla="*/ 111247 w 957814"/>
              <a:gd name="connsiteY49" fmla="*/ 610505 h 784159"/>
              <a:gd name="connsiteX50" fmla="*/ 89816 w 957814"/>
              <a:gd name="connsiteY50" fmla="*/ 567091 h 784159"/>
              <a:gd name="connsiteX51" fmla="*/ 73261 w 957814"/>
              <a:gd name="connsiteY51" fmla="*/ 442277 h 784159"/>
              <a:gd name="connsiteX52" fmla="*/ 70547 w 957814"/>
              <a:gd name="connsiteY52" fmla="*/ 352736 h 784159"/>
              <a:gd name="connsiteX53" fmla="*/ 59694 w 957814"/>
              <a:gd name="connsiteY53" fmla="*/ 312036 h 784159"/>
              <a:gd name="connsiteX54" fmla="*/ 84114 w 957814"/>
              <a:gd name="connsiteY54" fmla="*/ 244202 h 784159"/>
              <a:gd name="connsiteX55" fmla="*/ 48840 w 957814"/>
              <a:gd name="connsiteY55" fmla="*/ 192648 h 784159"/>
              <a:gd name="connsiteX56" fmla="*/ 0 w 957814"/>
              <a:gd name="connsiteY56" fmla="*/ 170941 h 784159"/>
              <a:gd name="connsiteX57" fmla="*/ 16280 w 957814"/>
              <a:gd name="connsiteY57" fmla="*/ 0 h 784159"/>
              <a:gd name="connsiteX0" fmla="*/ 16280 w 957814"/>
              <a:gd name="connsiteY0" fmla="*/ 18031 h 802190"/>
              <a:gd name="connsiteX1" fmla="*/ 76112 w 957814"/>
              <a:gd name="connsiteY1" fmla="*/ 0 h 802190"/>
              <a:gd name="connsiteX2" fmla="*/ 86827 w 957814"/>
              <a:gd name="connsiteY2" fmla="*/ 39738 h 802190"/>
              <a:gd name="connsiteX3" fmla="*/ 162801 w 957814"/>
              <a:gd name="connsiteY3" fmla="*/ 66871 h 802190"/>
              <a:gd name="connsiteX4" fmla="*/ 198075 w 957814"/>
              <a:gd name="connsiteY4" fmla="*/ 110285 h 802190"/>
              <a:gd name="connsiteX5" fmla="*/ 227922 w 957814"/>
              <a:gd name="connsiteY5" fmla="*/ 110285 h 802190"/>
              <a:gd name="connsiteX6" fmla="*/ 244202 w 957814"/>
              <a:gd name="connsiteY6" fmla="*/ 131992 h 802190"/>
              <a:gd name="connsiteX7" fmla="*/ 244202 w 957814"/>
              <a:gd name="connsiteY7" fmla="*/ 194399 h 802190"/>
              <a:gd name="connsiteX8" fmla="*/ 306609 w 957814"/>
              <a:gd name="connsiteY8" fmla="*/ 188972 h 802190"/>
              <a:gd name="connsiteX9" fmla="*/ 531817 w 957814"/>
              <a:gd name="connsiteY9" fmla="*/ 210679 h 802190"/>
              <a:gd name="connsiteX10" fmla="*/ 564377 w 957814"/>
              <a:gd name="connsiteY10" fmla="*/ 156412 h 802190"/>
              <a:gd name="connsiteX11" fmla="*/ 610504 w 957814"/>
              <a:gd name="connsiteY11" fmla="*/ 175406 h 802190"/>
              <a:gd name="connsiteX12" fmla="*/ 632211 w 957814"/>
              <a:gd name="connsiteY12" fmla="*/ 159125 h 802190"/>
              <a:gd name="connsiteX13" fmla="*/ 667485 w 957814"/>
              <a:gd name="connsiteY13" fmla="*/ 178119 h 802190"/>
              <a:gd name="connsiteX14" fmla="*/ 648491 w 957814"/>
              <a:gd name="connsiteY14" fmla="*/ 207966 h 802190"/>
              <a:gd name="connsiteX15" fmla="*/ 697332 w 957814"/>
              <a:gd name="connsiteY15" fmla="*/ 262233 h 802190"/>
              <a:gd name="connsiteX16" fmla="*/ 729892 w 957814"/>
              <a:gd name="connsiteY16" fmla="*/ 248666 h 802190"/>
              <a:gd name="connsiteX17" fmla="*/ 778732 w 957814"/>
              <a:gd name="connsiteY17" fmla="*/ 292080 h 802190"/>
              <a:gd name="connsiteX18" fmla="*/ 800439 w 957814"/>
              <a:gd name="connsiteY18" fmla="*/ 278513 h 802190"/>
              <a:gd name="connsiteX19" fmla="*/ 949674 w 957814"/>
              <a:gd name="connsiteY19" fmla="*/ 289366 h 802190"/>
              <a:gd name="connsiteX20" fmla="*/ 922540 w 957814"/>
              <a:gd name="connsiteY20" fmla="*/ 332780 h 802190"/>
              <a:gd name="connsiteX21" fmla="*/ 957814 w 957814"/>
              <a:gd name="connsiteY21" fmla="*/ 389760 h 802190"/>
              <a:gd name="connsiteX22" fmla="*/ 881840 w 957814"/>
              <a:gd name="connsiteY22" fmla="*/ 444028 h 802190"/>
              <a:gd name="connsiteX23" fmla="*/ 843853 w 957814"/>
              <a:gd name="connsiteY23" fmla="*/ 460308 h 802190"/>
              <a:gd name="connsiteX24" fmla="*/ 841139 w 957814"/>
              <a:gd name="connsiteY24" fmla="*/ 517288 h 802190"/>
              <a:gd name="connsiteX25" fmla="*/ 805866 w 957814"/>
              <a:gd name="connsiteY25" fmla="*/ 525428 h 802190"/>
              <a:gd name="connsiteX26" fmla="*/ 805866 w 957814"/>
              <a:gd name="connsiteY26" fmla="*/ 563415 h 802190"/>
              <a:gd name="connsiteX27" fmla="*/ 759739 w 957814"/>
              <a:gd name="connsiteY27" fmla="*/ 568842 h 802190"/>
              <a:gd name="connsiteX28" fmla="*/ 762452 w 957814"/>
              <a:gd name="connsiteY28" fmla="*/ 606829 h 802190"/>
              <a:gd name="connsiteX29" fmla="*/ 732605 w 957814"/>
              <a:gd name="connsiteY29" fmla="*/ 642102 h 802190"/>
              <a:gd name="connsiteX30" fmla="*/ 754312 w 957814"/>
              <a:gd name="connsiteY30" fmla="*/ 671949 h 802190"/>
              <a:gd name="connsiteX31" fmla="*/ 781446 w 957814"/>
              <a:gd name="connsiteY31" fmla="*/ 655669 h 802190"/>
              <a:gd name="connsiteX32" fmla="*/ 838426 w 957814"/>
              <a:gd name="connsiteY32" fmla="*/ 644816 h 802190"/>
              <a:gd name="connsiteX33" fmla="*/ 811293 w 957814"/>
              <a:gd name="connsiteY33" fmla="*/ 701796 h 802190"/>
              <a:gd name="connsiteX34" fmla="*/ 814006 w 957814"/>
              <a:gd name="connsiteY34" fmla="*/ 734356 h 802190"/>
              <a:gd name="connsiteX35" fmla="*/ 746172 w 957814"/>
              <a:gd name="connsiteY35" fmla="*/ 758777 h 802190"/>
              <a:gd name="connsiteX36" fmla="*/ 678338 w 957814"/>
              <a:gd name="connsiteY36" fmla="*/ 745210 h 802190"/>
              <a:gd name="connsiteX37" fmla="*/ 605078 w 957814"/>
              <a:gd name="connsiteY37" fmla="*/ 723503 h 802190"/>
              <a:gd name="connsiteX38" fmla="*/ 550811 w 957814"/>
              <a:gd name="connsiteY38" fmla="*/ 753350 h 802190"/>
              <a:gd name="connsiteX39" fmla="*/ 583371 w 957814"/>
              <a:gd name="connsiteY39" fmla="*/ 788623 h 802190"/>
              <a:gd name="connsiteX40" fmla="*/ 523677 w 957814"/>
              <a:gd name="connsiteY40" fmla="*/ 802190 h 802190"/>
              <a:gd name="connsiteX41" fmla="*/ 485690 w 957814"/>
              <a:gd name="connsiteY41" fmla="*/ 777770 h 802190"/>
              <a:gd name="connsiteX42" fmla="*/ 423283 w 957814"/>
              <a:gd name="connsiteY42" fmla="*/ 791337 h 802190"/>
              <a:gd name="connsiteX43" fmla="*/ 401576 w 957814"/>
              <a:gd name="connsiteY43" fmla="*/ 742496 h 802190"/>
              <a:gd name="connsiteX44" fmla="*/ 317462 w 957814"/>
              <a:gd name="connsiteY44" fmla="*/ 756063 h 802190"/>
              <a:gd name="connsiteX45" fmla="*/ 263195 w 957814"/>
              <a:gd name="connsiteY45" fmla="*/ 715363 h 802190"/>
              <a:gd name="connsiteX46" fmla="*/ 184508 w 957814"/>
              <a:gd name="connsiteY46" fmla="*/ 709936 h 802190"/>
              <a:gd name="connsiteX47" fmla="*/ 214355 w 957814"/>
              <a:gd name="connsiteY47" fmla="*/ 623109 h 802190"/>
              <a:gd name="connsiteX48" fmla="*/ 132954 w 957814"/>
              <a:gd name="connsiteY48" fmla="*/ 647529 h 802190"/>
              <a:gd name="connsiteX49" fmla="*/ 111247 w 957814"/>
              <a:gd name="connsiteY49" fmla="*/ 628536 h 802190"/>
              <a:gd name="connsiteX50" fmla="*/ 89816 w 957814"/>
              <a:gd name="connsiteY50" fmla="*/ 585122 h 802190"/>
              <a:gd name="connsiteX51" fmla="*/ 73261 w 957814"/>
              <a:gd name="connsiteY51" fmla="*/ 460308 h 802190"/>
              <a:gd name="connsiteX52" fmla="*/ 70547 w 957814"/>
              <a:gd name="connsiteY52" fmla="*/ 370767 h 802190"/>
              <a:gd name="connsiteX53" fmla="*/ 59694 w 957814"/>
              <a:gd name="connsiteY53" fmla="*/ 330067 h 802190"/>
              <a:gd name="connsiteX54" fmla="*/ 84114 w 957814"/>
              <a:gd name="connsiteY54" fmla="*/ 262233 h 802190"/>
              <a:gd name="connsiteX55" fmla="*/ 48840 w 957814"/>
              <a:gd name="connsiteY55" fmla="*/ 210679 h 802190"/>
              <a:gd name="connsiteX56" fmla="*/ 0 w 957814"/>
              <a:gd name="connsiteY56" fmla="*/ 188972 h 802190"/>
              <a:gd name="connsiteX57" fmla="*/ 16280 w 957814"/>
              <a:gd name="connsiteY57" fmla="*/ 18031 h 802190"/>
              <a:gd name="connsiteX0" fmla="*/ 16280 w 957814"/>
              <a:gd name="connsiteY0" fmla="*/ 18031 h 802190"/>
              <a:gd name="connsiteX1" fmla="*/ 76112 w 957814"/>
              <a:gd name="connsiteY1" fmla="*/ 0 h 802190"/>
              <a:gd name="connsiteX2" fmla="*/ 86827 w 957814"/>
              <a:gd name="connsiteY2" fmla="*/ 39738 h 802190"/>
              <a:gd name="connsiteX3" fmla="*/ 162801 w 957814"/>
              <a:gd name="connsiteY3" fmla="*/ 66871 h 802190"/>
              <a:gd name="connsiteX4" fmla="*/ 198075 w 957814"/>
              <a:gd name="connsiteY4" fmla="*/ 110285 h 802190"/>
              <a:gd name="connsiteX5" fmla="*/ 227922 w 957814"/>
              <a:gd name="connsiteY5" fmla="*/ 110285 h 802190"/>
              <a:gd name="connsiteX6" fmla="*/ 244202 w 957814"/>
              <a:gd name="connsiteY6" fmla="*/ 131992 h 802190"/>
              <a:gd name="connsiteX7" fmla="*/ 244202 w 957814"/>
              <a:gd name="connsiteY7" fmla="*/ 194399 h 802190"/>
              <a:gd name="connsiteX8" fmla="*/ 306609 w 957814"/>
              <a:gd name="connsiteY8" fmla="*/ 188972 h 802190"/>
              <a:gd name="connsiteX9" fmla="*/ 531817 w 957814"/>
              <a:gd name="connsiteY9" fmla="*/ 210679 h 802190"/>
              <a:gd name="connsiteX10" fmla="*/ 564377 w 957814"/>
              <a:gd name="connsiteY10" fmla="*/ 156412 h 802190"/>
              <a:gd name="connsiteX11" fmla="*/ 610504 w 957814"/>
              <a:gd name="connsiteY11" fmla="*/ 175406 h 802190"/>
              <a:gd name="connsiteX12" fmla="*/ 632211 w 957814"/>
              <a:gd name="connsiteY12" fmla="*/ 159125 h 802190"/>
              <a:gd name="connsiteX13" fmla="*/ 667485 w 957814"/>
              <a:gd name="connsiteY13" fmla="*/ 178119 h 802190"/>
              <a:gd name="connsiteX14" fmla="*/ 648491 w 957814"/>
              <a:gd name="connsiteY14" fmla="*/ 207966 h 802190"/>
              <a:gd name="connsiteX15" fmla="*/ 697332 w 957814"/>
              <a:gd name="connsiteY15" fmla="*/ 262233 h 802190"/>
              <a:gd name="connsiteX16" fmla="*/ 729892 w 957814"/>
              <a:gd name="connsiteY16" fmla="*/ 248666 h 802190"/>
              <a:gd name="connsiteX17" fmla="*/ 778732 w 957814"/>
              <a:gd name="connsiteY17" fmla="*/ 292080 h 802190"/>
              <a:gd name="connsiteX18" fmla="*/ 800439 w 957814"/>
              <a:gd name="connsiteY18" fmla="*/ 278513 h 802190"/>
              <a:gd name="connsiteX19" fmla="*/ 949674 w 957814"/>
              <a:gd name="connsiteY19" fmla="*/ 289366 h 802190"/>
              <a:gd name="connsiteX20" fmla="*/ 922540 w 957814"/>
              <a:gd name="connsiteY20" fmla="*/ 332780 h 802190"/>
              <a:gd name="connsiteX21" fmla="*/ 957814 w 957814"/>
              <a:gd name="connsiteY21" fmla="*/ 389760 h 802190"/>
              <a:gd name="connsiteX22" fmla="*/ 881840 w 957814"/>
              <a:gd name="connsiteY22" fmla="*/ 444028 h 802190"/>
              <a:gd name="connsiteX23" fmla="*/ 843853 w 957814"/>
              <a:gd name="connsiteY23" fmla="*/ 460308 h 802190"/>
              <a:gd name="connsiteX24" fmla="*/ 841139 w 957814"/>
              <a:gd name="connsiteY24" fmla="*/ 517288 h 802190"/>
              <a:gd name="connsiteX25" fmla="*/ 805866 w 957814"/>
              <a:gd name="connsiteY25" fmla="*/ 525428 h 802190"/>
              <a:gd name="connsiteX26" fmla="*/ 805866 w 957814"/>
              <a:gd name="connsiteY26" fmla="*/ 563415 h 802190"/>
              <a:gd name="connsiteX27" fmla="*/ 759739 w 957814"/>
              <a:gd name="connsiteY27" fmla="*/ 568842 h 802190"/>
              <a:gd name="connsiteX28" fmla="*/ 762452 w 957814"/>
              <a:gd name="connsiteY28" fmla="*/ 606829 h 802190"/>
              <a:gd name="connsiteX29" fmla="*/ 732605 w 957814"/>
              <a:gd name="connsiteY29" fmla="*/ 642102 h 802190"/>
              <a:gd name="connsiteX30" fmla="*/ 754312 w 957814"/>
              <a:gd name="connsiteY30" fmla="*/ 671949 h 802190"/>
              <a:gd name="connsiteX31" fmla="*/ 781446 w 957814"/>
              <a:gd name="connsiteY31" fmla="*/ 655669 h 802190"/>
              <a:gd name="connsiteX32" fmla="*/ 838426 w 957814"/>
              <a:gd name="connsiteY32" fmla="*/ 644816 h 802190"/>
              <a:gd name="connsiteX33" fmla="*/ 811293 w 957814"/>
              <a:gd name="connsiteY33" fmla="*/ 701796 h 802190"/>
              <a:gd name="connsiteX34" fmla="*/ 814006 w 957814"/>
              <a:gd name="connsiteY34" fmla="*/ 734356 h 802190"/>
              <a:gd name="connsiteX35" fmla="*/ 746172 w 957814"/>
              <a:gd name="connsiteY35" fmla="*/ 758777 h 802190"/>
              <a:gd name="connsiteX36" fmla="*/ 678338 w 957814"/>
              <a:gd name="connsiteY36" fmla="*/ 745210 h 802190"/>
              <a:gd name="connsiteX37" fmla="*/ 605078 w 957814"/>
              <a:gd name="connsiteY37" fmla="*/ 723503 h 802190"/>
              <a:gd name="connsiteX38" fmla="*/ 550811 w 957814"/>
              <a:gd name="connsiteY38" fmla="*/ 753350 h 802190"/>
              <a:gd name="connsiteX39" fmla="*/ 583371 w 957814"/>
              <a:gd name="connsiteY39" fmla="*/ 788623 h 802190"/>
              <a:gd name="connsiteX40" fmla="*/ 523677 w 957814"/>
              <a:gd name="connsiteY40" fmla="*/ 802190 h 802190"/>
              <a:gd name="connsiteX41" fmla="*/ 485690 w 957814"/>
              <a:gd name="connsiteY41" fmla="*/ 777770 h 802190"/>
              <a:gd name="connsiteX42" fmla="*/ 423283 w 957814"/>
              <a:gd name="connsiteY42" fmla="*/ 791337 h 802190"/>
              <a:gd name="connsiteX43" fmla="*/ 401576 w 957814"/>
              <a:gd name="connsiteY43" fmla="*/ 742496 h 802190"/>
              <a:gd name="connsiteX44" fmla="*/ 317462 w 957814"/>
              <a:gd name="connsiteY44" fmla="*/ 756063 h 802190"/>
              <a:gd name="connsiteX45" fmla="*/ 263195 w 957814"/>
              <a:gd name="connsiteY45" fmla="*/ 715363 h 802190"/>
              <a:gd name="connsiteX46" fmla="*/ 184508 w 957814"/>
              <a:gd name="connsiteY46" fmla="*/ 709936 h 802190"/>
              <a:gd name="connsiteX47" fmla="*/ 214355 w 957814"/>
              <a:gd name="connsiteY47" fmla="*/ 623109 h 802190"/>
              <a:gd name="connsiteX48" fmla="*/ 132954 w 957814"/>
              <a:gd name="connsiteY48" fmla="*/ 647529 h 802190"/>
              <a:gd name="connsiteX49" fmla="*/ 111247 w 957814"/>
              <a:gd name="connsiteY49" fmla="*/ 628536 h 802190"/>
              <a:gd name="connsiteX50" fmla="*/ 89816 w 957814"/>
              <a:gd name="connsiteY50" fmla="*/ 585122 h 802190"/>
              <a:gd name="connsiteX51" fmla="*/ 73261 w 957814"/>
              <a:gd name="connsiteY51" fmla="*/ 460308 h 802190"/>
              <a:gd name="connsiteX52" fmla="*/ 70547 w 957814"/>
              <a:gd name="connsiteY52" fmla="*/ 370767 h 802190"/>
              <a:gd name="connsiteX53" fmla="*/ 59694 w 957814"/>
              <a:gd name="connsiteY53" fmla="*/ 330067 h 802190"/>
              <a:gd name="connsiteX54" fmla="*/ 84114 w 957814"/>
              <a:gd name="connsiteY54" fmla="*/ 262233 h 802190"/>
              <a:gd name="connsiteX55" fmla="*/ 41696 w 957814"/>
              <a:gd name="connsiteY55" fmla="*/ 213061 h 802190"/>
              <a:gd name="connsiteX56" fmla="*/ 0 w 957814"/>
              <a:gd name="connsiteY56" fmla="*/ 188972 h 802190"/>
              <a:gd name="connsiteX57" fmla="*/ 16280 w 957814"/>
              <a:gd name="connsiteY57" fmla="*/ 18031 h 802190"/>
              <a:gd name="connsiteX0" fmla="*/ 18662 w 957814"/>
              <a:gd name="connsiteY0" fmla="*/ 10887 h 802190"/>
              <a:gd name="connsiteX1" fmla="*/ 76112 w 957814"/>
              <a:gd name="connsiteY1" fmla="*/ 0 h 802190"/>
              <a:gd name="connsiteX2" fmla="*/ 86827 w 957814"/>
              <a:gd name="connsiteY2" fmla="*/ 39738 h 802190"/>
              <a:gd name="connsiteX3" fmla="*/ 162801 w 957814"/>
              <a:gd name="connsiteY3" fmla="*/ 66871 h 802190"/>
              <a:gd name="connsiteX4" fmla="*/ 198075 w 957814"/>
              <a:gd name="connsiteY4" fmla="*/ 110285 h 802190"/>
              <a:gd name="connsiteX5" fmla="*/ 227922 w 957814"/>
              <a:gd name="connsiteY5" fmla="*/ 110285 h 802190"/>
              <a:gd name="connsiteX6" fmla="*/ 244202 w 957814"/>
              <a:gd name="connsiteY6" fmla="*/ 131992 h 802190"/>
              <a:gd name="connsiteX7" fmla="*/ 244202 w 957814"/>
              <a:gd name="connsiteY7" fmla="*/ 194399 h 802190"/>
              <a:gd name="connsiteX8" fmla="*/ 306609 w 957814"/>
              <a:gd name="connsiteY8" fmla="*/ 188972 h 802190"/>
              <a:gd name="connsiteX9" fmla="*/ 531817 w 957814"/>
              <a:gd name="connsiteY9" fmla="*/ 210679 h 802190"/>
              <a:gd name="connsiteX10" fmla="*/ 564377 w 957814"/>
              <a:gd name="connsiteY10" fmla="*/ 156412 h 802190"/>
              <a:gd name="connsiteX11" fmla="*/ 610504 w 957814"/>
              <a:gd name="connsiteY11" fmla="*/ 175406 h 802190"/>
              <a:gd name="connsiteX12" fmla="*/ 632211 w 957814"/>
              <a:gd name="connsiteY12" fmla="*/ 159125 h 802190"/>
              <a:gd name="connsiteX13" fmla="*/ 667485 w 957814"/>
              <a:gd name="connsiteY13" fmla="*/ 178119 h 802190"/>
              <a:gd name="connsiteX14" fmla="*/ 648491 w 957814"/>
              <a:gd name="connsiteY14" fmla="*/ 207966 h 802190"/>
              <a:gd name="connsiteX15" fmla="*/ 697332 w 957814"/>
              <a:gd name="connsiteY15" fmla="*/ 262233 h 802190"/>
              <a:gd name="connsiteX16" fmla="*/ 729892 w 957814"/>
              <a:gd name="connsiteY16" fmla="*/ 248666 h 802190"/>
              <a:gd name="connsiteX17" fmla="*/ 778732 w 957814"/>
              <a:gd name="connsiteY17" fmla="*/ 292080 h 802190"/>
              <a:gd name="connsiteX18" fmla="*/ 800439 w 957814"/>
              <a:gd name="connsiteY18" fmla="*/ 278513 h 802190"/>
              <a:gd name="connsiteX19" fmla="*/ 949674 w 957814"/>
              <a:gd name="connsiteY19" fmla="*/ 289366 h 802190"/>
              <a:gd name="connsiteX20" fmla="*/ 922540 w 957814"/>
              <a:gd name="connsiteY20" fmla="*/ 332780 h 802190"/>
              <a:gd name="connsiteX21" fmla="*/ 957814 w 957814"/>
              <a:gd name="connsiteY21" fmla="*/ 389760 h 802190"/>
              <a:gd name="connsiteX22" fmla="*/ 881840 w 957814"/>
              <a:gd name="connsiteY22" fmla="*/ 444028 h 802190"/>
              <a:gd name="connsiteX23" fmla="*/ 843853 w 957814"/>
              <a:gd name="connsiteY23" fmla="*/ 460308 h 802190"/>
              <a:gd name="connsiteX24" fmla="*/ 841139 w 957814"/>
              <a:gd name="connsiteY24" fmla="*/ 517288 h 802190"/>
              <a:gd name="connsiteX25" fmla="*/ 805866 w 957814"/>
              <a:gd name="connsiteY25" fmla="*/ 525428 h 802190"/>
              <a:gd name="connsiteX26" fmla="*/ 805866 w 957814"/>
              <a:gd name="connsiteY26" fmla="*/ 563415 h 802190"/>
              <a:gd name="connsiteX27" fmla="*/ 759739 w 957814"/>
              <a:gd name="connsiteY27" fmla="*/ 568842 h 802190"/>
              <a:gd name="connsiteX28" fmla="*/ 762452 w 957814"/>
              <a:gd name="connsiteY28" fmla="*/ 606829 h 802190"/>
              <a:gd name="connsiteX29" fmla="*/ 732605 w 957814"/>
              <a:gd name="connsiteY29" fmla="*/ 642102 h 802190"/>
              <a:gd name="connsiteX30" fmla="*/ 754312 w 957814"/>
              <a:gd name="connsiteY30" fmla="*/ 671949 h 802190"/>
              <a:gd name="connsiteX31" fmla="*/ 781446 w 957814"/>
              <a:gd name="connsiteY31" fmla="*/ 655669 h 802190"/>
              <a:gd name="connsiteX32" fmla="*/ 838426 w 957814"/>
              <a:gd name="connsiteY32" fmla="*/ 644816 h 802190"/>
              <a:gd name="connsiteX33" fmla="*/ 811293 w 957814"/>
              <a:gd name="connsiteY33" fmla="*/ 701796 h 802190"/>
              <a:gd name="connsiteX34" fmla="*/ 814006 w 957814"/>
              <a:gd name="connsiteY34" fmla="*/ 734356 h 802190"/>
              <a:gd name="connsiteX35" fmla="*/ 746172 w 957814"/>
              <a:gd name="connsiteY35" fmla="*/ 758777 h 802190"/>
              <a:gd name="connsiteX36" fmla="*/ 678338 w 957814"/>
              <a:gd name="connsiteY36" fmla="*/ 745210 h 802190"/>
              <a:gd name="connsiteX37" fmla="*/ 605078 w 957814"/>
              <a:gd name="connsiteY37" fmla="*/ 723503 h 802190"/>
              <a:gd name="connsiteX38" fmla="*/ 550811 w 957814"/>
              <a:gd name="connsiteY38" fmla="*/ 753350 h 802190"/>
              <a:gd name="connsiteX39" fmla="*/ 583371 w 957814"/>
              <a:gd name="connsiteY39" fmla="*/ 788623 h 802190"/>
              <a:gd name="connsiteX40" fmla="*/ 523677 w 957814"/>
              <a:gd name="connsiteY40" fmla="*/ 802190 h 802190"/>
              <a:gd name="connsiteX41" fmla="*/ 485690 w 957814"/>
              <a:gd name="connsiteY41" fmla="*/ 777770 h 802190"/>
              <a:gd name="connsiteX42" fmla="*/ 423283 w 957814"/>
              <a:gd name="connsiteY42" fmla="*/ 791337 h 802190"/>
              <a:gd name="connsiteX43" fmla="*/ 401576 w 957814"/>
              <a:gd name="connsiteY43" fmla="*/ 742496 h 802190"/>
              <a:gd name="connsiteX44" fmla="*/ 317462 w 957814"/>
              <a:gd name="connsiteY44" fmla="*/ 756063 h 802190"/>
              <a:gd name="connsiteX45" fmla="*/ 263195 w 957814"/>
              <a:gd name="connsiteY45" fmla="*/ 715363 h 802190"/>
              <a:gd name="connsiteX46" fmla="*/ 184508 w 957814"/>
              <a:gd name="connsiteY46" fmla="*/ 709936 h 802190"/>
              <a:gd name="connsiteX47" fmla="*/ 214355 w 957814"/>
              <a:gd name="connsiteY47" fmla="*/ 623109 h 802190"/>
              <a:gd name="connsiteX48" fmla="*/ 132954 w 957814"/>
              <a:gd name="connsiteY48" fmla="*/ 647529 h 802190"/>
              <a:gd name="connsiteX49" fmla="*/ 111247 w 957814"/>
              <a:gd name="connsiteY49" fmla="*/ 628536 h 802190"/>
              <a:gd name="connsiteX50" fmla="*/ 89816 w 957814"/>
              <a:gd name="connsiteY50" fmla="*/ 585122 h 802190"/>
              <a:gd name="connsiteX51" fmla="*/ 73261 w 957814"/>
              <a:gd name="connsiteY51" fmla="*/ 460308 h 802190"/>
              <a:gd name="connsiteX52" fmla="*/ 70547 w 957814"/>
              <a:gd name="connsiteY52" fmla="*/ 370767 h 802190"/>
              <a:gd name="connsiteX53" fmla="*/ 59694 w 957814"/>
              <a:gd name="connsiteY53" fmla="*/ 330067 h 802190"/>
              <a:gd name="connsiteX54" fmla="*/ 84114 w 957814"/>
              <a:gd name="connsiteY54" fmla="*/ 262233 h 802190"/>
              <a:gd name="connsiteX55" fmla="*/ 41696 w 957814"/>
              <a:gd name="connsiteY55" fmla="*/ 213061 h 802190"/>
              <a:gd name="connsiteX56" fmla="*/ 0 w 957814"/>
              <a:gd name="connsiteY56" fmla="*/ 188972 h 802190"/>
              <a:gd name="connsiteX57" fmla="*/ 18662 w 957814"/>
              <a:gd name="connsiteY57" fmla="*/ 10887 h 8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57814" h="802190">
                <a:moveTo>
                  <a:pt x="18662" y="10887"/>
                </a:moveTo>
                <a:lnTo>
                  <a:pt x="76112" y="0"/>
                </a:lnTo>
                <a:lnTo>
                  <a:pt x="86827" y="39738"/>
                </a:lnTo>
                <a:lnTo>
                  <a:pt x="162801" y="66871"/>
                </a:lnTo>
                <a:lnTo>
                  <a:pt x="198075" y="110285"/>
                </a:lnTo>
                <a:lnTo>
                  <a:pt x="227922" y="110285"/>
                </a:lnTo>
                <a:lnTo>
                  <a:pt x="244202" y="131992"/>
                </a:lnTo>
                <a:lnTo>
                  <a:pt x="244202" y="194399"/>
                </a:lnTo>
                <a:lnTo>
                  <a:pt x="306609" y="188972"/>
                </a:lnTo>
                <a:lnTo>
                  <a:pt x="531817" y="210679"/>
                </a:lnTo>
                <a:lnTo>
                  <a:pt x="564377" y="156412"/>
                </a:lnTo>
                <a:lnTo>
                  <a:pt x="610504" y="175406"/>
                </a:lnTo>
                <a:lnTo>
                  <a:pt x="632211" y="159125"/>
                </a:lnTo>
                <a:lnTo>
                  <a:pt x="667485" y="178119"/>
                </a:lnTo>
                <a:lnTo>
                  <a:pt x="648491" y="207966"/>
                </a:lnTo>
                <a:lnTo>
                  <a:pt x="697332" y="262233"/>
                </a:lnTo>
                <a:lnTo>
                  <a:pt x="729892" y="248666"/>
                </a:lnTo>
                <a:lnTo>
                  <a:pt x="778732" y="292080"/>
                </a:lnTo>
                <a:lnTo>
                  <a:pt x="800439" y="278513"/>
                </a:lnTo>
                <a:lnTo>
                  <a:pt x="949674" y="289366"/>
                </a:lnTo>
                <a:lnTo>
                  <a:pt x="922540" y="332780"/>
                </a:lnTo>
                <a:lnTo>
                  <a:pt x="957814" y="389760"/>
                </a:lnTo>
                <a:lnTo>
                  <a:pt x="881840" y="444028"/>
                </a:lnTo>
                <a:lnTo>
                  <a:pt x="843853" y="460308"/>
                </a:lnTo>
                <a:lnTo>
                  <a:pt x="841139" y="517288"/>
                </a:lnTo>
                <a:lnTo>
                  <a:pt x="805866" y="525428"/>
                </a:lnTo>
                <a:lnTo>
                  <a:pt x="805866" y="563415"/>
                </a:lnTo>
                <a:lnTo>
                  <a:pt x="759739" y="568842"/>
                </a:lnTo>
                <a:lnTo>
                  <a:pt x="762452" y="606829"/>
                </a:lnTo>
                <a:lnTo>
                  <a:pt x="732605" y="642102"/>
                </a:lnTo>
                <a:lnTo>
                  <a:pt x="754312" y="671949"/>
                </a:lnTo>
                <a:lnTo>
                  <a:pt x="781446" y="655669"/>
                </a:lnTo>
                <a:lnTo>
                  <a:pt x="838426" y="644816"/>
                </a:lnTo>
                <a:lnTo>
                  <a:pt x="811293" y="701796"/>
                </a:lnTo>
                <a:lnTo>
                  <a:pt x="814006" y="734356"/>
                </a:lnTo>
                <a:lnTo>
                  <a:pt x="746172" y="758777"/>
                </a:lnTo>
                <a:lnTo>
                  <a:pt x="678338" y="745210"/>
                </a:lnTo>
                <a:lnTo>
                  <a:pt x="605078" y="723503"/>
                </a:lnTo>
                <a:lnTo>
                  <a:pt x="550811" y="753350"/>
                </a:lnTo>
                <a:lnTo>
                  <a:pt x="583371" y="788623"/>
                </a:lnTo>
                <a:lnTo>
                  <a:pt x="523677" y="802190"/>
                </a:lnTo>
                <a:lnTo>
                  <a:pt x="485690" y="777770"/>
                </a:lnTo>
                <a:lnTo>
                  <a:pt x="423283" y="791337"/>
                </a:lnTo>
                <a:lnTo>
                  <a:pt x="401576" y="742496"/>
                </a:lnTo>
                <a:lnTo>
                  <a:pt x="317462" y="756063"/>
                </a:lnTo>
                <a:lnTo>
                  <a:pt x="263195" y="715363"/>
                </a:lnTo>
                <a:lnTo>
                  <a:pt x="184508" y="709936"/>
                </a:lnTo>
                <a:lnTo>
                  <a:pt x="214355" y="623109"/>
                </a:lnTo>
                <a:lnTo>
                  <a:pt x="132954" y="647529"/>
                </a:lnTo>
                <a:lnTo>
                  <a:pt x="111247" y="628536"/>
                </a:lnTo>
                <a:lnTo>
                  <a:pt x="89816" y="585122"/>
                </a:lnTo>
                <a:lnTo>
                  <a:pt x="73261" y="460308"/>
                </a:lnTo>
                <a:cubicBezTo>
                  <a:pt x="72356" y="430461"/>
                  <a:pt x="71452" y="400614"/>
                  <a:pt x="70547" y="370767"/>
                </a:cubicBezTo>
                <a:lnTo>
                  <a:pt x="59694" y="330067"/>
                </a:lnTo>
                <a:lnTo>
                  <a:pt x="84114" y="262233"/>
                </a:lnTo>
                <a:lnTo>
                  <a:pt x="41696" y="213061"/>
                </a:lnTo>
                <a:lnTo>
                  <a:pt x="0" y="188972"/>
                </a:lnTo>
                <a:lnTo>
                  <a:pt x="18662" y="10887"/>
                </a:lnTo>
                <a:close/>
              </a:path>
            </a:pathLst>
          </a:cu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4"/>
          </a:p>
        </p:txBody>
      </p:sp>
      <p:sp>
        <p:nvSpPr>
          <p:cNvPr id="8" name="Полилиния 7"/>
          <p:cNvSpPr/>
          <p:nvPr/>
        </p:nvSpPr>
        <p:spPr>
          <a:xfrm>
            <a:off x="3402539" y="3774692"/>
            <a:ext cx="392030" cy="381434"/>
          </a:xfrm>
          <a:custGeom>
            <a:avLst/>
            <a:gdLst>
              <a:gd name="connsiteX0" fmla="*/ 73419 w 370432"/>
              <a:gd name="connsiteY0" fmla="*/ 347071 h 360420"/>
              <a:gd name="connsiteX1" fmla="*/ 96779 w 370432"/>
              <a:gd name="connsiteY1" fmla="*/ 290338 h 360420"/>
              <a:gd name="connsiteX2" fmla="*/ 140163 w 370432"/>
              <a:gd name="connsiteY2" fmla="*/ 256966 h 360420"/>
              <a:gd name="connsiteX3" fmla="*/ 130151 w 370432"/>
              <a:gd name="connsiteY3" fmla="*/ 230268 h 360420"/>
              <a:gd name="connsiteX4" fmla="*/ 63407 w 370432"/>
              <a:gd name="connsiteY4" fmla="*/ 230268 h 360420"/>
              <a:gd name="connsiteX5" fmla="*/ 63407 w 370432"/>
              <a:gd name="connsiteY5" fmla="*/ 180210 h 360420"/>
              <a:gd name="connsiteX6" fmla="*/ 0 w 370432"/>
              <a:gd name="connsiteY6" fmla="*/ 166861 h 360420"/>
              <a:gd name="connsiteX7" fmla="*/ 26697 w 370432"/>
              <a:gd name="connsiteY7" fmla="*/ 90105 h 360420"/>
              <a:gd name="connsiteX8" fmla="*/ 63407 w 370432"/>
              <a:gd name="connsiteY8" fmla="*/ 120140 h 360420"/>
              <a:gd name="connsiteX9" fmla="*/ 110128 w 370432"/>
              <a:gd name="connsiteY9" fmla="*/ 70081 h 360420"/>
              <a:gd name="connsiteX10" fmla="*/ 53395 w 370432"/>
              <a:gd name="connsiteY10" fmla="*/ 63407 h 360420"/>
              <a:gd name="connsiteX11" fmla="*/ 16686 w 370432"/>
              <a:gd name="connsiteY11" fmla="*/ 10011 h 360420"/>
              <a:gd name="connsiteX12" fmla="*/ 80093 w 370432"/>
              <a:gd name="connsiteY12" fmla="*/ 0 h 360420"/>
              <a:gd name="connsiteX13" fmla="*/ 303687 w 370432"/>
              <a:gd name="connsiteY13" fmla="*/ 20023 h 360420"/>
              <a:gd name="connsiteX14" fmla="*/ 340397 w 370432"/>
              <a:gd name="connsiteY14" fmla="*/ 73419 h 360420"/>
              <a:gd name="connsiteX15" fmla="*/ 333722 w 370432"/>
              <a:gd name="connsiteY15" fmla="*/ 103454 h 360420"/>
              <a:gd name="connsiteX16" fmla="*/ 370432 w 370432"/>
              <a:gd name="connsiteY16" fmla="*/ 113465 h 360420"/>
              <a:gd name="connsiteX17" fmla="*/ 350408 w 370432"/>
              <a:gd name="connsiteY17" fmla="*/ 143500 h 360420"/>
              <a:gd name="connsiteX18" fmla="*/ 353746 w 370432"/>
              <a:gd name="connsiteY18" fmla="*/ 180210 h 360420"/>
              <a:gd name="connsiteX19" fmla="*/ 280327 w 370432"/>
              <a:gd name="connsiteY19" fmla="*/ 180210 h 360420"/>
              <a:gd name="connsiteX20" fmla="*/ 330385 w 370432"/>
              <a:gd name="connsiteY20" fmla="*/ 230268 h 360420"/>
              <a:gd name="connsiteX21" fmla="*/ 323711 w 370432"/>
              <a:gd name="connsiteY21" fmla="*/ 280327 h 360420"/>
              <a:gd name="connsiteX22" fmla="*/ 270315 w 370432"/>
              <a:gd name="connsiteY22" fmla="*/ 300350 h 360420"/>
              <a:gd name="connsiteX23" fmla="*/ 256966 w 370432"/>
              <a:gd name="connsiteY23" fmla="*/ 270315 h 360420"/>
              <a:gd name="connsiteX24" fmla="*/ 196896 w 370432"/>
              <a:gd name="connsiteY24" fmla="*/ 287001 h 360420"/>
              <a:gd name="connsiteX25" fmla="*/ 170198 w 370432"/>
              <a:gd name="connsiteY25" fmla="*/ 266978 h 360420"/>
              <a:gd name="connsiteX26" fmla="*/ 153512 w 370432"/>
              <a:gd name="connsiteY26" fmla="*/ 287001 h 360420"/>
              <a:gd name="connsiteX27" fmla="*/ 173535 w 370432"/>
              <a:gd name="connsiteY27" fmla="*/ 317036 h 360420"/>
              <a:gd name="connsiteX28" fmla="*/ 136826 w 370432"/>
              <a:gd name="connsiteY28" fmla="*/ 360420 h 360420"/>
              <a:gd name="connsiteX29" fmla="*/ 73419 w 370432"/>
              <a:gd name="connsiteY29" fmla="*/ 347071 h 36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0432" h="360420">
                <a:moveTo>
                  <a:pt x="73419" y="347071"/>
                </a:moveTo>
                <a:lnTo>
                  <a:pt x="96779" y="290338"/>
                </a:lnTo>
                <a:lnTo>
                  <a:pt x="140163" y="256966"/>
                </a:lnTo>
                <a:lnTo>
                  <a:pt x="130151" y="230268"/>
                </a:lnTo>
                <a:lnTo>
                  <a:pt x="63407" y="230268"/>
                </a:lnTo>
                <a:lnTo>
                  <a:pt x="63407" y="180210"/>
                </a:lnTo>
                <a:lnTo>
                  <a:pt x="0" y="166861"/>
                </a:lnTo>
                <a:lnTo>
                  <a:pt x="26697" y="90105"/>
                </a:lnTo>
                <a:lnTo>
                  <a:pt x="63407" y="120140"/>
                </a:lnTo>
                <a:lnTo>
                  <a:pt x="110128" y="70081"/>
                </a:lnTo>
                <a:lnTo>
                  <a:pt x="53395" y="63407"/>
                </a:lnTo>
                <a:lnTo>
                  <a:pt x="16686" y="10011"/>
                </a:lnTo>
                <a:lnTo>
                  <a:pt x="80093" y="0"/>
                </a:lnTo>
                <a:lnTo>
                  <a:pt x="303687" y="20023"/>
                </a:lnTo>
                <a:lnTo>
                  <a:pt x="340397" y="73419"/>
                </a:lnTo>
                <a:lnTo>
                  <a:pt x="333722" y="103454"/>
                </a:lnTo>
                <a:lnTo>
                  <a:pt x="370432" y="113465"/>
                </a:lnTo>
                <a:lnTo>
                  <a:pt x="350408" y="143500"/>
                </a:lnTo>
                <a:lnTo>
                  <a:pt x="353746" y="180210"/>
                </a:lnTo>
                <a:lnTo>
                  <a:pt x="280327" y="180210"/>
                </a:lnTo>
                <a:lnTo>
                  <a:pt x="330385" y="230268"/>
                </a:lnTo>
                <a:lnTo>
                  <a:pt x="323711" y="280327"/>
                </a:lnTo>
                <a:lnTo>
                  <a:pt x="270315" y="300350"/>
                </a:lnTo>
                <a:lnTo>
                  <a:pt x="256966" y="270315"/>
                </a:lnTo>
                <a:lnTo>
                  <a:pt x="196896" y="287001"/>
                </a:lnTo>
                <a:lnTo>
                  <a:pt x="170198" y="266978"/>
                </a:lnTo>
                <a:lnTo>
                  <a:pt x="153512" y="287001"/>
                </a:lnTo>
                <a:lnTo>
                  <a:pt x="173535" y="317036"/>
                </a:lnTo>
                <a:lnTo>
                  <a:pt x="136826" y="360420"/>
                </a:lnTo>
                <a:lnTo>
                  <a:pt x="73419" y="347071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4"/>
          </a:p>
        </p:txBody>
      </p:sp>
      <p:sp>
        <p:nvSpPr>
          <p:cNvPr id="18" name="TextBox 17"/>
          <p:cNvSpPr txBox="1"/>
          <p:nvPr/>
        </p:nvSpPr>
        <p:spPr>
          <a:xfrm>
            <a:off x="4230752" y="4647432"/>
            <a:ext cx="952505" cy="185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6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ЗАВОДОУКОВСК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4199494" y="4722647"/>
            <a:ext cx="110885" cy="85682"/>
          </a:xfrm>
          <a:custGeom>
            <a:avLst/>
            <a:gdLst>
              <a:gd name="connsiteX0" fmla="*/ 0 w 126206"/>
              <a:gd name="connsiteY0" fmla="*/ 9525 h 80962"/>
              <a:gd name="connsiteX1" fmla="*/ 50006 w 126206"/>
              <a:gd name="connsiteY1" fmla="*/ 0 h 80962"/>
              <a:gd name="connsiteX2" fmla="*/ 92869 w 126206"/>
              <a:gd name="connsiteY2" fmla="*/ 23812 h 80962"/>
              <a:gd name="connsiteX3" fmla="*/ 119063 w 126206"/>
              <a:gd name="connsiteY3" fmla="*/ 11906 h 80962"/>
              <a:gd name="connsiteX4" fmla="*/ 126206 w 126206"/>
              <a:gd name="connsiteY4" fmla="*/ 54768 h 80962"/>
              <a:gd name="connsiteX5" fmla="*/ 97631 w 126206"/>
              <a:gd name="connsiteY5" fmla="*/ 80962 h 80962"/>
              <a:gd name="connsiteX6" fmla="*/ 92869 w 126206"/>
              <a:gd name="connsiteY6" fmla="*/ 57150 h 80962"/>
              <a:gd name="connsiteX7" fmla="*/ 40481 w 126206"/>
              <a:gd name="connsiteY7" fmla="*/ 57150 h 80962"/>
              <a:gd name="connsiteX8" fmla="*/ 0 w 126206"/>
              <a:gd name="connsiteY8" fmla="*/ 9525 h 80962"/>
              <a:gd name="connsiteX0" fmla="*/ 0 w 126206"/>
              <a:gd name="connsiteY0" fmla="*/ 9525 h 80962"/>
              <a:gd name="connsiteX1" fmla="*/ 50006 w 126206"/>
              <a:gd name="connsiteY1" fmla="*/ 0 h 80962"/>
              <a:gd name="connsiteX2" fmla="*/ 92869 w 126206"/>
              <a:gd name="connsiteY2" fmla="*/ 23812 h 80962"/>
              <a:gd name="connsiteX3" fmla="*/ 119063 w 126206"/>
              <a:gd name="connsiteY3" fmla="*/ 11906 h 80962"/>
              <a:gd name="connsiteX4" fmla="*/ 126206 w 126206"/>
              <a:gd name="connsiteY4" fmla="*/ 54768 h 80962"/>
              <a:gd name="connsiteX5" fmla="*/ 97631 w 126206"/>
              <a:gd name="connsiteY5" fmla="*/ 80962 h 80962"/>
              <a:gd name="connsiteX6" fmla="*/ 92869 w 126206"/>
              <a:gd name="connsiteY6" fmla="*/ 57150 h 80962"/>
              <a:gd name="connsiteX7" fmla="*/ 2381 w 126206"/>
              <a:gd name="connsiteY7" fmla="*/ 47625 h 80962"/>
              <a:gd name="connsiteX8" fmla="*/ 0 w 126206"/>
              <a:gd name="connsiteY8" fmla="*/ 9525 h 80962"/>
              <a:gd name="connsiteX0" fmla="*/ 19050 w 123825"/>
              <a:gd name="connsiteY0" fmla="*/ 2381 h 80962"/>
              <a:gd name="connsiteX1" fmla="*/ 47625 w 123825"/>
              <a:gd name="connsiteY1" fmla="*/ 0 h 80962"/>
              <a:gd name="connsiteX2" fmla="*/ 90488 w 123825"/>
              <a:gd name="connsiteY2" fmla="*/ 23812 h 80962"/>
              <a:gd name="connsiteX3" fmla="*/ 116682 w 123825"/>
              <a:gd name="connsiteY3" fmla="*/ 11906 h 80962"/>
              <a:gd name="connsiteX4" fmla="*/ 123825 w 123825"/>
              <a:gd name="connsiteY4" fmla="*/ 54768 h 80962"/>
              <a:gd name="connsiteX5" fmla="*/ 95250 w 123825"/>
              <a:gd name="connsiteY5" fmla="*/ 80962 h 80962"/>
              <a:gd name="connsiteX6" fmla="*/ 90488 w 123825"/>
              <a:gd name="connsiteY6" fmla="*/ 57150 h 80962"/>
              <a:gd name="connsiteX7" fmla="*/ 0 w 123825"/>
              <a:gd name="connsiteY7" fmla="*/ 47625 h 80962"/>
              <a:gd name="connsiteX8" fmla="*/ 19050 w 123825"/>
              <a:gd name="connsiteY8" fmla="*/ 2381 h 80962"/>
              <a:gd name="connsiteX0" fmla="*/ 0 w 104775"/>
              <a:gd name="connsiteY0" fmla="*/ 2381 h 80962"/>
              <a:gd name="connsiteX1" fmla="*/ 28575 w 104775"/>
              <a:gd name="connsiteY1" fmla="*/ 0 h 80962"/>
              <a:gd name="connsiteX2" fmla="*/ 71438 w 104775"/>
              <a:gd name="connsiteY2" fmla="*/ 23812 h 80962"/>
              <a:gd name="connsiteX3" fmla="*/ 97632 w 104775"/>
              <a:gd name="connsiteY3" fmla="*/ 11906 h 80962"/>
              <a:gd name="connsiteX4" fmla="*/ 104775 w 104775"/>
              <a:gd name="connsiteY4" fmla="*/ 54768 h 80962"/>
              <a:gd name="connsiteX5" fmla="*/ 76200 w 104775"/>
              <a:gd name="connsiteY5" fmla="*/ 80962 h 80962"/>
              <a:gd name="connsiteX6" fmla="*/ 71438 w 104775"/>
              <a:gd name="connsiteY6" fmla="*/ 57150 h 80962"/>
              <a:gd name="connsiteX7" fmla="*/ 0 w 104775"/>
              <a:gd name="connsiteY7" fmla="*/ 57150 h 80962"/>
              <a:gd name="connsiteX8" fmla="*/ 0 w 104775"/>
              <a:gd name="connsiteY8" fmla="*/ 2381 h 80962"/>
              <a:gd name="connsiteX0" fmla="*/ 0 w 104776"/>
              <a:gd name="connsiteY0" fmla="*/ 2381 h 80962"/>
              <a:gd name="connsiteX1" fmla="*/ 28575 w 104776"/>
              <a:gd name="connsiteY1" fmla="*/ 0 h 80962"/>
              <a:gd name="connsiteX2" fmla="*/ 71438 w 104776"/>
              <a:gd name="connsiteY2" fmla="*/ 23812 h 80962"/>
              <a:gd name="connsiteX3" fmla="*/ 104776 w 104776"/>
              <a:gd name="connsiteY3" fmla="*/ 23812 h 80962"/>
              <a:gd name="connsiteX4" fmla="*/ 104775 w 104776"/>
              <a:gd name="connsiteY4" fmla="*/ 54768 h 80962"/>
              <a:gd name="connsiteX5" fmla="*/ 76200 w 104776"/>
              <a:gd name="connsiteY5" fmla="*/ 80962 h 80962"/>
              <a:gd name="connsiteX6" fmla="*/ 71438 w 104776"/>
              <a:gd name="connsiteY6" fmla="*/ 57150 h 80962"/>
              <a:gd name="connsiteX7" fmla="*/ 0 w 104776"/>
              <a:gd name="connsiteY7" fmla="*/ 57150 h 80962"/>
              <a:gd name="connsiteX8" fmla="*/ 0 w 104776"/>
              <a:gd name="connsiteY8" fmla="*/ 2381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6" h="80962">
                <a:moveTo>
                  <a:pt x="0" y="2381"/>
                </a:moveTo>
                <a:lnTo>
                  <a:pt x="28575" y="0"/>
                </a:lnTo>
                <a:lnTo>
                  <a:pt x="71438" y="23812"/>
                </a:lnTo>
                <a:lnTo>
                  <a:pt x="104776" y="23812"/>
                </a:lnTo>
                <a:cubicBezTo>
                  <a:pt x="104776" y="34131"/>
                  <a:pt x="104775" y="44449"/>
                  <a:pt x="104775" y="54768"/>
                </a:cubicBezTo>
                <a:lnTo>
                  <a:pt x="76200" y="80962"/>
                </a:lnTo>
                <a:lnTo>
                  <a:pt x="71438" y="57150"/>
                </a:lnTo>
                <a:lnTo>
                  <a:pt x="0" y="57150"/>
                </a:lnTo>
                <a:lnTo>
                  <a:pt x="0" y="2381"/>
                </a:lnTo>
                <a:close/>
              </a:path>
            </a:pathLst>
          </a:custGeom>
          <a:solidFill>
            <a:srgbClr val="DB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4"/>
          </a:p>
        </p:txBody>
      </p:sp>
      <p:sp>
        <p:nvSpPr>
          <p:cNvPr id="25" name="Полилиния 24"/>
          <p:cNvSpPr/>
          <p:nvPr/>
        </p:nvSpPr>
        <p:spPr>
          <a:xfrm>
            <a:off x="5517502" y="4636965"/>
            <a:ext cx="965194" cy="970234"/>
          </a:xfrm>
          <a:custGeom>
            <a:avLst/>
            <a:gdLst>
              <a:gd name="connsiteX0" fmla="*/ 178594 w 912019"/>
              <a:gd name="connsiteY0" fmla="*/ 833438 h 916781"/>
              <a:gd name="connsiteX1" fmla="*/ 128588 w 912019"/>
              <a:gd name="connsiteY1" fmla="*/ 778669 h 916781"/>
              <a:gd name="connsiteX2" fmla="*/ 109538 w 912019"/>
              <a:gd name="connsiteY2" fmla="*/ 692944 h 916781"/>
              <a:gd name="connsiteX3" fmla="*/ 33338 w 912019"/>
              <a:gd name="connsiteY3" fmla="*/ 688181 h 916781"/>
              <a:gd name="connsiteX4" fmla="*/ 0 w 912019"/>
              <a:gd name="connsiteY4" fmla="*/ 609600 h 916781"/>
              <a:gd name="connsiteX5" fmla="*/ 28575 w 912019"/>
              <a:gd name="connsiteY5" fmla="*/ 590550 h 916781"/>
              <a:gd name="connsiteX6" fmla="*/ 7144 w 912019"/>
              <a:gd name="connsiteY6" fmla="*/ 540544 h 916781"/>
              <a:gd name="connsiteX7" fmla="*/ 50006 w 912019"/>
              <a:gd name="connsiteY7" fmla="*/ 552450 h 916781"/>
              <a:gd name="connsiteX8" fmla="*/ 90488 w 912019"/>
              <a:gd name="connsiteY8" fmla="*/ 523875 h 916781"/>
              <a:gd name="connsiteX9" fmla="*/ 90488 w 912019"/>
              <a:gd name="connsiteY9" fmla="*/ 492919 h 916781"/>
              <a:gd name="connsiteX10" fmla="*/ 52388 w 912019"/>
              <a:gd name="connsiteY10" fmla="*/ 495300 h 916781"/>
              <a:gd name="connsiteX11" fmla="*/ 33338 w 912019"/>
              <a:gd name="connsiteY11" fmla="*/ 440531 h 916781"/>
              <a:gd name="connsiteX12" fmla="*/ 69056 w 912019"/>
              <a:gd name="connsiteY12" fmla="*/ 395288 h 916781"/>
              <a:gd name="connsiteX13" fmla="*/ 111919 w 912019"/>
              <a:gd name="connsiteY13" fmla="*/ 404813 h 916781"/>
              <a:gd name="connsiteX14" fmla="*/ 80963 w 912019"/>
              <a:gd name="connsiteY14" fmla="*/ 369094 h 916781"/>
              <a:gd name="connsiteX15" fmla="*/ 116681 w 912019"/>
              <a:gd name="connsiteY15" fmla="*/ 297656 h 916781"/>
              <a:gd name="connsiteX16" fmla="*/ 157163 w 912019"/>
              <a:gd name="connsiteY16" fmla="*/ 311944 h 916781"/>
              <a:gd name="connsiteX17" fmla="*/ 214313 w 912019"/>
              <a:gd name="connsiteY17" fmla="*/ 316706 h 916781"/>
              <a:gd name="connsiteX18" fmla="*/ 235744 w 912019"/>
              <a:gd name="connsiteY18" fmla="*/ 192881 h 916781"/>
              <a:gd name="connsiteX19" fmla="*/ 273844 w 912019"/>
              <a:gd name="connsiteY19" fmla="*/ 123825 h 916781"/>
              <a:gd name="connsiteX20" fmla="*/ 228600 w 912019"/>
              <a:gd name="connsiteY20" fmla="*/ 119063 h 916781"/>
              <a:gd name="connsiteX21" fmla="*/ 252413 w 912019"/>
              <a:gd name="connsiteY21" fmla="*/ 21431 h 916781"/>
              <a:gd name="connsiteX22" fmla="*/ 300038 w 912019"/>
              <a:gd name="connsiteY22" fmla="*/ 11906 h 916781"/>
              <a:gd name="connsiteX23" fmla="*/ 397669 w 912019"/>
              <a:gd name="connsiteY23" fmla="*/ 0 h 916781"/>
              <a:gd name="connsiteX24" fmla="*/ 442913 w 912019"/>
              <a:gd name="connsiteY24" fmla="*/ 7144 h 916781"/>
              <a:gd name="connsiteX25" fmla="*/ 466725 w 912019"/>
              <a:gd name="connsiteY25" fmla="*/ 45244 h 916781"/>
              <a:gd name="connsiteX26" fmla="*/ 481013 w 912019"/>
              <a:gd name="connsiteY26" fmla="*/ 97631 h 916781"/>
              <a:gd name="connsiteX27" fmla="*/ 550069 w 912019"/>
              <a:gd name="connsiteY27" fmla="*/ 90488 h 916781"/>
              <a:gd name="connsiteX28" fmla="*/ 640556 w 912019"/>
              <a:gd name="connsiteY28" fmla="*/ 107156 h 916781"/>
              <a:gd name="connsiteX29" fmla="*/ 645319 w 912019"/>
              <a:gd name="connsiteY29" fmla="*/ 176213 h 916781"/>
              <a:gd name="connsiteX30" fmla="*/ 688181 w 912019"/>
              <a:gd name="connsiteY30" fmla="*/ 214313 h 916781"/>
              <a:gd name="connsiteX31" fmla="*/ 795338 w 912019"/>
              <a:gd name="connsiteY31" fmla="*/ 195263 h 916781"/>
              <a:gd name="connsiteX32" fmla="*/ 802481 w 912019"/>
              <a:gd name="connsiteY32" fmla="*/ 266700 h 916781"/>
              <a:gd name="connsiteX33" fmla="*/ 852488 w 912019"/>
              <a:gd name="connsiteY33" fmla="*/ 273844 h 916781"/>
              <a:gd name="connsiteX34" fmla="*/ 812006 w 912019"/>
              <a:gd name="connsiteY34" fmla="*/ 314325 h 916781"/>
              <a:gd name="connsiteX35" fmla="*/ 821531 w 912019"/>
              <a:gd name="connsiteY35" fmla="*/ 352425 h 916781"/>
              <a:gd name="connsiteX36" fmla="*/ 869156 w 912019"/>
              <a:gd name="connsiteY36" fmla="*/ 354806 h 916781"/>
              <a:gd name="connsiteX37" fmla="*/ 788194 w 912019"/>
              <a:gd name="connsiteY37" fmla="*/ 447675 h 916781"/>
              <a:gd name="connsiteX38" fmla="*/ 792956 w 912019"/>
              <a:gd name="connsiteY38" fmla="*/ 538163 h 916781"/>
              <a:gd name="connsiteX39" fmla="*/ 823913 w 912019"/>
              <a:gd name="connsiteY39" fmla="*/ 583406 h 916781"/>
              <a:gd name="connsiteX40" fmla="*/ 862013 w 912019"/>
              <a:gd name="connsiteY40" fmla="*/ 566738 h 916781"/>
              <a:gd name="connsiteX41" fmla="*/ 912019 w 912019"/>
              <a:gd name="connsiteY41" fmla="*/ 650081 h 916781"/>
              <a:gd name="connsiteX42" fmla="*/ 904875 w 912019"/>
              <a:gd name="connsiteY42" fmla="*/ 695325 h 916781"/>
              <a:gd name="connsiteX43" fmla="*/ 862013 w 912019"/>
              <a:gd name="connsiteY43" fmla="*/ 733425 h 916781"/>
              <a:gd name="connsiteX44" fmla="*/ 842963 w 912019"/>
              <a:gd name="connsiteY44" fmla="*/ 831056 h 916781"/>
              <a:gd name="connsiteX45" fmla="*/ 726281 w 912019"/>
              <a:gd name="connsiteY45" fmla="*/ 821531 h 916781"/>
              <a:gd name="connsiteX46" fmla="*/ 673894 w 912019"/>
              <a:gd name="connsiteY46" fmla="*/ 892969 h 916781"/>
              <a:gd name="connsiteX47" fmla="*/ 573881 w 912019"/>
              <a:gd name="connsiteY47" fmla="*/ 866775 h 916781"/>
              <a:gd name="connsiteX48" fmla="*/ 504825 w 912019"/>
              <a:gd name="connsiteY48" fmla="*/ 895350 h 916781"/>
              <a:gd name="connsiteX49" fmla="*/ 342900 w 912019"/>
              <a:gd name="connsiteY49" fmla="*/ 869156 h 916781"/>
              <a:gd name="connsiteX50" fmla="*/ 316706 w 912019"/>
              <a:gd name="connsiteY50" fmla="*/ 916781 h 916781"/>
              <a:gd name="connsiteX51" fmla="*/ 280988 w 912019"/>
              <a:gd name="connsiteY51" fmla="*/ 854869 h 916781"/>
              <a:gd name="connsiteX52" fmla="*/ 304800 w 912019"/>
              <a:gd name="connsiteY52" fmla="*/ 809625 h 916781"/>
              <a:gd name="connsiteX53" fmla="*/ 266700 w 912019"/>
              <a:gd name="connsiteY53" fmla="*/ 797719 h 916781"/>
              <a:gd name="connsiteX54" fmla="*/ 178594 w 912019"/>
              <a:gd name="connsiteY54" fmla="*/ 833438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12019" h="916781">
                <a:moveTo>
                  <a:pt x="178594" y="833438"/>
                </a:moveTo>
                <a:lnTo>
                  <a:pt x="128588" y="778669"/>
                </a:lnTo>
                <a:lnTo>
                  <a:pt x="109538" y="692944"/>
                </a:lnTo>
                <a:lnTo>
                  <a:pt x="33338" y="688181"/>
                </a:lnTo>
                <a:lnTo>
                  <a:pt x="0" y="609600"/>
                </a:lnTo>
                <a:lnTo>
                  <a:pt x="28575" y="590550"/>
                </a:lnTo>
                <a:lnTo>
                  <a:pt x="7144" y="540544"/>
                </a:lnTo>
                <a:lnTo>
                  <a:pt x="50006" y="552450"/>
                </a:lnTo>
                <a:lnTo>
                  <a:pt x="90488" y="523875"/>
                </a:lnTo>
                <a:lnTo>
                  <a:pt x="90488" y="492919"/>
                </a:lnTo>
                <a:lnTo>
                  <a:pt x="52388" y="495300"/>
                </a:lnTo>
                <a:lnTo>
                  <a:pt x="33338" y="440531"/>
                </a:lnTo>
                <a:lnTo>
                  <a:pt x="69056" y="395288"/>
                </a:lnTo>
                <a:lnTo>
                  <a:pt x="111919" y="404813"/>
                </a:lnTo>
                <a:lnTo>
                  <a:pt x="80963" y="369094"/>
                </a:lnTo>
                <a:lnTo>
                  <a:pt x="116681" y="297656"/>
                </a:lnTo>
                <a:lnTo>
                  <a:pt x="157163" y="311944"/>
                </a:lnTo>
                <a:lnTo>
                  <a:pt x="214313" y="316706"/>
                </a:lnTo>
                <a:lnTo>
                  <a:pt x="235744" y="192881"/>
                </a:lnTo>
                <a:lnTo>
                  <a:pt x="273844" y="123825"/>
                </a:lnTo>
                <a:lnTo>
                  <a:pt x="228600" y="119063"/>
                </a:lnTo>
                <a:lnTo>
                  <a:pt x="252413" y="21431"/>
                </a:lnTo>
                <a:lnTo>
                  <a:pt x="300038" y="11906"/>
                </a:lnTo>
                <a:lnTo>
                  <a:pt x="397669" y="0"/>
                </a:lnTo>
                <a:lnTo>
                  <a:pt x="442913" y="7144"/>
                </a:lnTo>
                <a:lnTo>
                  <a:pt x="466725" y="45244"/>
                </a:lnTo>
                <a:lnTo>
                  <a:pt x="481013" y="97631"/>
                </a:lnTo>
                <a:lnTo>
                  <a:pt x="550069" y="90488"/>
                </a:lnTo>
                <a:lnTo>
                  <a:pt x="640556" y="107156"/>
                </a:lnTo>
                <a:lnTo>
                  <a:pt x="645319" y="176213"/>
                </a:lnTo>
                <a:lnTo>
                  <a:pt x="688181" y="214313"/>
                </a:lnTo>
                <a:lnTo>
                  <a:pt x="795338" y="195263"/>
                </a:lnTo>
                <a:lnTo>
                  <a:pt x="802481" y="266700"/>
                </a:lnTo>
                <a:lnTo>
                  <a:pt x="852488" y="273844"/>
                </a:lnTo>
                <a:lnTo>
                  <a:pt x="812006" y="314325"/>
                </a:lnTo>
                <a:lnTo>
                  <a:pt x="821531" y="352425"/>
                </a:lnTo>
                <a:lnTo>
                  <a:pt x="869156" y="354806"/>
                </a:lnTo>
                <a:lnTo>
                  <a:pt x="788194" y="447675"/>
                </a:lnTo>
                <a:lnTo>
                  <a:pt x="792956" y="538163"/>
                </a:lnTo>
                <a:lnTo>
                  <a:pt x="823913" y="583406"/>
                </a:lnTo>
                <a:lnTo>
                  <a:pt x="862013" y="566738"/>
                </a:lnTo>
                <a:lnTo>
                  <a:pt x="912019" y="650081"/>
                </a:lnTo>
                <a:lnTo>
                  <a:pt x="904875" y="695325"/>
                </a:lnTo>
                <a:lnTo>
                  <a:pt x="862013" y="733425"/>
                </a:lnTo>
                <a:lnTo>
                  <a:pt x="842963" y="831056"/>
                </a:lnTo>
                <a:lnTo>
                  <a:pt x="726281" y="821531"/>
                </a:lnTo>
                <a:lnTo>
                  <a:pt x="673894" y="892969"/>
                </a:lnTo>
                <a:lnTo>
                  <a:pt x="573881" y="866775"/>
                </a:lnTo>
                <a:lnTo>
                  <a:pt x="504825" y="895350"/>
                </a:lnTo>
                <a:lnTo>
                  <a:pt x="342900" y="869156"/>
                </a:lnTo>
                <a:lnTo>
                  <a:pt x="316706" y="916781"/>
                </a:lnTo>
                <a:lnTo>
                  <a:pt x="280988" y="854869"/>
                </a:lnTo>
                <a:lnTo>
                  <a:pt x="304800" y="809625"/>
                </a:lnTo>
                <a:lnTo>
                  <a:pt x="266700" y="797719"/>
                </a:lnTo>
                <a:lnTo>
                  <a:pt x="178594" y="833438"/>
                </a:lnTo>
                <a:close/>
              </a:path>
            </a:pathLst>
          </a:cu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4"/>
          </a:p>
        </p:txBody>
      </p:sp>
      <p:pic>
        <p:nvPicPr>
          <p:cNvPr id="10" name="КАрта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17" y="622400"/>
            <a:ext cx="6466513" cy="57947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50931" y="5076562"/>
            <a:ext cx="530915" cy="185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6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ИШИМ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6000077" y="5214906"/>
            <a:ext cx="174087" cy="125444"/>
          </a:xfrm>
          <a:custGeom>
            <a:avLst/>
            <a:gdLst>
              <a:gd name="connsiteX0" fmla="*/ 162077 w 162077"/>
              <a:gd name="connsiteY0" fmla="*/ 16933 h 118533"/>
              <a:gd name="connsiteX1" fmla="*/ 108858 w 162077"/>
              <a:gd name="connsiteY1" fmla="*/ 0 h 118533"/>
              <a:gd name="connsiteX2" fmla="*/ 60477 w 162077"/>
              <a:gd name="connsiteY2" fmla="*/ 9676 h 118533"/>
              <a:gd name="connsiteX3" fmla="*/ 0 w 162077"/>
              <a:gd name="connsiteY3" fmla="*/ 53219 h 118533"/>
              <a:gd name="connsiteX4" fmla="*/ 55639 w 162077"/>
              <a:gd name="connsiteY4" fmla="*/ 72571 h 118533"/>
              <a:gd name="connsiteX5" fmla="*/ 111277 w 162077"/>
              <a:gd name="connsiteY5" fmla="*/ 118533 h 118533"/>
              <a:gd name="connsiteX6" fmla="*/ 120953 w 162077"/>
              <a:gd name="connsiteY6" fmla="*/ 74990 h 118533"/>
              <a:gd name="connsiteX7" fmla="*/ 162077 w 162077"/>
              <a:gd name="connsiteY7" fmla="*/ 16933 h 118533"/>
              <a:gd name="connsiteX0" fmla="*/ 162077 w 162077"/>
              <a:gd name="connsiteY0" fmla="*/ 16933 h 118533"/>
              <a:gd name="connsiteX1" fmla="*/ 108858 w 162077"/>
              <a:gd name="connsiteY1" fmla="*/ 0 h 118533"/>
              <a:gd name="connsiteX2" fmla="*/ 60477 w 162077"/>
              <a:gd name="connsiteY2" fmla="*/ 9676 h 118533"/>
              <a:gd name="connsiteX3" fmla="*/ 0 w 162077"/>
              <a:gd name="connsiteY3" fmla="*/ 53219 h 118533"/>
              <a:gd name="connsiteX4" fmla="*/ 55639 w 162077"/>
              <a:gd name="connsiteY4" fmla="*/ 72571 h 118533"/>
              <a:gd name="connsiteX5" fmla="*/ 111277 w 162077"/>
              <a:gd name="connsiteY5" fmla="*/ 118533 h 118533"/>
              <a:gd name="connsiteX6" fmla="*/ 120953 w 162077"/>
              <a:gd name="connsiteY6" fmla="*/ 74990 h 118533"/>
              <a:gd name="connsiteX7" fmla="*/ 140305 w 162077"/>
              <a:gd name="connsiteY7" fmla="*/ 41124 h 118533"/>
              <a:gd name="connsiteX8" fmla="*/ 162077 w 162077"/>
              <a:gd name="connsiteY8" fmla="*/ 16933 h 118533"/>
              <a:gd name="connsiteX0" fmla="*/ 162077 w 164496"/>
              <a:gd name="connsiteY0" fmla="*/ 16933 h 118533"/>
              <a:gd name="connsiteX1" fmla="*/ 108858 w 164496"/>
              <a:gd name="connsiteY1" fmla="*/ 0 h 118533"/>
              <a:gd name="connsiteX2" fmla="*/ 60477 w 164496"/>
              <a:gd name="connsiteY2" fmla="*/ 9676 h 118533"/>
              <a:gd name="connsiteX3" fmla="*/ 0 w 164496"/>
              <a:gd name="connsiteY3" fmla="*/ 53219 h 118533"/>
              <a:gd name="connsiteX4" fmla="*/ 55639 w 164496"/>
              <a:gd name="connsiteY4" fmla="*/ 72571 h 118533"/>
              <a:gd name="connsiteX5" fmla="*/ 111277 w 164496"/>
              <a:gd name="connsiteY5" fmla="*/ 118533 h 118533"/>
              <a:gd name="connsiteX6" fmla="*/ 120953 w 164496"/>
              <a:gd name="connsiteY6" fmla="*/ 74990 h 118533"/>
              <a:gd name="connsiteX7" fmla="*/ 164496 w 164496"/>
              <a:gd name="connsiteY7" fmla="*/ 58057 h 118533"/>
              <a:gd name="connsiteX8" fmla="*/ 162077 w 164496"/>
              <a:gd name="connsiteY8" fmla="*/ 16933 h 11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496" h="118533">
                <a:moveTo>
                  <a:pt x="162077" y="16933"/>
                </a:moveTo>
                <a:lnTo>
                  <a:pt x="108858" y="0"/>
                </a:lnTo>
                <a:lnTo>
                  <a:pt x="60477" y="9676"/>
                </a:lnTo>
                <a:lnTo>
                  <a:pt x="0" y="53219"/>
                </a:lnTo>
                <a:lnTo>
                  <a:pt x="55639" y="72571"/>
                </a:lnTo>
                <a:lnTo>
                  <a:pt x="111277" y="118533"/>
                </a:lnTo>
                <a:lnTo>
                  <a:pt x="120953" y="74990"/>
                </a:lnTo>
                <a:lnTo>
                  <a:pt x="164496" y="58057"/>
                </a:lnTo>
                <a:lnTo>
                  <a:pt x="162077" y="16933"/>
                </a:lnTo>
                <a:close/>
              </a:path>
            </a:pathLst>
          </a:custGeom>
          <a:solidFill>
            <a:srgbClr val="DB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4"/>
          </a:p>
        </p:txBody>
      </p:sp>
      <p:sp>
        <p:nvSpPr>
          <p:cNvPr id="27" name="Полилиния 26"/>
          <p:cNvSpPr/>
          <p:nvPr/>
        </p:nvSpPr>
        <p:spPr>
          <a:xfrm>
            <a:off x="3937794" y="1643845"/>
            <a:ext cx="1941364" cy="1902775"/>
          </a:xfrm>
          <a:custGeom>
            <a:avLst/>
            <a:gdLst>
              <a:gd name="connsiteX0" fmla="*/ 0 w 1845629"/>
              <a:gd name="connsiteY0" fmla="*/ 577811 h 1797946"/>
              <a:gd name="connsiteX1" fmla="*/ 16829 w 1845629"/>
              <a:gd name="connsiteY1" fmla="*/ 987327 h 1797946"/>
              <a:gd name="connsiteX2" fmla="*/ 115001 w 1845629"/>
              <a:gd name="connsiteY2" fmla="*/ 1262208 h 1797946"/>
              <a:gd name="connsiteX3" fmla="*/ 185124 w 1845629"/>
              <a:gd name="connsiteY3" fmla="*/ 1270623 h 1797946"/>
              <a:gd name="connsiteX4" fmla="*/ 230002 w 1845629"/>
              <a:gd name="connsiteY4" fmla="*/ 1220135 h 1797946"/>
              <a:gd name="connsiteX5" fmla="*/ 316954 w 1845629"/>
              <a:gd name="connsiteY5" fmla="*/ 1147207 h 1797946"/>
              <a:gd name="connsiteX6" fmla="*/ 454395 w 1845629"/>
              <a:gd name="connsiteY6" fmla="*/ 1071475 h 1797946"/>
              <a:gd name="connsiteX7" fmla="*/ 819033 w 1845629"/>
              <a:gd name="connsiteY7" fmla="*/ 1166841 h 1797946"/>
              <a:gd name="connsiteX8" fmla="*/ 838667 w 1845629"/>
              <a:gd name="connsiteY8" fmla="*/ 1354770 h 1797946"/>
              <a:gd name="connsiteX9" fmla="*/ 883546 w 1845629"/>
              <a:gd name="connsiteY9" fmla="*/ 1365990 h 1797946"/>
              <a:gd name="connsiteX10" fmla="*/ 894765 w 1845629"/>
              <a:gd name="connsiteY10" fmla="*/ 1464162 h 1797946"/>
              <a:gd name="connsiteX11" fmla="*/ 948059 w 1845629"/>
              <a:gd name="connsiteY11" fmla="*/ 1475381 h 1797946"/>
              <a:gd name="connsiteX12" fmla="*/ 880741 w 1845629"/>
              <a:gd name="connsiteY12" fmla="*/ 1517455 h 1797946"/>
              <a:gd name="connsiteX13" fmla="*/ 928424 w 1845629"/>
              <a:gd name="connsiteY13" fmla="*/ 1534284 h 1797946"/>
              <a:gd name="connsiteX14" fmla="*/ 917205 w 1845629"/>
              <a:gd name="connsiteY14" fmla="*/ 1562333 h 1797946"/>
              <a:gd name="connsiteX15" fmla="*/ 872326 w 1845629"/>
              <a:gd name="connsiteY15" fmla="*/ 1595992 h 1797946"/>
              <a:gd name="connsiteX16" fmla="*/ 861107 w 1845629"/>
              <a:gd name="connsiteY16" fmla="*/ 1649286 h 1797946"/>
              <a:gd name="connsiteX17" fmla="*/ 903180 w 1845629"/>
              <a:gd name="connsiteY17" fmla="*/ 1652091 h 1797946"/>
              <a:gd name="connsiteX18" fmla="*/ 908790 w 1845629"/>
              <a:gd name="connsiteY18" fmla="*/ 1688554 h 1797946"/>
              <a:gd name="connsiteX19" fmla="*/ 981718 w 1845629"/>
              <a:gd name="connsiteY19" fmla="*/ 1694164 h 1797946"/>
              <a:gd name="connsiteX20" fmla="*/ 992937 w 1845629"/>
              <a:gd name="connsiteY20" fmla="*/ 1736238 h 1797946"/>
              <a:gd name="connsiteX21" fmla="*/ 1060255 w 1845629"/>
              <a:gd name="connsiteY21" fmla="*/ 1775506 h 1797946"/>
              <a:gd name="connsiteX22" fmla="*/ 1110743 w 1845629"/>
              <a:gd name="connsiteY22" fmla="*/ 1755872 h 1797946"/>
              <a:gd name="connsiteX23" fmla="*/ 1169646 w 1845629"/>
              <a:gd name="connsiteY23" fmla="*/ 1767092 h 1797946"/>
              <a:gd name="connsiteX24" fmla="*/ 1152817 w 1845629"/>
              <a:gd name="connsiteY24" fmla="*/ 1797946 h 1797946"/>
              <a:gd name="connsiteX25" fmla="*/ 1293062 w 1845629"/>
              <a:gd name="connsiteY25" fmla="*/ 1764287 h 1797946"/>
              <a:gd name="connsiteX26" fmla="*/ 1346356 w 1845629"/>
              <a:gd name="connsiteY26" fmla="*/ 1727823 h 1797946"/>
              <a:gd name="connsiteX27" fmla="*/ 1410869 w 1845629"/>
              <a:gd name="connsiteY27" fmla="*/ 1741848 h 1797946"/>
              <a:gd name="connsiteX28" fmla="*/ 1525870 w 1845629"/>
              <a:gd name="connsiteY28" fmla="*/ 1671725 h 1797946"/>
              <a:gd name="connsiteX29" fmla="*/ 1548309 w 1845629"/>
              <a:gd name="connsiteY29" fmla="*/ 1604407 h 1797946"/>
              <a:gd name="connsiteX30" fmla="*/ 1545504 w 1845629"/>
              <a:gd name="connsiteY30" fmla="*/ 1509040 h 1797946"/>
              <a:gd name="connsiteX31" fmla="*/ 1593188 w 1845629"/>
              <a:gd name="connsiteY31" fmla="*/ 1436113 h 1797946"/>
              <a:gd name="connsiteX32" fmla="*/ 1506235 w 1845629"/>
              <a:gd name="connsiteY32" fmla="*/ 1295867 h 1797946"/>
              <a:gd name="connsiteX33" fmla="*/ 1590383 w 1845629"/>
              <a:gd name="connsiteY33" fmla="*/ 1262208 h 1797946"/>
              <a:gd name="connsiteX34" fmla="*/ 1621237 w 1845629"/>
              <a:gd name="connsiteY34" fmla="*/ 1309892 h 1797946"/>
              <a:gd name="connsiteX35" fmla="*/ 1671725 w 1845629"/>
              <a:gd name="connsiteY35" fmla="*/ 1309892 h 1797946"/>
              <a:gd name="connsiteX36" fmla="*/ 1691359 w 1845629"/>
              <a:gd name="connsiteY36" fmla="*/ 1259403 h 1797946"/>
              <a:gd name="connsiteX37" fmla="*/ 1668920 w 1845629"/>
              <a:gd name="connsiteY37" fmla="*/ 1217330 h 1797946"/>
              <a:gd name="connsiteX38" fmla="*/ 1719408 w 1845629"/>
              <a:gd name="connsiteY38" fmla="*/ 1158427 h 1797946"/>
              <a:gd name="connsiteX39" fmla="*/ 1758677 w 1845629"/>
              <a:gd name="connsiteY39" fmla="*/ 964888 h 1797946"/>
              <a:gd name="connsiteX40" fmla="*/ 1772702 w 1845629"/>
              <a:gd name="connsiteY40" fmla="*/ 922814 h 1797946"/>
              <a:gd name="connsiteX41" fmla="*/ 1797946 w 1845629"/>
              <a:gd name="connsiteY41" fmla="*/ 855497 h 1797946"/>
              <a:gd name="connsiteX42" fmla="*/ 1845629 w 1845629"/>
              <a:gd name="connsiteY42" fmla="*/ 838667 h 1797946"/>
              <a:gd name="connsiteX43" fmla="*/ 1806361 w 1845629"/>
              <a:gd name="connsiteY43" fmla="*/ 636714 h 1797946"/>
              <a:gd name="connsiteX44" fmla="*/ 1696969 w 1845629"/>
              <a:gd name="connsiteY44" fmla="*/ 636714 h 1797946"/>
              <a:gd name="connsiteX45" fmla="*/ 1696969 w 1845629"/>
              <a:gd name="connsiteY45" fmla="*/ 605860 h 1797946"/>
              <a:gd name="connsiteX46" fmla="*/ 1657700 w 1845629"/>
              <a:gd name="connsiteY46" fmla="*/ 591835 h 1797946"/>
              <a:gd name="connsiteX47" fmla="*/ 1666115 w 1845629"/>
              <a:gd name="connsiteY47" fmla="*/ 560981 h 1797946"/>
              <a:gd name="connsiteX48" fmla="*/ 1525870 w 1845629"/>
              <a:gd name="connsiteY48" fmla="*/ 552567 h 1797946"/>
              <a:gd name="connsiteX49" fmla="*/ 1492211 w 1845629"/>
              <a:gd name="connsiteY49" fmla="*/ 527322 h 1797946"/>
              <a:gd name="connsiteX50" fmla="*/ 1391234 w 1845629"/>
              <a:gd name="connsiteY50" fmla="*/ 619884 h 1797946"/>
              <a:gd name="connsiteX51" fmla="*/ 1321111 w 1845629"/>
              <a:gd name="connsiteY51" fmla="*/ 552567 h 1797946"/>
              <a:gd name="connsiteX52" fmla="*/ 1194891 w 1845629"/>
              <a:gd name="connsiteY52" fmla="*/ 465614 h 1797946"/>
              <a:gd name="connsiteX53" fmla="*/ 1203305 w 1845629"/>
              <a:gd name="connsiteY53" fmla="*/ 401102 h 1797946"/>
              <a:gd name="connsiteX54" fmla="*/ 1172451 w 1845629"/>
              <a:gd name="connsiteY54" fmla="*/ 387077 h 1797946"/>
              <a:gd name="connsiteX55" fmla="*/ 1186476 w 1845629"/>
              <a:gd name="connsiteY55" fmla="*/ 319759 h 1797946"/>
              <a:gd name="connsiteX56" fmla="*/ 1133183 w 1845629"/>
              <a:gd name="connsiteY56" fmla="*/ 235612 h 1797946"/>
              <a:gd name="connsiteX57" fmla="*/ 1071475 w 1845629"/>
              <a:gd name="connsiteY57" fmla="*/ 157075 h 1797946"/>
              <a:gd name="connsiteX58" fmla="*/ 992937 w 1845629"/>
              <a:gd name="connsiteY58" fmla="*/ 0 h 1797946"/>
              <a:gd name="connsiteX59" fmla="*/ 976108 w 1845629"/>
              <a:gd name="connsiteY59" fmla="*/ 50488 h 1797946"/>
              <a:gd name="connsiteX60" fmla="*/ 793789 w 1845629"/>
              <a:gd name="connsiteY60" fmla="*/ 143050 h 1797946"/>
              <a:gd name="connsiteX61" fmla="*/ 642324 w 1845629"/>
              <a:gd name="connsiteY61" fmla="*/ 252441 h 1797946"/>
              <a:gd name="connsiteX62" fmla="*/ 605860 w 1845629"/>
              <a:gd name="connsiteY62" fmla="*/ 201953 h 1797946"/>
              <a:gd name="connsiteX63" fmla="*/ 488054 w 1845629"/>
              <a:gd name="connsiteY63" fmla="*/ 255246 h 1797946"/>
              <a:gd name="connsiteX64" fmla="*/ 479639 w 1845629"/>
              <a:gd name="connsiteY64" fmla="*/ 546957 h 1797946"/>
              <a:gd name="connsiteX65" fmla="*/ 305735 w 1845629"/>
              <a:gd name="connsiteY65" fmla="*/ 589030 h 1797946"/>
              <a:gd name="connsiteX66" fmla="*/ 227197 w 1845629"/>
              <a:gd name="connsiteY66" fmla="*/ 628299 h 1797946"/>
              <a:gd name="connsiteX67" fmla="*/ 179514 w 1845629"/>
              <a:gd name="connsiteY67" fmla="*/ 605860 h 1797946"/>
              <a:gd name="connsiteX68" fmla="*/ 0 w 1845629"/>
              <a:gd name="connsiteY68" fmla="*/ 577811 h 1797946"/>
              <a:gd name="connsiteX0" fmla="*/ 0 w 1834409"/>
              <a:gd name="connsiteY0" fmla="*/ 572201 h 1797946"/>
              <a:gd name="connsiteX1" fmla="*/ 5609 w 1834409"/>
              <a:gd name="connsiteY1" fmla="*/ 987327 h 1797946"/>
              <a:gd name="connsiteX2" fmla="*/ 103781 w 1834409"/>
              <a:gd name="connsiteY2" fmla="*/ 1262208 h 1797946"/>
              <a:gd name="connsiteX3" fmla="*/ 173904 w 1834409"/>
              <a:gd name="connsiteY3" fmla="*/ 1270623 h 1797946"/>
              <a:gd name="connsiteX4" fmla="*/ 218782 w 1834409"/>
              <a:gd name="connsiteY4" fmla="*/ 1220135 h 1797946"/>
              <a:gd name="connsiteX5" fmla="*/ 305734 w 1834409"/>
              <a:gd name="connsiteY5" fmla="*/ 1147207 h 1797946"/>
              <a:gd name="connsiteX6" fmla="*/ 443175 w 1834409"/>
              <a:gd name="connsiteY6" fmla="*/ 1071475 h 1797946"/>
              <a:gd name="connsiteX7" fmla="*/ 807813 w 1834409"/>
              <a:gd name="connsiteY7" fmla="*/ 1166841 h 1797946"/>
              <a:gd name="connsiteX8" fmla="*/ 827447 w 1834409"/>
              <a:gd name="connsiteY8" fmla="*/ 1354770 h 1797946"/>
              <a:gd name="connsiteX9" fmla="*/ 872326 w 1834409"/>
              <a:gd name="connsiteY9" fmla="*/ 1365990 h 1797946"/>
              <a:gd name="connsiteX10" fmla="*/ 883545 w 1834409"/>
              <a:gd name="connsiteY10" fmla="*/ 1464162 h 1797946"/>
              <a:gd name="connsiteX11" fmla="*/ 936839 w 1834409"/>
              <a:gd name="connsiteY11" fmla="*/ 1475381 h 1797946"/>
              <a:gd name="connsiteX12" fmla="*/ 869521 w 1834409"/>
              <a:gd name="connsiteY12" fmla="*/ 1517455 h 1797946"/>
              <a:gd name="connsiteX13" fmla="*/ 917204 w 1834409"/>
              <a:gd name="connsiteY13" fmla="*/ 1534284 h 1797946"/>
              <a:gd name="connsiteX14" fmla="*/ 905985 w 1834409"/>
              <a:gd name="connsiteY14" fmla="*/ 1562333 h 1797946"/>
              <a:gd name="connsiteX15" fmla="*/ 861106 w 1834409"/>
              <a:gd name="connsiteY15" fmla="*/ 1595992 h 1797946"/>
              <a:gd name="connsiteX16" fmla="*/ 849887 w 1834409"/>
              <a:gd name="connsiteY16" fmla="*/ 1649286 h 1797946"/>
              <a:gd name="connsiteX17" fmla="*/ 891960 w 1834409"/>
              <a:gd name="connsiteY17" fmla="*/ 1652091 h 1797946"/>
              <a:gd name="connsiteX18" fmla="*/ 897570 w 1834409"/>
              <a:gd name="connsiteY18" fmla="*/ 1688554 h 1797946"/>
              <a:gd name="connsiteX19" fmla="*/ 970498 w 1834409"/>
              <a:gd name="connsiteY19" fmla="*/ 1694164 h 1797946"/>
              <a:gd name="connsiteX20" fmla="*/ 981717 w 1834409"/>
              <a:gd name="connsiteY20" fmla="*/ 1736238 h 1797946"/>
              <a:gd name="connsiteX21" fmla="*/ 1049035 w 1834409"/>
              <a:gd name="connsiteY21" fmla="*/ 1775506 h 1797946"/>
              <a:gd name="connsiteX22" fmla="*/ 1099523 w 1834409"/>
              <a:gd name="connsiteY22" fmla="*/ 1755872 h 1797946"/>
              <a:gd name="connsiteX23" fmla="*/ 1158426 w 1834409"/>
              <a:gd name="connsiteY23" fmla="*/ 1767092 h 1797946"/>
              <a:gd name="connsiteX24" fmla="*/ 1141597 w 1834409"/>
              <a:gd name="connsiteY24" fmla="*/ 1797946 h 1797946"/>
              <a:gd name="connsiteX25" fmla="*/ 1281842 w 1834409"/>
              <a:gd name="connsiteY25" fmla="*/ 1764287 h 1797946"/>
              <a:gd name="connsiteX26" fmla="*/ 1335136 w 1834409"/>
              <a:gd name="connsiteY26" fmla="*/ 1727823 h 1797946"/>
              <a:gd name="connsiteX27" fmla="*/ 1399649 w 1834409"/>
              <a:gd name="connsiteY27" fmla="*/ 1741848 h 1797946"/>
              <a:gd name="connsiteX28" fmla="*/ 1514650 w 1834409"/>
              <a:gd name="connsiteY28" fmla="*/ 1671725 h 1797946"/>
              <a:gd name="connsiteX29" fmla="*/ 1537089 w 1834409"/>
              <a:gd name="connsiteY29" fmla="*/ 1604407 h 1797946"/>
              <a:gd name="connsiteX30" fmla="*/ 1534284 w 1834409"/>
              <a:gd name="connsiteY30" fmla="*/ 1509040 h 1797946"/>
              <a:gd name="connsiteX31" fmla="*/ 1581968 w 1834409"/>
              <a:gd name="connsiteY31" fmla="*/ 1436113 h 1797946"/>
              <a:gd name="connsiteX32" fmla="*/ 1495015 w 1834409"/>
              <a:gd name="connsiteY32" fmla="*/ 1295867 h 1797946"/>
              <a:gd name="connsiteX33" fmla="*/ 1579163 w 1834409"/>
              <a:gd name="connsiteY33" fmla="*/ 1262208 h 1797946"/>
              <a:gd name="connsiteX34" fmla="*/ 1610017 w 1834409"/>
              <a:gd name="connsiteY34" fmla="*/ 1309892 h 1797946"/>
              <a:gd name="connsiteX35" fmla="*/ 1660505 w 1834409"/>
              <a:gd name="connsiteY35" fmla="*/ 1309892 h 1797946"/>
              <a:gd name="connsiteX36" fmla="*/ 1680139 w 1834409"/>
              <a:gd name="connsiteY36" fmla="*/ 1259403 h 1797946"/>
              <a:gd name="connsiteX37" fmla="*/ 1657700 w 1834409"/>
              <a:gd name="connsiteY37" fmla="*/ 1217330 h 1797946"/>
              <a:gd name="connsiteX38" fmla="*/ 1708188 w 1834409"/>
              <a:gd name="connsiteY38" fmla="*/ 1158427 h 1797946"/>
              <a:gd name="connsiteX39" fmla="*/ 1747457 w 1834409"/>
              <a:gd name="connsiteY39" fmla="*/ 964888 h 1797946"/>
              <a:gd name="connsiteX40" fmla="*/ 1761482 w 1834409"/>
              <a:gd name="connsiteY40" fmla="*/ 922814 h 1797946"/>
              <a:gd name="connsiteX41" fmla="*/ 1786726 w 1834409"/>
              <a:gd name="connsiteY41" fmla="*/ 855497 h 1797946"/>
              <a:gd name="connsiteX42" fmla="*/ 1834409 w 1834409"/>
              <a:gd name="connsiteY42" fmla="*/ 838667 h 1797946"/>
              <a:gd name="connsiteX43" fmla="*/ 1795141 w 1834409"/>
              <a:gd name="connsiteY43" fmla="*/ 636714 h 1797946"/>
              <a:gd name="connsiteX44" fmla="*/ 1685749 w 1834409"/>
              <a:gd name="connsiteY44" fmla="*/ 636714 h 1797946"/>
              <a:gd name="connsiteX45" fmla="*/ 1685749 w 1834409"/>
              <a:gd name="connsiteY45" fmla="*/ 605860 h 1797946"/>
              <a:gd name="connsiteX46" fmla="*/ 1646480 w 1834409"/>
              <a:gd name="connsiteY46" fmla="*/ 591835 h 1797946"/>
              <a:gd name="connsiteX47" fmla="*/ 1654895 w 1834409"/>
              <a:gd name="connsiteY47" fmla="*/ 560981 h 1797946"/>
              <a:gd name="connsiteX48" fmla="*/ 1514650 w 1834409"/>
              <a:gd name="connsiteY48" fmla="*/ 552567 h 1797946"/>
              <a:gd name="connsiteX49" fmla="*/ 1480991 w 1834409"/>
              <a:gd name="connsiteY49" fmla="*/ 527322 h 1797946"/>
              <a:gd name="connsiteX50" fmla="*/ 1380014 w 1834409"/>
              <a:gd name="connsiteY50" fmla="*/ 619884 h 1797946"/>
              <a:gd name="connsiteX51" fmla="*/ 1309891 w 1834409"/>
              <a:gd name="connsiteY51" fmla="*/ 552567 h 1797946"/>
              <a:gd name="connsiteX52" fmla="*/ 1183671 w 1834409"/>
              <a:gd name="connsiteY52" fmla="*/ 465614 h 1797946"/>
              <a:gd name="connsiteX53" fmla="*/ 1192085 w 1834409"/>
              <a:gd name="connsiteY53" fmla="*/ 401102 h 1797946"/>
              <a:gd name="connsiteX54" fmla="*/ 1161231 w 1834409"/>
              <a:gd name="connsiteY54" fmla="*/ 387077 h 1797946"/>
              <a:gd name="connsiteX55" fmla="*/ 1175256 w 1834409"/>
              <a:gd name="connsiteY55" fmla="*/ 319759 h 1797946"/>
              <a:gd name="connsiteX56" fmla="*/ 1121963 w 1834409"/>
              <a:gd name="connsiteY56" fmla="*/ 235612 h 1797946"/>
              <a:gd name="connsiteX57" fmla="*/ 1060255 w 1834409"/>
              <a:gd name="connsiteY57" fmla="*/ 157075 h 1797946"/>
              <a:gd name="connsiteX58" fmla="*/ 981717 w 1834409"/>
              <a:gd name="connsiteY58" fmla="*/ 0 h 1797946"/>
              <a:gd name="connsiteX59" fmla="*/ 964888 w 1834409"/>
              <a:gd name="connsiteY59" fmla="*/ 50488 h 1797946"/>
              <a:gd name="connsiteX60" fmla="*/ 782569 w 1834409"/>
              <a:gd name="connsiteY60" fmla="*/ 143050 h 1797946"/>
              <a:gd name="connsiteX61" fmla="*/ 631104 w 1834409"/>
              <a:gd name="connsiteY61" fmla="*/ 252441 h 1797946"/>
              <a:gd name="connsiteX62" fmla="*/ 594640 w 1834409"/>
              <a:gd name="connsiteY62" fmla="*/ 201953 h 1797946"/>
              <a:gd name="connsiteX63" fmla="*/ 476834 w 1834409"/>
              <a:gd name="connsiteY63" fmla="*/ 255246 h 1797946"/>
              <a:gd name="connsiteX64" fmla="*/ 468419 w 1834409"/>
              <a:gd name="connsiteY64" fmla="*/ 546957 h 1797946"/>
              <a:gd name="connsiteX65" fmla="*/ 294515 w 1834409"/>
              <a:gd name="connsiteY65" fmla="*/ 589030 h 1797946"/>
              <a:gd name="connsiteX66" fmla="*/ 215977 w 1834409"/>
              <a:gd name="connsiteY66" fmla="*/ 628299 h 1797946"/>
              <a:gd name="connsiteX67" fmla="*/ 168294 w 1834409"/>
              <a:gd name="connsiteY67" fmla="*/ 605860 h 1797946"/>
              <a:gd name="connsiteX68" fmla="*/ 0 w 1834409"/>
              <a:gd name="connsiteY68" fmla="*/ 572201 h 1797946"/>
              <a:gd name="connsiteX0" fmla="*/ 0 w 1834409"/>
              <a:gd name="connsiteY0" fmla="*/ 572201 h 1797946"/>
              <a:gd name="connsiteX1" fmla="*/ 5609 w 1834409"/>
              <a:gd name="connsiteY1" fmla="*/ 987327 h 1797946"/>
              <a:gd name="connsiteX2" fmla="*/ 103781 w 1834409"/>
              <a:gd name="connsiteY2" fmla="*/ 1262208 h 1797946"/>
              <a:gd name="connsiteX3" fmla="*/ 173904 w 1834409"/>
              <a:gd name="connsiteY3" fmla="*/ 1270623 h 1797946"/>
              <a:gd name="connsiteX4" fmla="*/ 218782 w 1834409"/>
              <a:gd name="connsiteY4" fmla="*/ 1220135 h 1797946"/>
              <a:gd name="connsiteX5" fmla="*/ 305734 w 1834409"/>
              <a:gd name="connsiteY5" fmla="*/ 1147207 h 1797946"/>
              <a:gd name="connsiteX6" fmla="*/ 443175 w 1834409"/>
              <a:gd name="connsiteY6" fmla="*/ 1071475 h 1797946"/>
              <a:gd name="connsiteX7" fmla="*/ 807813 w 1834409"/>
              <a:gd name="connsiteY7" fmla="*/ 1166841 h 1797946"/>
              <a:gd name="connsiteX8" fmla="*/ 827447 w 1834409"/>
              <a:gd name="connsiteY8" fmla="*/ 1354770 h 1797946"/>
              <a:gd name="connsiteX9" fmla="*/ 872326 w 1834409"/>
              <a:gd name="connsiteY9" fmla="*/ 1365990 h 1797946"/>
              <a:gd name="connsiteX10" fmla="*/ 883545 w 1834409"/>
              <a:gd name="connsiteY10" fmla="*/ 1464162 h 1797946"/>
              <a:gd name="connsiteX11" fmla="*/ 936839 w 1834409"/>
              <a:gd name="connsiteY11" fmla="*/ 1475381 h 1797946"/>
              <a:gd name="connsiteX12" fmla="*/ 869521 w 1834409"/>
              <a:gd name="connsiteY12" fmla="*/ 1517455 h 1797946"/>
              <a:gd name="connsiteX13" fmla="*/ 917204 w 1834409"/>
              <a:gd name="connsiteY13" fmla="*/ 1534284 h 1797946"/>
              <a:gd name="connsiteX14" fmla="*/ 905985 w 1834409"/>
              <a:gd name="connsiteY14" fmla="*/ 1562333 h 1797946"/>
              <a:gd name="connsiteX15" fmla="*/ 861106 w 1834409"/>
              <a:gd name="connsiteY15" fmla="*/ 1595992 h 1797946"/>
              <a:gd name="connsiteX16" fmla="*/ 849887 w 1834409"/>
              <a:gd name="connsiteY16" fmla="*/ 1649286 h 1797946"/>
              <a:gd name="connsiteX17" fmla="*/ 891960 w 1834409"/>
              <a:gd name="connsiteY17" fmla="*/ 1652091 h 1797946"/>
              <a:gd name="connsiteX18" fmla="*/ 897570 w 1834409"/>
              <a:gd name="connsiteY18" fmla="*/ 1688554 h 1797946"/>
              <a:gd name="connsiteX19" fmla="*/ 970498 w 1834409"/>
              <a:gd name="connsiteY19" fmla="*/ 1694164 h 1797946"/>
              <a:gd name="connsiteX20" fmla="*/ 981717 w 1834409"/>
              <a:gd name="connsiteY20" fmla="*/ 1736238 h 1797946"/>
              <a:gd name="connsiteX21" fmla="*/ 1049035 w 1834409"/>
              <a:gd name="connsiteY21" fmla="*/ 1775506 h 1797946"/>
              <a:gd name="connsiteX22" fmla="*/ 1099523 w 1834409"/>
              <a:gd name="connsiteY22" fmla="*/ 1755872 h 1797946"/>
              <a:gd name="connsiteX23" fmla="*/ 1158426 w 1834409"/>
              <a:gd name="connsiteY23" fmla="*/ 1767092 h 1797946"/>
              <a:gd name="connsiteX24" fmla="*/ 1141597 w 1834409"/>
              <a:gd name="connsiteY24" fmla="*/ 1797946 h 1797946"/>
              <a:gd name="connsiteX25" fmla="*/ 1281842 w 1834409"/>
              <a:gd name="connsiteY25" fmla="*/ 1764287 h 1797946"/>
              <a:gd name="connsiteX26" fmla="*/ 1335136 w 1834409"/>
              <a:gd name="connsiteY26" fmla="*/ 1727823 h 1797946"/>
              <a:gd name="connsiteX27" fmla="*/ 1399649 w 1834409"/>
              <a:gd name="connsiteY27" fmla="*/ 1741848 h 1797946"/>
              <a:gd name="connsiteX28" fmla="*/ 1514650 w 1834409"/>
              <a:gd name="connsiteY28" fmla="*/ 1671725 h 1797946"/>
              <a:gd name="connsiteX29" fmla="*/ 1537089 w 1834409"/>
              <a:gd name="connsiteY29" fmla="*/ 1604407 h 1797946"/>
              <a:gd name="connsiteX30" fmla="*/ 1534284 w 1834409"/>
              <a:gd name="connsiteY30" fmla="*/ 1509040 h 1797946"/>
              <a:gd name="connsiteX31" fmla="*/ 1581968 w 1834409"/>
              <a:gd name="connsiteY31" fmla="*/ 1436113 h 1797946"/>
              <a:gd name="connsiteX32" fmla="*/ 1495015 w 1834409"/>
              <a:gd name="connsiteY32" fmla="*/ 1295867 h 1797946"/>
              <a:gd name="connsiteX33" fmla="*/ 1579163 w 1834409"/>
              <a:gd name="connsiteY33" fmla="*/ 1262208 h 1797946"/>
              <a:gd name="connsiteX34" fmla="*/ 1610017 w 1834409"/>
              <a:gd name="connsiteY34" fmla="*/ 1309892 h 1797946"/>
              <a:gd name="connsiteX35" fmla="*/ 1660505 w 1834409"/>
              <a:gd name="connsiteY35" fmla="*/ 1309892 h 1797946"/>
              <a:gd name="connsiteX36" fmla="*/ 1680139 w 1834409"/>
              <a:gd name="connsiteY36" fmla="*/ 1259403 h 1797946"/>
              <a:gd name="connsiteX37" fmla="*/ 1657700 w 1834409"/>
              <a:gd name="connsiteY37" fmla="*/ 1217330 h 1797946"/>
              <a:gd name="connsiteX38" fmla="*/ 1708188 w 1834409"/>
              <a:gd name="connsiteY38" fmla="*/ 1158427 h 1797946"/>
              <a:gd name="connsiteX39" fmla="*/ 1747457 w 1834409"/>
              <a:gd name="connsiteY39" fmla="*/ 964888 h 1797946"/>
              <a:gd name="connsiteX40" fmla="*/ 1761482 w 1834409"/>
              <a:gd name="connsiteY40" fmla="*/ 922814 h 1797946"/>
              <a:gd name="connsiteX41" fmla="*/ 1786726 w 1834409"/>
              <a:gd name="connsiteY41" fmla="*/ 855497 h 1797946"/>
              <a:gd name="connsiteX42" fmla="*/ 1834409 w 1834409"/>
              <a:gd name="connsiteY42" fmla="*/ 838667 h 1797946"/>
              <a:gd name="connsiteX43" fmla="*/ 1795141 w 1834409"/>
              <a:gd name="connsiteY43" fmla="*/ 636714 h 1797946"/>
              <a:gd name="connsiteX44" fmla="*/ 1685749 w 1834409"/>
              <a:gd name="connsiteY44" fmla="*/ 636714 h 1797946"/>
              <a:gd name="connsiteX45" fmla="*/ 1685749 w 1834409"/>
              <a:gd name="connsiteY45" fmla="*/ 605860 h 1797946"/>
              <a:gd name="connsiteX46" fmla="*/ 1646480 w 1834409"/>
              <a:gd name="connsiteY46" fmla="*/ 591835 h 1797946"/>
              <a:gd name="connsiteX47" fmla="*/ 1654895 w 1834409"/>
              <a:gd name="connsiteY47" fmla="*/ 560981 h 1797946"/>
              <a:gd name="connsiteX48" fmla="*/ 1514650 w 1834409"/>
              <a:gd name="connsiteY48" fmla="*/ 552567 h 1797946"/>
              <a:gd name="connsiteX49" fmla="*/ 1480991 w 1834409"/>
              <a:gd name="connsiteY49" fmla="*/ 527322 h 1797946"/>
              <a:gd name="connsiteX50" fmla="*/ 1380014 w 1834409"/>
              <a:gd name="connsiteY50" fmla="*/ 619884 h 1797946"/>
              <a:gd name="connsiteX51" fmla="*/ 1309891 w 1834409"/>
              <a:gd name="connsiteY51" fmla="*/ 552567 h 1797946"/>
              <a:gd name="connsiteX52" fmla="*/ 1183671 w 1834409"/>
              <a:gd name="connsiteY52" fmla="*/ 465614 h 1797946"/>
              <a:gd name="connsiteX53" fmla="*/ 1192085 w 1834409"/>
              <a:gd name="connsiteY53" fmla="*/ 401102 h 1797946"/>
              <a:gd name="connsiteX54" fmla="*/ 1161231 w 1834409"/>
              <a:gd name="connsiteY54" fmla="*/ 387077 h 1797946"/>
              <a:gd name="connsiteX55" fmla="*/ 1175256 w 1834409"/>
              <a:gd name="connsiteY55" fmla="*/ 319759 h 1797946"/>
              <a:gd name="connsiteX56" fmla="*/ 1121963 w 1834409"/>
              <a:gd name="connsiteY56" fmla="*/ 235612 h 1797946"/>
              <a:gd name="connsiteX57" fmla="*/ 1060255 w 1834409"/>
              <a:gd name="connsiteY57" fmla="*/ 157075 h 1797946"/>
              <a:gd name="connsiteX58" fmla="*/ 981717 w 1834409"/>
              <a:gd name="connsiteY58" fmla="*/ 0 h 1797946"/>
              <a:gd name="connsiteX59" fmla="*/ 964888 w 1834409"/>
              <a:gd name="connsiteY59" fmla="*/ 50488 h 1797946"/>
              <a:gd name="connsiteX60" fmla="*/ 782569 w 1834409"/>
              <a:gd name="connsiteY60" fmla="*/ 143050 h 1797946"/>
              <a:gd name="connsiteX61" fmla="*/ 631104 w 1834409"/>
              <a:gd name="connsiteY61" fmla="*/ 252441 h 1797946"/>
              <a:gd name="connsiteX62" fmla="*/ 594640 w 1834409"/>
              <a:gd name="connsiteY62" fmla="*/ 201953 h 1797946"/>
              <a:gd name="connsiteX63" fmla="*/ 476834 w 1834409"/>
              <a:gd name="connsiteY63" fmla="*/ 255246 h 1797946"/>
              <a:gd name="connsiteX64" fmla="*/ 468419 w 1834409"/>
              <a:gd name="connsiteY64" fmla="*/ 546957 h 1797946"/>
              <a:gd name="connsiteX65" fmla="*/ 294515 w 1834409"/>
              <a:gd name="connsiteY65" fmla="*/ 589030 h 1797946"/>
              <a:gd name="connsiteX66" fmla="*/ 215977 w 1834409"/>
              <a:gd name="connsiteY66" fmla="*/ 622689 h 1797946"/>
              <a:gd name="connsiteX67" fmla="*/ 168294 w 1834409"/>
              <a:gd name="connsiteY67" fmla="*/ 605860 h 1797946"/>
              <a:gd name="connsiteX68" fmla="*/ 0 w 1834409"/>
              <a:gd name="connsiteY68" fmla="*/ 572201 h 1797946"/>
              <a:gd name="connsiteX0" fmla="*/ 0 w 1834409"/>
              <a:gd name="connsiteY0" fmla="*/ 572201 h 1797946"/>
              <a:gd name="connsiteX1" fmla="*/ 5609 w 1834409"/>
              <a:gd name="connsiteY1" fmla="*/ 987327 h 1797946"/>
              <a:gd name="connsiteX2" fmla="*/ 103781 w 1834409"/>
              <a:gd name="connsiteY2" fmla="*/ 1262208 h 1797946"/>
              <a:gd name="connsiteX3" fmla="*/ 173904 w 1834409"/>
              <a:gd name="connsiteY3" fmla="*/ 1270623 h 1797946"/>
              <a:gd name="connsiteX4" fmla="*/ 218782 w 1834409"/>
              <a:gd name="connsiteY4" fmla="*/ 1220135 h 1797946"/>
              <a:gd name="connsiteX5" fmla="*/ 305734 w 1834409"/>
              <a:gd name="connsiteY5" fmla="*/ 1147207 h 1797946"/>
              <a:gd name="connsiteX6" fmla="*/ 443175 w 1834409"/>
              <a:gd name="connsiteY6" fmla="*/ 1071475 h 1797946"/>
              <a:gd name="connsiteX7" fmla="*/ 807813 w 1834409"/>
              <a:gd name="connsiteY7" fmla="*/ 1166841 h 1797946"/>
              <a:gd name="connsiteX8" fmla="*/ 827447 w 1834409"/>
              <a:gd name="connsiteY8" fmla="*/ 1354770 h 1797946"/>
              <a:gd name="connsiteX9" fmla="*/ 872326 w 1834409"/>
              <a:gd name="connsiteY9" fmla="*/ 1365990 h 1797946"/>
              <a:gd name="connsiteX10" fmla="*/ 883545 w 1834409"/>
              <a:gd name="connsiteY10" fmla="*/ 1464162 h 1797946"/>
              <a:gd name="connsiteX11" fmla="*/ 936839 w 1834409"/>
              <a:gd name="connsiteY11" fmla="*/ 1475381 h 1797946"/>
              <a:gd name="connsiteX12" fmla="*/ 869521 w 1834409"/>
              <a:gd name="connsiteY12" fmla="*/ 1517455 h 1797946"/>
              <a:gd name="connsiteX13" fmla="*/ 917204 w 1834409"/>
              <a:gd name="connsiteY13" fmla="*/ 1534284 h 1797946"/>
              <a:gd name="connsiteX14" fmla="*/ 905985 w 1834409"/>
              <a:gd name="connsiteY14" fmla="*/ 1562333 h 1797946"/>
              <a:gd name="connsiteX15" fmla="*/ 861106 w 1834409"/>
              <a:gd name="connsiteY15" fmla="*/ 1595992 h 1797946"/>
              <a:gd name="connsiteX16" fmla="*/ 849887 w 1834409"/>
              <a:gd name="connsiteY16" fmla="*/ 1649286 h 1797946"/>
              <a:gd name="connsiteX17" fmla="*/ 891960 w 1834409"/>
              <a:gd name="connsiteY17" fmla="*/ 1652091 h 1797946"/>
              <a:gd name="connsiteX18" fmla="*/ 897570 w 1834409"/>
              <a:gd name="connsiteY18" fmla="*/ 1688554 h 1797946"/>
              <a:gd name="connsiteX19" fmla="*/ 970498 w 1834409"/>
              <a:gd name="connsiteY19" fmla="*/ 1694164 h 1797946"/>
              <a:gd name="connsiteX20" fmla="*/ 981717 w 1834409"/>
              <a:gd name="connsiteY20" fmla="*/ 1736238 h 1797946"/>
              <a:gd name="connsiteX21" fmla="*/ 1049035 w 1834409"/>
              <a:gd name="connsiteY21" fmla="*/ 1775506 h 1797946"/>
              <a:gd name="connsiteX22" fmla="*/ 1099523 w 1834409"/>
              <a:gd name="connsiteY22" fmla="*/ 1755872 h 1797946"/>
              <a:gd name="connsiteX23" fmla="*/ 1158426 w 1834409"/>
              <a:gd name="connsiteY23" fmla="*/ 1767092 h 1797946"/>
              <a:gd name="connsiteX24" fmla="*/ 1141597 w 1834409"/>
              <a:gd name="connsiteY24" fmla="*/ 1797946 h 1797946"/>
              <a:gd name="connsiteX25" fmla="*/ 1281842 w 1834409"/>
              <a:gd name="connsiteY25" fmla="*/ 1764287 h 1797946"/>
              <a:gd name="connsiteX26" fmla="*/ 1335136 w 1834409"/>
              <a:gd name="connsiteY26" fmla="*/ 1727823 h 1797946"/>
              <a:gd name="connsiteX27" fmla="*/ 1399649 w 1834409"/>
              <a:gd name="connsiteY27" fmla="*/ 1741848 h 1797946"/>
              <a:gd name="connsiteX28" fmla="*/ 1514650 w 1834409"/>
              <a:gd name="connsiteY28" fmla="*/ 1671725 h 1797946"/>
              <a:gd name="connsiteX29" fmla="*/ 1537089 w 1834409"/>
              <a:gd name="connsiteY29" fmla="*/ 1604407 h 1797946"/>
              <a:gd name="connsiteX30" fmla="*/ 1534284 w 1834409"/>
              <a:gd name="connsiteY30" fmla="*/ 1509040 h 1797946"/>
              <a:gd name="connsiteX31" fmla="*/ 1581968 w 1834409"/>
              <a:gd name="connsiteY31" fmla="*/ 1436113 h 1797946"/>
              <a:gd name="connsiteX32" fmla="*/ 1495015 w 1834409"/>
              <a:gd name="connsiteY32" fmla="*/ 1295867 h 1797946"/>
              <a:gd name="connsiteX33" fmla="*/ 1579163 w 1834409"/>
              <a:gd name="connsiteY33" fmla="*/ 1262208 h 1797946"/>
              <a:gd name="connsiteX34" fmla="*/ 1610017 w 1834409"/>
              <a:gd name="connsiteY34" fmla="*/ 1309892 h 1797946"/>
              <a:gd name="connsiteX35" fmla="*/ 1660505 w 1834409"/>
              <a:gd name="connsiteY35" fmla="*/ 1309892 h 1797946"/>
              <a:gd name="connsiteX36" fmla="*/ 1680139 w 1834409"/>
              <a:gd name="connsiteY36" fmla="*/ 1259403 h 1797946"/>
              <a:gd name="connsiteX37" fmla="*/ 1657700 w 1834409"/>
              <a:gd name="connsiteY37" fmla="*/ 1217330 h 1797946"/>
              <a:gd name="connsiteX38" fmla="*/ 1708188 w 1834409"/>
              <a:gd name="connsiteY38" fmla="*/ 1158427 h 1797946"/>
              <a:gd name="connsiteX39" fmla="*/ 1747457 w 1834409"/>
              <a:gd name="connsiteY39" fmla="*/ 964888 h 1797946"/>
              <a:gd name="connsiteX40" fmla="*/ 1761482 w 1834409"/>
              <a:gd name="connsiteY40" fmla="*/ 922814 h 1797946"/>
              <a:gd name="connsiteX41" fmla="*/ 1786726 w 1834409"/>
              <a:gd name="connsiteY41" fmla="*/ 855497 h 1797946"/>
              <a:gd name="connsiteX42" fmla="*/ 1834409 w 1834409"/>
              <a:gd name="connsiteY42" fmla="*/ 838667 h 1797946"/>
              <a:gd name="connsiteX43" fmla="*/ 1795141 w 1834409"/>
              <a:gd name="connsiteY43" fmla="*/ 636714 h 1797946"/>
              <a:gd name="connsiteX44" fmla="*/ 1685749 w 1834409"/>
              <a:gd name="connsiteY44" fmla="*/ 636714 h 1797946"/>
              <a:gd name="connsiteX45" fmla="*/ 1685749 w 1834409"/>
              <a:gd name="connsiteY45" fmla="*/ 605860 h 1797946"/>
              <a:gd name="connsiteX46" fmla="*/ 1646480 w 1834409"/>
              <a:gd name="connsiteY46" fmla="*/ 591835 h 1797946"/>
              <a:gd name="connsiteX47" fmla="*/ 1654895 w 1834409"/>
              <a:gd name="connsiteY47" fmla="*/ 560981 h 1797946"/>
              <a:gd name="connsiteX48" fmla="*/ 1514650 w 1834409"/>
              <a:gd name="connsiteY48" fmla="*/ 552567 h 1797946"/>
              <a:gd name="connsiteX49" fmla="*/ 1480991 w 1834409"/>
              <a:gd name="connsiteY49" fmla="*/ 527322 h 1797946"/>
              <a:gd name="connsiteX50" fmla="*/ 1380014 w 1834409"/>
              <a:gd name="connsiteY50" fmla="*/ 619884 h 1797946"/>
              <a:gd name="connsiteX51" fmla="*/ 1309891 w 1834409"/>
              <a:gd name="connsiteY51" fmla="*/ 552567 h 1797946"/>
              <a:gd name="connsiteX52" fmla="*/ 1183671 w 1834409"/>
              <a:gd name="connsiteY52" fmla="*/ 465614 h 1797946"/>
              <a:gd name="connsiteX53" fmla="*/ 1192085 w 1834409"/>
              <a:gd name="connsiteY53" fmla="*/ 401102 h 1797946"/>
              <a:gd name="connsiteX54" fmla="*/ 1161231 w 1834409"/>
              <a:gd name="connsiteY54" fmla="*/ 387077 h 1797946"/>
              <a:gd name="connsiteX55" fmla="*/ 1175256 w 1834409"/>
              <a:gd name="connsiteY55" fmla="*/ 319759 h 1797946"/>
              <a:gd name="connsiteX56" fmla="*/ 1121963 w 1834409"/>
              <a:gd name="connsiteY56" fmla="*/ 235612 h 1797946"/>
              <a:gd name="connsiteX57" fmla="*/ 1060255 w 1834409"/>
              <a:gd name="connsiteY57" fmla="*/ 157075 h 1797946"/>
              <a:gd name="connsiteX58" fmla="*/ 981717 w 1834409"/>
              <a:gd name="connsiteY58" fmla="*/ 0 h 1797946"/>
              <a:gd name="connsiteX59" fmla="*/ 964888 w 1834409"/>
              <a:gd name="connsiteY59" fmla="*/ 50488 h 1797946"/>
              <a:gd name="connsiteX60" fmla="*/ 782569 w 1834409"/>
              <a:gd name="connsiteY60" fmla="*/ 143050 h 1797946"/>
              <a:gd name="connsiteX61" fmla="*/ 631104 w 1834409"/>
              <a:gd name="connsiteY61" fmla="*/ 252441 h 1797946"/>
              <a:gd name="connsiteX62" fmla="*/ 594640 w 1834409"/>
              <a:gd name="connsiteY62" fmla="*/ 201953 h 1797946"/>
              <a:gd name="connsiteX63" fmla="*/ 476834 w 1834409"/>
              <a:gd name="connsiteY63" fmla="*/ 255246 h 1797946"/>
              <a:gd name="connsiteX64" fmla="*/ 468419 w 1834409"/>
              <a:gd name="connsiteY64" fmla="*/ 546957 h 1797946"/>
              <a:gd name="connsiteX65" fmla="*/ 294515 w 1834409"/>
              <a:gd name="connsiteY65" fmla="*/ 589030 h 1797946"/>
              <a:gd name="connsiteX66" fmla="*/ 215977 w 1834409"/>
              <a:gd name="connsiteY66" fmla="*/ 622689 h 1797946"/>
              <a:gd name="connsiteX67" fmla="*/ 168294 w 1834409"/>
              <a:gd name="connsiteY67" fmla="*/ 605860 h 1797946"/>
              <a:gd name="connsiteX68" fmla="*/ 0 w 1834409"/>
              <a:gd name="connsiteY68" fmla="*/ 572201 h 1797946"/>
              <a:gd name="connsiteX0" fmla="*/ 0 w 1834409"/>
              <a:gd name="connsiteY0" fmla="*/ 572201 h 1797946"/>
              <a:gd name="connsiteX1" fmla="*/ 5609 w 1834409"/>
              <a:gd name="connsiteY1" fmla="*/ 987327 h 1797946"/>
              <a:gd name="connsiteX2" fmla="*/ 103781 w 1834409"/>
              <a:gd name="connsiteY2" fmla="*/ 1262208 h 1797946"/>
              <a:gd name="connsiteX3" fmla="*/ 173904 w 1834409"/>
              <a:gd name="connsiteY3" fmla="*/ 1270623 h 1797946"/>
              <a:gd name="connsiteX4" fmla="*/ 218782 w 1834409"/>
              <a:gd name="connsiteY4" fmla="*/ 1220135 h 1797946"/>
              <a:gd name="connsiteX5" fmla="*/ 305734 w 1834409"/>
              <a:gd name="connsiteY5" fmla="*/ 1147207 h 1797946"/>
              <a:gd name="connsiteX6" fmla="*/ 443175 w 1834409"/>
              <a:gd name="connsiteY6" fmla="*/ 1071475 h 1797946"/>
              <a:gd name="connsiteX7" fmla="*/ 807813 w 1834409"/>
              <a:gd name="connsiteY7" fmla="*/ 1166841 h 1797946"/>
              <a:gd name="connsiteX8" fmla="*/ 827447 w 1834409"/>
              <a:gd name="connsiteY8" fmla="*/ 1354770 h 1797946"/>
              <a:gd name="connsiteX9" fmla="*/ 872326 w 1834409"/>
              <a:gd name="connsiteY9" fmla="*/ 1365990 h 1797946"/>
              <a:gd name="connsiteX10" fmla="*/ 883545 w 1834409"/>
              <a:gd name="connsiteY10" fmla="*/ 1464162 h 1797946"/>
              <a:gd name="connsiteX11" fmla="*/ 936839 w 1834409"/>
              <a:gd name="connsiteY11" fmla="*/ 1475381 h 1797946"/>
              <a:gd name="connsiteX12" fmla="*/ 869521 w 1834409"/>
              <a:gd name="connsiteY12" fmla="*/ 1517455 h 1797946"/>
              <a:gd name="connsiteX13" fmla="*/ 917204 w 1834409"/>
              <a:gd name="connsiteY13" fmla="*/ 1534284 h 1797946"/>
              <a:gd name="connsiteX14" fmla="*/ 905985 w 1834409"/>
              <a:gd name="connsiteY14" fmla="*/ 1562333 h 1797946"/>
              <a:gd name="connsiteX15" fmla="*/ 861106 w 1834409"/>
              <a:gd name="connsiteY15" fmla="*/ 1595992 h 1797946"/>
              <a:gd name="connsiteX16" fmla="*/ 849887 w 1834409"/>
              <a:gd name="connsiteY16" fmla="*/ 1649286 h 1797946"/>
              <a:gd name="connsiteX17" fmla="*/ 891960 w 1834409"/>
              <a:gd name="connsiteY17" fmla="*/ 1652091 h 1797946"/>
              <a:gd name="connsiteX18" fmla="*/ 897570 w 1834409"/>
              <a:gd name="connsiteY18" fmla="*/ 1688554 h 1797946"/>
              <a:gd name="connsiteX19" fmla="*/ 970498 w 1834409"/>
              <a:gd name="connsiteY19" fmla="*/ 1694164 h 1797946"/>
              <a:gd name="connsiteX20" fmla="*/ 981717 w 1834409"/>
              <a:gd name="connsiteY20" fmla="*/ 1736238 h 1797946"/>
              <a:gd name="connsiteX21" fmla="*/ 1049035 w 1834409"/>
              <a:gd name="connsiteY21" fmla="*/ 1775506 h 1797946"/>
              <a:gd name="connsiteX22" fmla="*/ 1099523 w 1834409"/>
              <a:gd name="connsiteY22" fmla="*/ 1755872 h 1797946"/>
              <a:gd name="connsiteX23" fmla="*/ 1158426 w 1834409"/>
              <a:gd name="connsiteY23" fmla="*/ 1767092 h 1797946"/>
              <a:gd name="connsiteX24" fmla="*/ 1141597 w 1834409"/>
              <a:gd name="connsiteY24" fmla="*/ 1797946 h 1797946"/>
              <a:gd name="connsiteX25" fmla="*/ 1281842 w 1834409"/>
              <a:gd name="connsiteY25" fmla="*/ 1764287 h 1797946"/>
              <a:gd name="connsiteX26" fmla="*/ 1335136 w 1834409"/>
              <a:gd name="connsiteY26" fmla="*/ 1727823 h 1797946"/>
              <a:gd name="connsiteX27" fmla="*/ 1399649 w 1834409"/>
              <a:gd name="connsiteY27" fmla="*/ 1741848 h 1797946"/>
              <a:gd name="connsiteX28" fmla="*/ 1514650 w 1834409"/>
              <a:gd name="connsiteY28" fmla="*/ 1671725 h 1797946"/>
              <a:gd name="connsiteX29" fmla="*/ 1537089 w 1834409"/>
              <a:gd name="connsiteY29" fmla="*/ 1604407 h 1797946"/>
              <a:gd name="connsiteX30" fmla="*/ 1534284 w 1834409"/>
              <a:gd name="connsiteY30" fmla="*/ 1509040 h 1797946"/>
              <a:gd name="connsiteX31" fmla="*/ 1581968 w 1834409"/>
              <a:gd name="connsiteY31" fmla="*/ 1436113 h 1797946"/>
              <a:gd name="connsiteX32" fmla="*/ 1495015 w 1834409"/>
              <a:gd name="connsiteY32" fmla="*/ 1295867 h 1797946"/>
              <a:gd name="connsiteX33" fmla="*/ 1579163 w 1834409"/>
              <a:gd name="connsiteY33" fmla="*/ 1262208 h 1797946"/>
              <a:gd name="connsiteX34" fmla="*/ 1610017 w 1834409"/>
              <a:gd name="connsiteY34" fmla="*/ 1309892 h 1797946"/>
              <a:gd name="connsiteX35" fmla="*/ 1660505 w 1834409"/>
              <a:gd name="connsiteY35" fmla="*/ 1309892 h 1797946"/>
              <a:gd name="connsiteX36" fmla="*/ 1680139 w 1834409"/>
              <a:gd name="connsiteY36" fmla="*/ 1259403 h 1797946"/>
              <a:gd name="connsiteX37" fmla="*/ 1657700 w 1834409"/>
              <a:gd name="connsiteY37" fmla="*/ 1217330 h 1797946"/>
              <a:gd name="connsiteX38" fmla="*/ 1708188 w 1834409"/>
              <a:gd name="connsiteY38" fmla="*/ 1158427 h 1797946"/>
              <a:gd name="connsiteX39" fmla="*/ 1747457 w 1834409"/>
              <a:gd name="connsiteY39" fmla="*/ 964888 h 1797946"/>
              <a:gd name="connsiteX40" fmla="*/ 1761482 w 1834409"/>
              <a:gd name="connsiteY40" fmla="*/ 922814 h 1797946"/>
              <a:gd name="connsiteX41" fmla="*/ 1786726 w 1834409"/>
              <a:gd name="connsiteY41" fmla="*/ 855497 h 1797946"/>
              <a:gd name="connsiteX42" fmla="*/ 1834409 w 1834409"/>
              <a:gd name="connsiteY42" fmla="*/ 838667 h 1797946"/>
              <a:gd name="connsiteX43" fmla="*/ 1795141 w 1834409"/>
              <a:gd name="connsiteY43" fmla="*/ 636714 h 1797946"/>
              <a:gd name="connsiteX44" fmla="*/ 1685749 w 1834409"/>
              <a:gd name="connsiteY44" fmla="*/ 636714 h 1797946"/>
              <a:gd name="connsiteX45" fmla="*/ 1685749 w 1834409"/>
              <a:gd name="connsiteY45" fmla="*/ 605860 h 1797946"/>
              <a:gd name="connsiteX46" fmla="*/ 1646480 w 1834409"/>
              <a:gd name="connsiteY46" fmla="*/ 591835 h 1797946"/>
              <a:gd name="connsiteX47" fmla="*/ 1654895 w 1834409"/>
              <a:gd name="connsiteY47" fmla="*/ 560981 h 1797946"/>
              <a:gd name="connsiteX48" fmla="*/ 1514650 w 1834409"/>
              <a:gd name="connsiteY48" fmla="*/ 552567 h 1797946"/>
              <a:gd name="connsiteX49" fmla="*/ 1480991 w 1834409"/>
              <a:gd name="connsiteY49" fmla="*/ 527322 h 1797946"/>
              <a:gd name="connsiteX50" fmla="*/ 1380014 w 1834409"/>
              <a:gd name="connsiteY50" fmla="*/ 619884 h 1797946"/>
              <a:gd name="connsiteX51" fmla="*/ 1309891 w 1834409"/>
              <a:gd name="connsiteY51" fmla="*/ 552567 h 1797946"/>
              <a:gd name="connsiteX52" fmla="*/ 1183671 w 1834409"/>
              <a:gd name="connsiteY52" fmla="*/ 465614 h 1797946"/>
              <a:gd name="connsiteX53" fmla="*/ 1192085 w 1834409"/>
              <a:gd name="connsiteY53" fmla="*/ 401102 h 1797946"/>
              <a:gd name="connsiteX54" fmla="*/ 1161231 w 1834409"/>
              <a:gd name="connsiteY54" fmla="*/ 387077 h 1797946"/>
              <a:gd name="connsiteX55" fmla="*/ 1175256 w 1834409"/>
              <a:gd name="connsiteY55" fmla="*/ 319759 h 1797946"/>
              <a:gd name="connsiteX56" fmla="*/ 1121963 w 1834409"/>
              <a:gd name="connsiteY56" fmla="*/ 235612 h 1797946"/>
              <a:gd name="connsiteX57" fmla="*/ 1060255 w 1834409"/>
              <a:gd name="connsiteY57" fmla="*/ 157075 h 1797946"/>
              <a:gd name="connsiteX58" fmla="*/ 981717 w 1834409"/>
              <a:gd name="connsiteY58" fmla="*/ 0 h 1797946"/>
              <a:gd name="connsiteX59" fmla="*/ 964888 w 1834409"/>
              <a:gd name="connsiteY59" fmla="*/ 50488 h 1797946"/>
              <a:gd name="connsiteX60" fmla="*/ 782569 w 1834409"/>
              <a:gd name="connsiteY60" fmla="*/ 143050 h 1797946"/>
              <a:gd name="connsiteX61" fmla="*/ 631104 w 1834409"/>
              <a:gd name="connsiteY61" fmla="*/ 252441 h 1797946"/>
              <a:gd name="connsiteX62" fmla="*/ 594640 w 1834409"/>
              <a:gd name="connsiteY62" fmla="*/ 201953 h 1797946"/>
              <a:gd name="connsiteX63" fmla="*/ 476834 w 1834409"/>
              <a:gd name="connsiteY63" fmla="*/ 255246 h 1797946"/>
              <a:gd name="connsiteX64" fmla="*/ 468419 w 1834409"/>
              <a:gd name="connsiteY64" fmla="*/ 546957 h 1797946"/>
              <a:gd name="connsiteX65" fmla="*/ 291710 w 1834409"/>
              <a:gd name="connsiteY65" fmla="*/ 580616 h 1797946"/>
              <a:gd name="connsiteX66" fmla="*/ 215977 w 1834409"/>
              <a:gd name="connsiteY66" fmla="*/ 622689 h 1797946"/>
              <a:gd name="connsiteX67" fmla="*/ 168294 w 1834409"/>
              <a:gd name="connsiteY67" fmla="*/ 605860 h 1797946"/>
              <a:gd name="connsiteX68" fmla="*/ 0 w 1834409"/>
              <a:gd name="connsiteY68" fmla="*/ 572201 h 1797946"/>
              <a:gd name="connsiteX0" fmla="*/ 0 w 1834409"/>
              <a:gd name="connsiteY0" fmla="*/ 572201 h 1797946"/>
              <a:gd name="connsiteX1" fmla="*/ 5609 w 1834409"/>
              <a:gd name="connsiteY1" fmla="*/ 987327 h 1797946"/>
              <a:gd name="connsiteX2" fmla="*/ 103781 w 1834409"/>
              <a:gd name="connsiteY2" fmla="*/ 1262208 h 1797946"/>
              <a:gd name="connsiteX3" fmla="*/ 173904 w 1834409"/>
              <a:gd name="connsiteY3" fmla="*/ 1270623 h 1797946"/>
              <a:gd name="connsiteX4" fmla="*/ 218782 w 1834409"/>
              <a:gd name="connsiteY4" fmla="*/ 1220135 h 1797946"/>
              <a:gd name="connsiteX5" fmla="*/ 305734 w 1834409"/>
              <a:gd name="connsiteY5" fmla="*/ 1147207 h 1797946"/>
              <a:gd name="connsiteX6" fmla="*/ 443175 w 1834409"/>
              <a:gd name="connsiteY6" fmla="*/ 1071475 h 1797946"/>
              <a:gd name="connsiteX7" fmla="*/ 807813 w 1834409"/>
              <a:gd name="connsiteY7" fmla="*/ 1166841 h 1797946"/>
              <a:gd name="connsiteX8" fmla="*/ 827447 w 1834409"/>
              <a:gd name="connsiteY8" fmla="*/ 1354770 h 1797946"/>
              <a:gd name="connsiteX9" fmla="*/ 872326 w 1834409"/>
              <a:gd name="connsiteY9" fmla="*/ 1365990 h 1797946"/>
              <a:gd name="connsiteX10" fmla="*/ 883545 w 1834409"/>
              <a:gd name="connsiteY10" fmla="*/ 1464162 h 1797946"/>
              <a:gd name="connsiteX11" fmla="*/ 936839 w 1834409"/>
              <a:gd name="connsiteY11" fmla="*/ 1475381 h 1797946"/>
              <a:gd name="connsiteX12" fmla="*/ 869521 w 1834409"/>
              <a:gd name="connsiteY12" fmla="*/ 1517455 h 1797946"/>
              <a:gd name="connsiteX13" fmla="*/ 917204 w 1834409"/>
              <a:gd name="connsiteY13" fmla="*/ 1534284 h 1797946"/>
              <a:gd name="connsiteX14" fmla="*/ 905985 w 1834409"/>
              <a:gd name="connsiteY14" fmla="*/ 1562333 h 1797946"/>
              <a:gd name="connsiteX15" fmla="*/ 861106 w 1834409"/>
              <a:gd name="connsiteY15" fmla="*/ 1595992 h 1797946"/>
              <a:gd name="connsiteX16" fmla="*/ 849887 w 1834409"/>
              <a:gd name="connsiteY16" fmla="*/ 1649286 h 1797946"/>
              <a:gd name="connsiteX17" fmla="*/ 891960 w 1834409"/>
              <a:gd name="connsiteY17" fmla="*/ 1652091 h 1797946"/>
              <a:gd name="connsiteX18" fmla="*/ 897570 w 1834409"/>
              <a:gd name="connsiteY18" fmla="*/ 1688554 h 1797946"/>
              <a:gd name="connsiteX19" fmla="*/ 970498 w 1834409"/>
              <a:gd name="connsiteY19" fmla="*/ 1694164 h 1797946"/>
              <a:gd name="connsiteX20" fmla="*/ 981717 w 1834409"/>
              <a:gd name="connsiteY20" fmla="*/ 1736238 h 1797946"/>
              <a:gd name="connsiteX21" fmla="*/ 1049035 w 1834409"/>
              <a:gd name="connsiteY21" fmla="*/ 1775506 h 1797946"/>
              <a:gd name="connsiteX22" fmla="*/ 1099523 w 1834409"/>
              <a:gd name="connsiteY22" fmla="*/ 1755872 h 1797946"/>
              <a:gd name="connsiteX23" fmla="*/ 1158426 w 1834409"/>
              <a:gd name="connsiteY23" fmla="*/ 1767092 h 1797946"/>
              <a:gd name="connsiteX24" fmla="*/ 1141597 w 1834409"/>
              <a:gd name="connsiteY24" fmla="*/ 1797946 h 1797946"/>
              <a:gd name="connsiteX25" fmla="*/ 1281842 w 1834409"/>
              <a:gd name="connsiteY25" fmla="*/ 1764287 h 1797946"/>
              <a:gd name="connsiteX26" fmla="*/ 1335136 w 1834409"/>
              <a:gd name="connsiteY26" fmla="*/ 1727823 h 1797946"/>
              <a:gd name="connsiteX27" fmla="*/ 1399649 w 1834409"/>
              <a:gd name="connsiteY27" fmla="*/ 1741848 h 1797946"/>
              <a:gd name="connsiteX28" fmla="*/ 1514650 w 1834409"/>
              <a:gd name="connsiteY28" fmla="*/ 1671725 h 1797946"/>
              <a:gd name="connsiteX29" fmla="*/ 1537089 w 1834409"/>
              <a:gd name="connsiteY29" fmla="*/ 1604407 h 1797946"/>
              <a:gd name="connsiteX30" fmla="*/ 1534284 w 1834409"/>
              <a:gd name="connsiteY30" fmla="*/ 1509040 h 1797946"/>
              <a:gd name="connsiteX31" fmla="*/ 1581968 w 1834409"/>
              <a:gd name="connsiteY31" fmla="*/ 1436113 h 1797946"/>
              <a:gd name="connsiteX32" fmla="*/ 1495015 w 1834409"/>
              <a:gd name="connsiteY32" fmla="*/ 1295867 h 1797946"/>
              <a:gd name="connsiteX33" fmla="*/ 1579163 w 1834409"/>
              <a:gd name="connsiteY33" fmla="*/ 1262208 h 1797946"/>
              <a:gd name="connsiteX34" fmla="*/ 1610017 w 1834409"/>
              <a:gd name="connsiteY34" fmla="*/ 1309892 h 1797946"/>
              <a:gd name="connsiteX35" fmla="*/ 1660505 w 1834409"/>
              <a:gd name="connsiteY35" fmla="*/ 1309892 h 1797946"/>
              <a:gd name="connsiteX36" fmla="*/ 1680139 w 1834409"/>
              <a:gd name="connsiteY36" fmla="*/ 1259403 h 1797946"/>
              <a:gd name="connsiteX37" fmla="*/ 1657700 w 1834409"/>
              <a:gd name="connsiteY37" fmla="*/ 1217330 h 1797946"/>
              <a:gd name="connsiteX38" fmla="*/ 1708188 w 1834409"/>
              <a:gd name="connsiteY38" fmla="*/ 1158427 h 1797946"/>
              <a:gd name="connsiteX39" fmla="*/ 1747457 w 1834409"/>
              <a:gd name="connsiteY39" fmla="*/ 964888 h 1797946"/>
              <a:gd name="connsiteX40" fmla="*/ 1761482 w 1834409"/>
              <a:gd name="connsiteY40" fmla="*/ 922814 h 1797946"/>
              <a:gd name="connsiteX41" fmla="*/ 1786726 w 1834409"/>
              <a:gd name="connsiteY41" fmla="*/ 855497 h 1797946"/>
              <a:gd name="connsiteX42" fmla="*/ 1834409 w 1834409"/>
              <a:gd name="connsiteY42" fmla="*/ 838667 h 1797946"/>
              <a:gd name="connsiteX43" fmla="*/ 1795141 w 1834409"/>
              <a:gd name="connsiteY43" fmla="*/ 636714 h 1797946"/>
              <a:gd name="connsiteX44" fmla="*/ 1685749 w 1834409"/>
              <a:gd name="connsiteY44" fmla="*/ 636714 h 1797946"/>
              <a:gd name="connsiteX45" fmla="*/ 1685749 w 1834409"/>
              <a:gd name="connsiteY45" fmla="*/ 605860 h 1797946"/>
              <a:gd name="connsiteX46" fmla="*/ 1646480 w 1834409"/>
              <a:gd name="connsiteY46" fmla="*/ 591835 h 1797946"/>
              <a:gd name="connsiteX47" fmla="*/ 1654895 w 1834409"/>
              <a:gd name="connsiteY47" fmla="*/ 560981 h 1797946"/>
              <a:gd name="connsiteX48" fmla="*/ 1514650 w 1834409"/>
              <a:gd name="connsiteY48" fmla="*/ 552567 h 1797946"/>
              <a:gd name="connsiteX49" fmla="*/ 1480991 w 1834409"/>
              <a:gd name="connsiteY49" fmla="*/ 527322 h 1797946"/>
              <a:gd name="connsiteX50" fmla="*/ 1380014 w 1834409"/>
              <a:gd name="connsiteY50" fmla="*/ 619884 h 1797946"/>
              <a:gd name="connsiteX51" fmla="*/ 1309891 w 1834409"/>
              <a:gd name="connsiteY51" fmla="*/ 552567 h 1797946"/>
              <a:gd name="connsiteX52" fmla="*/ 1183671 w 1834409"/>
              <a:gd name="connsiteY52" fmla="*/ 465614 h 1797946"/>
              <a:gd name="connsiteX53" fmla="*/ 1192085 w 1834409"/>
              <a:gd name="connsiteY53" fmla="*/ 401102 h 1797946"/>
              <a:gd name="connsiteX54" fmla="*/ 1161231 w 1834409"/>
              <a:gd name="connsiteY54" fmla="*/ 387077 h 1797946"/>
              <a:gd name="connsiteX55" fmla="*/ 1175256 w 1834409"/>
              <a:gd name="connsiteY55" fmla="*/ 319759 h 1797946"/>
              <a:gd name="connsiteX56" fmla="*/ 1121963 w 1834409"/>
              <a:gd name="connsiteY56" fmla="*/ 235612 h 1797946"/>
              <a:gd name="connsiteX57" fmla="*/ 1060255 w 1834409"/>
              <a:gd name="connsiteY57" fmla="*/ 157075 h 1797946"/>
              <a:gd name="connsiteX58" fmla="*/ 981717 w 1834409"/>
              <a:gd name="connsiteY58" fmla="*/ 0 h 1797946"/>
              <a:gd name="connsiteX59" fmla="*/ 964888 w 1834409"/>
              <a:gd name="connsiteY59" fmla="*/ 50488 h 1797946"/>
              <a:gd name="connsiteX60" fmla="*/ 782569 w 1834409"/>
              <a:gd name="connsiteY60" fmla="*/ 143050 h 1797946"/>
              <a:gd name="connsiteX61" fmla="*/ 631104 w 1834409"/>
              <a:gd name="connsiteY61" fmla="*/ 252441 h 1797946"/>
              <a:gd name="connsiteX62" fmla="*/ 594640 w 1834409"/>
              <a:gd name="connsiteY62" fmla="*/ 201953 h 1797946"/>
              <a:gd name="connsiteX63" fmla="*/ 476834 w 1834409"/>
              <a:gd name="connsiteY63" fmla="*/ 255246 h 1797946"/>
              <a:gd name="connsiteX64" fmla="*/ 468419 w 1834409"/>
              <a:gd name="connsiteY64" fmla="*/ 532932 h 1797946"/>
              <a:gd name="connsiteX65" fmla="*/ 291710 w 1834409"/>
              <a:gd name="connsiteY65" fmla="*/ 580616 h 1797946"/>
              <a:gd name="connsiteX66" fmla="*/ 215977 w 1834409"/>
              <a:gd name="connsiteY66" fmla="*/ 622689 h 1797946"/>
              <a:gd name="connsiteX67" fmla="*/ 168294 w 1834409"/>
              <a:gd name="connsiteY67" fmla="*/ 605860 h 1797946"/>
              <a:gd name="connsiteX68" fmla="*/ 0 w 1834409"/>
              <a:gd name="connsiteY68" fmla="*/ 572201 h 1797946"/>
              <a:gd name="connsiteX0" fmla="*/ 0 w 1834409"/>
              <a:gd name="connsiteY0" fmla="*/ 572201 h 1797946"/>
              <a:gd name="connsiteX1" fmla="*/ 5609 w 1834409"/>
              <a:gd name="connsiteY1" fmla="*/ 987327 h 1797946"/>
              <a:gd name="connsiteX2" fmla="*/ 103781 w 1834409"/>
              <a:gd name="connsiteY2" fmla="*/ 1262208 h 1797946"/>
              <a:gd name="connsiteX3" fmla="*/ 173904 w 1834409"/>
              <a:gd name="connsiteY3" fmla="*/ 1270623 h 1797946"/>
              <a:gd name="connsiteX4" fmla="*/ 218782 w 1834409"/>
              <a:gd name="connsiteY4" fmla="*/ 1220135 h 1797946"/>
              <a:gd name="connsiteX5" fmla="*/ 305734 w 1834409"/>
              <a:gd name="connsiteY5" fmla="*/ 1147207 h 1797946"/>
              <a:gd name="connsiteX6" fmla="*/ 443175 w 1834409"/>
              <a:gd name="connsiteY6" fmla="*/ 1071475 h 1797946"/>
              <a:gd name="connsiteX7" fmla="*/ 807813 w 1834409"/>
              <a:gd name="connsiteY7" fmla="*/ 1166841 h 1797946"/>
              <a:gd name="connsiteX8" fmla="*/ 827447 w 1834409"/>
              <a:gd name="connsiteY8" fmla="*/ 1354770 h 1797946"/>
              <a:gd name="connsiteX9" fmla="*/ 872326 w 1834409"/>
              <a:gd name="connsiteY9" fmla="*/ 1365990 h 1797946"/>
              <a:gd name="connsiteX10" fmla="*/ 883545 w 1834409"/>
              <a:gd name="connsiteY10" fmla="*/ 1464162 h 1797946"/>
              <a:gd name="connsiteX11" fmla="*/ 936839 w 1834409"/>
              <a:gd name="connsiteY11" fmla="*/ 1475381 h 1797946"/>
              <a:gd name="connsiteX12" fmla="*/ 869521 w 1834409"/>
              <a:gd name="connsiteY12" fmla="*/ 1517455 h 1797946"/>
              <a:gd name="connsiteX13" fmla="*/ 917204 w 1834409"/>
              <a:gd name="connsiteY13" fmla="*/ 1534284 h 1797946"/>
              <a:gd name="connsiteX14" fmla="*/ 905985 w 1834409"/>
              <a:gd name="connsiteY14" fmla="*/ 1562333 h 1797946"/>
              <a:gd name="connsiteX15" fmla="*/ 861106 w 1834409"/>
              <a:gd name="connsiteY15" fmla="*/ 1595992 h 1797946"/>
              <a:gd name="connsiteX16" fmla="*/ 849887 w 1834409"/>
              <a:gd name="connsiteY16" fmla="*/ 1649286 h 1797946"/>
              <a:gd name="connsiteX17" fmla="*/ 891960 w 1834409"/>
              <a:gd name="connsiteY17" fmla="*/ 1652091 h 1797946"/>
              <a:gd name="connsiteX18" fmla="*/ 897570 w 1834409"/>
              <a:gd name="connsiteY18" fmla="*/ 1688554 h 1797946"/>
              <a:gd name="connsiteX19" fmla="*/ 970498 w 1834409"/>
              <a:gd name="connsiteY19" fmla="*/ 1694164 h 1797946"/>
              <a:gd name="connsiteX20" fmla="*/ 981717 w 1834409"/>
              <a:gd name="connsiteY20" fmla="*/ 1736238 h 1797946"/>
              <a:gd name="connsiteX21" fmla="*/ 1049035 w 1834409"/>
              <a:gd name="connsiteY21" fmla="*/ 1775506 h 1797946"/>
              <a:gd name="connsiteX22" fmla="*/ 1099523 w 1834409"/>
              <a:gd name="connsiteY22" fmla="*/ 1755872 h 1797946"/>
              <a:gd name="connsiteX23" fmla="*/ 1158426 w 1834409"/>
              <a:gd name="connsiteY23" fmla="*/ 1767092 h 1797946"/>
              <a:gd name="connsiteX24" fmla="*/ 1141597 w 1834409"/>
              <a:gd name="connsiteY24" fmla="*/ 1797946 h 1797946"/>
              <a:gd name="connsiteX25" fmla="*/ 1281842 w 1834409"/>
              <a:gd name="connsiteY25" fmla="*/ 1764287 h 1797946"/>
              <a:gd name="connsiteX26" fmla="*/ 1335136 w 1834409"/>
              <a:gd name="connsiteY26" fmla="*/ 1727823 h 1797946"/>
              <a:gd name="connsiteX27" fmla="*/ 1399649 w 1834409"/>
              <a:gd name="connsiteY27" fmla="*/ 1741848 h 1797946"/>
              <a:gd name="connsiteX28" fmla="*/ 1514650 w 1834409"/>
              <a:gd name="connsiteY28" fmla="*/ 1671725 h 1797946"/>
              <a:gd name="connsiteX29" fmla="*/ 1537089 w 1834409"/>
              <a:gd name="connsiteY29" fmla="*/ 1604407 h 1797946"/>
              <a:gd name="connsiteX30" fmla="*/ 1534284 w 1834409"/>
              <a:gd name="connsiteY30" fmla="*/ 1509040 h 1797946"/>
              <a:gd name="connsiteX31" fmla="*/ 1581968 w 1834409"/>
              <a:gd name="connsiteY31" fmla="*/ 1436113 h 1797946"/>
              <a:gd name="connsiteX32" fmla="*/ 1495015 w 1834409"/>
              <a:gd name="connsiteY32" fmla="*/ 1295867 h 1797946"/>
              <a:gd name="connsiteX33" fmla="*/ 1579163 w 1834409"/>
              <a:gd name="connsiteY33" fmla="*/ 1262208 h 1797946"/>
              <a:gd name="connsiteX34" fmla="*/ 1610017 w 1834409"/>
              <a:gd name="connsiteY34" fmla="*/ 1309892 h 1797946"/>
              <a:gd name="connsiteX35" fmla="*/ 1660505 w 1834409"/>
              <a:gd name="connsiteY35" fmla="*/ 1309892 h 1797946"/>
              <a:gd name="connsiteX36" fmla="*/ 1680139 w 1834409"/>
              <a:gd name="connsiteY36" fmla="*/ 1259403 h 1797946"/>
              <a:gd name="connsiteX37" fmla="*/ 1657700 w 1834409"/>
              <a:gd name="connsiteY37" fmla="*/ 1217330 h 1797946"/>
              <a:gd name="connsiteX38" fmla="*/ 1708188 w 1834409"/>
              <a:gd name="connsiteY38" fmla="*/ 1158427 h 1797946"/>
              <a:gd name="connsiteX39" fmla="*/ 1747457 w 1834409"/>
              <a:gd name="connsiteY39" fmla="*/ 964888 h 1797946"/>
              <a:gd name="connsiteX40" fmla="*/ 1761482 w 1834409"/>
              <a:gd name="connsiteY40" fmla="*/ 922814 h 1797946"/>
              <a:gd name="connsiteX41" fmla="*/ 1786726 w 1834409"/>
              <a:gd name="connsiteY41" fmla="*/ 855497 h 1797946"/>
              <a:gd name="connsiteX42" fmla="*/ 1834409 w 1834409"/>
              <a:gd name="connsiteY42" fmla="*/ 838667 h 1797946"/>
              <a:gd name="connsiteX43" fmla="*/ 1795141 w 1834409"/>
              <a:gd name="connsiteY43" fmla="*/ 636714 h 1797946"/>
              <a:gd name="connsiteX44" fmla="*/ 1685749 w 1834409"/>
              <a:gd name="connsiteY44" fmla="*/ 636714 h 1797946"/>
              <a:gd name="connsiteX45" fmla="*/ 1685749 w 1834409"/>
              <a:gd name="connsiteY45" fmla="*/ 605860 h 1797946"/>
              <a:gd name="connsiteX46" fmla="*/ 1646480 w 1834409"/>
              <a:gd name="connsiteY46" fmla="*/ 591835 h 1797946"/>
              <a:gd name="connsiteX47" fmla="*/ 1654895 w 1834409"/>
              <a:gd name="connsiteY47" fmla="*/ 560981 h 1797946"/>
              <a:gd name="connsiteX48" fmla="*/ 1514650 w 1834409"/>
              <a:gd name="connsiteY48" fmla="*/ 552567 h 1797946"/>
              <a:gd name="connsiteX49" fmla="*/ 1480991 w 1834409"/>
              <a:gd name="connsiteY49" fmla="*/ 527322 h 1797946"/>
              <a:gd name="connsiteX50" fmla="*/ 1380014 w 1834409"/>
              <a:gd name="connsiteY50" fmla="*/ 619884 h 1797946"/>
              <a:gd name="connsiteX51" fmla="*/ 1309891 w 1834409"/>
              <a:gd name="connsiteY51" fmla="*/ 552567 h 1797946"/>
              <a:gd name="connsiteX52" fmla="*/ 1183671 w 1834409"/>
              <a:gd name="connsiteY52" fmla="*/ 465614 h 1797946"/>
              <a:gd name="connsiteX53" fmla="*/ 1192085 w 1834409"/>
              <a:gd name="connsiteY53" fmla="*/ 401102 h 1797946"/>
              <a:gd name="connsiteX54" fmla="*/ 1161231 w 1834409"/>
              <a:gd name="connsiteY54" fmla="*/ 387077 h 1797946"/>
              <a:gd name="connsiteX55" fmla="*/ 1175256 w 1834409"/>
              <a:gd name="connsiteY55" fmla="*/ 319759 h 1797946"/>
              <a:gd name="connsiteX56" fmla="*/ 1121963 w 1834409"/>
              <a:gd name="connsiteY56" fmla="*/ 235612 h 1797946"/>
              <a:gd name="connsiteX57" fmla="*/ 1060255 w 1834409"/>
              <a:gd name="connsiteY57" fmla="*/ 157075 h 1797946"/>
              <a:gd name="connsiteX58" fmla="*/ 981717 w 1834409"/>
              <a:gd name="connsiteY58" fmla="*/ 0 h 1797946"/>
              <a:gd name="connsiteX59" fmla="*/ 964888 w 1834409"/>
              <a:gd name="connsiteY59" fmla="*/ 50488 h 1797946"/>
              <a:gd name="connsiteX60" fmla="*/ 782569 w 1834409"/>
              <a:gd name="connsiteY60" fmla="*/ 143050 h 1797946"/>
              <a:gd name="connsiteX61" fmla="*/ 631104 w 1834409"/>
              <a:gd name="connsiteY61" fmla="*/ 252441 h 1797946"/>
              <a:gd name="connsiteX62" fmla="*/ 605860 w 1834409"/>
              <a:gd name="connsiteY62" fmla="*/ 196343 h 1797946"/>
              <a:gd name="connsiteX63" fmla="*/ 476834 w 1834409"/>
              <a:gd name="connsiteY63" fmla="*/ 255246 h 1797946"/>
              <a:gd name="connsiteX64" fmla="*/ 468419 w 1834409"/>
              <a:gd name="connsiteY64" fmla="*/ 532932 h 1797946"/>
              <a:gd name="connsiteX65" fmla="*/ 291710 w 1834409"/>
              <a:gd name="connsiteY65" fmla="*/ 580616 h 1797946"/>
              <a:gd name="connsiteX66" fmla="*/ 215977 w 1834409"/>
              <a:gd name="connsiteY66" fmla="*/ 622689 h 1797946"/>
              <a:gd name="connsiteX67" fmla="*/ 168294 w 1834409"/>
              <a:gd name="connsiteY67" fmla="*/ 605860 h 1797946"/>
              <a:gd name="connsiteX68" fmla="*/ 0 w 1834409"/>
              <a:gd name="connsiteY68" fmla="*/ 572201 h 1797946"/>
              <a:gd name="connsiteX0" fmla="*/ 0 w 1834409"/>
              <a:gd name="connsiteY0" fmla="*/ 572201 h 1797946"/>
              <a:gd name="connsiteX1" fmla="*/ 5609 w 1834409"/>
              <a:gd name="connsiteY1" fmla="*/ 987327 h 1797946"/>
              <a:gd name="connsiteX2" fmla="*/ 103781 w 1834409"/>
              <a:gd name="connsiteY2" fmla="*/ 1262208 h 1797946"/>
              <a:gd name="connsiteX3" fmla="*/ 173904 w 1834409"/>
              <a:gd name="connsiteY3" fmla="*/ 1270623 h 1797946"/>
              <a:gd name="connsiteX4" fmla="*/ 218782 w 1834409"/>
              <a:gd name="connsiteY4" fmla="*/ 1220135 h 1797946"/>
              <a:gd name="connsiteX5" fmla="*/ 305734 w 1834409"/>
              <a:gd name="connsiteY5" fmla="*/ 1147207 h 1797946"/>
              <a:gd name="connsiteX6" fmla="*/ 443175 w 1834409"/>
              <a:gd name="connsiteY6" fmla="*/ 1071475 h 1797946"/>
              <a:gd name="connsiteX7" fmla="*/ 807813 w 1834409"/>
              <a:gd name="connsiteY7" fmla="*/ 1166841 h 1797946"/>
              <a:gd name="connsiteX8" fmla="*/ 827447 w 1834409"/>
              <a:gd name="connsiteY8" fmla="*/ 1354770 h 1797946"/>
              <a:gd name="connsiteX9" fmla="*/ 872326 w 1834409"/>
              <a:gd name="connsiteY9" fmla="*/ 1365990 h 1797946"/>
              <a:gd name="connsiteX10" fmla="*/ 883545 w 1834409"/>
              <a:gd name="connsiteY10" fmla="*/ 1464162 h 1797946"/>
              <a:gd name="connsiteX11" fmla="*/ 936839 w 1834409"/>
              <a:gd name="connsiteY11" fmla="*/ 1475381 h 1797946"/>
              <a:gd name="connsiteX12" fmla="*/ 869521 w 1834409"/>
              <a:gd name="connsiteY12" fmla="*/ 1517455 h 1797946"/>
              <a:gd name="connsiteX13" fmla="*/ 917204 w 1834409"/>
              <a:gd name="connsiteY13" fmla="*/ 1534284 h 1797946"/>
              <a:gd name="connsiteX14" fmla="*/ 905985 w 1834409"/>
              <a:gd name="connsiteY14" fmla="*/ 1562333 h 1797946"/>
              <a:gd name="connsiteX15" fmla="*/ 861106 w 1834409"/>
              <a:gd name="connsiteY15" fmla="*/ 1595992 h 1797946"/>
              <a:gd name="connsiteX16" fmla="*/ 849887 w 1834409"/>
              <a:gd name="connsiteY16" fmla="*/ 1649286 h 1797946"/>
              <a:gd name="connsiteX17" fmla="*/ 891960 w 1834409"/>
              <a:gd name="connsiteY17" fmla="*/ 1652091 h 1797946"/>
              <a:gd name="connsiteX18" fmla="*/ 897570 w 1834409"/>
              <a:gd name="connsiteY18" fmla="*/ 1688554 h 1797946"/>
              <a:gd name="connsiteX19" fmla="*/ 970498 w 1834409"/>
              <a:gd name="connsiteY19" fmla="*/ 1694164 h 1797946"/>
              <a:gd name="connsiteX20" fmla="*/ 981717 w 1834409"/>
              <a:gd name="connsiteY20" fmla="*/ 1736238 h 1797946"/>
              <a:gd name="connsiteX21" fmla="*/ 1049035 w 1834409"/>
              <a:gd name="connsiteY21" fmla="*/ 1775506 h 1797946"/>
              <a:gd name="connsiteX22" fmla="*/ 1099523 w 1834409"/>
              <a:gd name="connsiteY22" fmla="*/ 1755872 h 1797946"/>
              <a:gd name="connsiteX23" fmla="*/ 1158426 w 1834409"/>
              <a:gd name="connsiteY23" fmla="*/ 1767092 h 1797946"/>
              <a:gd name="connsiteX24" fmla="*/ 1141597 w 1834409"/>
              <a:gd name="connsiteY24" fmla="*/ 1797946 h 1797946"/>
              <a:gd name="connsiteX25" fmla="*/ 1281842 w 1834409"/>
              <a:gd name="connsiteY25" fmla="*/ 1764287 h 1797946"/>
              <a:gd name="connsiteX26" fmla="*/ 1335136 w 1834409"/>
              <a:gd name="connsiteY26" fmla="*/ 1727823 h 1797946"/>
              <a:gd name="connsiteX27" fmla="*/ 1399649 w 1834409"/>
              <a:gd name="connsiteY27" fmla="*/ 1741848 h 1797946"/>
              <a:gd name="connsiteX28" fmla="*/ 1514650 w 1834409"/>
              <a:gd name="connsiteY28" fmla="*/ 1671725 h 1797946"/>
              <a:gd name="connsiteX29" fmla="*/ 1537089 w 1834409"/>
              <a:gd name="connsiteY29" fmla="*/ 1604407 h 1797946"/>
              <a:gd name="connsiteX30" fmla="*/ 1534284 w 1834409"/>
              <a:gd name="connsiteY30" fmla="*/ 1509040 h 1797946"/>
              <a:gd name="connsiteX31" fmla="*/ 1581968 w 1834409"/>
              <a:gd name="connsiteY31" fmla="*/ 1436113 h 1797946"/>
              <a:gd name="connsiteX32" fmla="*/ 1495015 w 1834409"/>
              <a:gd name="connsiteY32" fmla="*/ 1295867 h 1797946"/>
              <a:gd name="connsiteX33" fmla="*/ 1579163 w 1834409"/>
              <a:gd name="connsiteY33" fmla="*/ 1262208 h 1797946"/>
              <a:gd name="connsiteX34" fmla="*/ 1610017 w 1834409"/>
              <a:gd name="connsiteY34" fmla="*/ 1309892 h 1797946"/>
              <a:gd name="connsiteX35" fmla="*/ 1660505 w 1834409"/>
              <a:gd name="connsiteY35" fmla="*/ 1309892 h 1797946"/>
              <a:gd name="connsiteX36" fmla="*/ 1680139 w 1834409"/>
              <a:gd name="connsiteY36" fmla="*/ 1259403 h 1797946"/>
              <a:gd name="connsiteX37" fmla="*/ 1657700 w 1834409"/>
              <a:gd name="connsiteY37" fmla="*/ 1217330 h 1797946"/>
              <a:gd name="connsiteX38" fmla="*/ 1708188 w 1834409"/>
              <a:gd name="connsiteY38" fmla="*/ 1158427 h 1797946"/>
              <a:gd name="connsiteX39" fmla="*/ 1747457 w 1834409"/>
              <a:gd name="connsiteY39" fmla="*/ 964888 h 1797946"/>
              <a:gd name="connsiteX40" fmla="*/ 1761482 w 1834409"/>
              <a:gd name="connsiteY40" fmla="*/ 922814 h 1797946"/>
              <a:gd name="connsiteX41" fmla="*/ 1786726 w 1834409"/>
              <a:gd name="connsiteY41" fmla="*/ 855497 h 1797946"/>
              <a:gd name="connsiteX42" fmla="*/ 1834409 w 1834409"/>
              <a:gd name="connsiteY42" fmla="*/ 838667 h 1797946"/>
              <a:gd name="connsiteX43" fmla="*/ 1795141 w 1834409"/>
              <a:gd name="connsiteY43" fmla="*/ 636714 h 1797946"/>
              <a:gd name="connsiteX44" fmla="*/ 1685749 w 1834409"/>
              <a:gd name="connsiteY44" fmla="*/ 636714 h 1797946"/>
              <a:gd name="connsiteX45" fmla="*/ 1685749 w 1834409"/>
              <a:gd name="connsiteY45" fmla="*/ 605860 h 1797946"/>
              <a:gd name="connsiteX46" fmla="*/ 1646480 w 1834409"/>
              <a:gd name="connsiteY46" fmla="*/ 591835 h 1797946"/>
              <a:gd name="connsiteX47" fmla="*/ 1654895 w 1834409"/>
              <a:gd name="connsiteY47" fmla="*/ 560981 h 1797946"/>
              <a:gd name="connsiteX48" fmla="*/ 1514650 w 1834409"/>
              <a:gd name="connsiteY48" fmla="*/ 552567 h 1797946"/>
              <a:gd name="connsiteX49" fmla="*/ 1480991 w 1834409"/>
              <a:gd name="connsiteY49" fmla="*/ 527322 h 1797946"/>
              <a:gd name="connsiteX50" fmla="*/ 1380014 w 1834409"/>
              <a:gd name="connsiteY50" fmla="*/ 619884 h 1797946"/>
              <a:gd name="connsiteX51" fmla="*/ 1309891 w 1834409"/>
              <a:gd name="connsiteY51" fmla="*/ 552567 h 1797946"/>
              <a:gd name="connsiteX52" fmla="*/ 1183671 w 1834409"/>
              <a:gd name="connsiteY52" fmla="*/ 465614 h 1797946"/>
              <a:gd name="connsiteX53" fmla="*/ 1192085 w 1834409"/>
              <a:gd name="connsiteY53" fmla="*/ 401102 h 1797946"/>
              <a:gd name="connsiteX54" fmla="*/ 1161231 w 1834409"/>
              <a:gd name="connsiteY54" fmla="*/ 387077 h 1797946"/>
              <a:gd name="connsiteX55" fmla="*/ 1175256 w 1834409"/>
              <a:gd name="connsiteY55" fmla="*/ 319759 h 1797946"/>
              <a:gd name="connsiteX56" fmla="*/ 1121963 w 1834409"/>
              <a:gd name="connsiteY56" fmla="*/ 235612 h 1797946"/>
              <a:gd name="connsiteX57" fmla="*/ 1060255 w 1834409"/>
              <a:gd name="connsiteY57" fmla="*/ 157075 h 1797946"/>
              <a:gd name="connsiteX58" fmla="*/ 981717 w 1834409"/>
              <a:gd name="connsiteY58" fmla="*/ 0 h 1797946"/>
              <a:gd name="connsiteX59" fmla="*/ 964888 w 1834409"/>
              <a:gd name="connsiteY59" fmla="*/ 50488 h 1797946"/>
              <a:gd name="connsiteX60" fmla="*/ 782569 w 1834409"/>
              <a:gd name="connsiteY60" fmla="*/ 143050 h 1797946"/>
              <a:gd name="connsiteX61" fmla="*/ 639519 w 1834409"/>
              <a:gd name="connsiteY61" fmla="*/ 241222 h 1797946"/>
              <a:gd name="connsiteX62" fmla="*/ 605860 w 1834409"/>
              <a:gd name="connsiteY62" fmla="*/ 196343 h 1797946"/>
              <a:gd name="connsiteX63" fmla="*/ 476834 w 1834409"/>
              <a:gd name="connsiteY63" fmla="*/ 255246 h 1797946"/>
              <a:gd name="connsiteX64" fmla="*/ 468419 w 1834409"/>
              <a:gd name="connsiteY64" fmla="*/ 532932 h 1797946"/>
              <a:gd name="connsiteX65" fmla="*/ 291710 w 1834409"/>
              <a:gd name="connsiteY65" fmla="*/ 580616 h 1797946"/>
              <a:gd name="connsiteX66" fmla="*/ 215977 w 1834409"/>
              <a:gd name="connsiteY66" fmla="*/ 622689 h 1797946"/>
              <a:gd name="connsiteX67" fmla="*/ 168294 w 1834409"/>
              <a:gd name="connsiteY67" fmla="*/ 605860 h 1797946"/>
              <a:gd name="connsiteX68" fmla="*/ 0 w 1834409"/>
              <a:gd name="connsiteY68" fmla="*/ 572201 h 1797946"/>
              <a:gd name="connsiteX0" fmla="*/ 0 w 1834409"/>
              <a:gd name="connsiteY0" fmla="*/ 572201 h 1797946"/>
              <a:gd name="connsiteX1" fmla="*/ 5609 w 1834409"/>
              <a:gd name="connsiteY1" fmla="*/ 987327 h 1797946"/>
              <a:gd name="connsiteX2" fmla="*/ 103781 w 1834409"/>
              <a:gd name="connsiteY2" fmla="*/ 1262208 h 1797946"/>
              <a:gd name="connsiteX3" fmla="*/ 173904 w 1834409"/>
              <a:gd name="connsiteY3" fmla="*/ 1270623 h 1797946"/>
              <a:gd name="connsiteX4" fmla="*/ 218782 w 1834409"/>
              <a:gd name="connsiteY4" fmla="*/ 1220135 h 1797946"/>
              <a:gd name="connsiteX5" fmla="*/ 305734 w 1834409"/>
              <a:gd name="connsiteY5" fmla="*/ 1147207 h 1797946"/>
              <a:gd name="connsiteX6" fmla="*/ 443175 w 1834409"/>
              <a:gd name="connsiteY6" fmla="*/ 1071475 h 1797946"/>
              <a:gd name="connsiteX7" fmla="*/ 807813 w 1834409"/>
              <a:gd name="connsiteY7" fmla="*/ 1166841 h 1797946"/>
              <a:gd name="connsiteX8" fmla="*/ 827447 w 1834409"/>
              <a:gd name="connsiteY8" fmla="*/ 1354770 h 1797946"/>
              <a:gd name="connsiteX9" fmla="*/ 872326 w 1834409"/>
              <a:gd name="connsiteY9" fmla="*/ 1365990 h 1797946"/>
              <a:gd name="connsiteX10" fmla="*/ 883545 w 1834409"/>
              <a:gd name="connsiteY10" fmla="*/ 1464162 h 1797946"/>
              <a:gd name="connsiteX11" fmla="*/ 936839 w 1834409"/>
              <a:gd name="connsiteY11" fmla="*/ 1475381 h 1797946"/>
              <a:gd name="connsiteX12" fmla="*/ 869521 w 1834409"/>
              <a:gd name="connsiteY12" fmla="*/ 1517455 h 1797946"/>
              <a:gd name="connsiteX13" fmla="*/ 917204 w 1834409"/>
              <a:gd name="connsiteY13" fmla="*/ 1534284 h 1797946"/>
              <a:gd name="connsiteX14" fmla="*/ 905985 w 1834409"/>
              <a:gd name="connsiteY14" fmla="*/ 1562333 h 1797946"/>
              <a:gd name="connsiteX15" fmla="*/ 861106 w 1834409"/>
              <a:gd name="connsiteY15" fmla="*/ 1595992 h 1797946"/>
              <a:gd name="connsiteX16" fmla="*/ 849887 w 1834409"/>
              <a:gd name="connsiteY16" fmla="*/ 1649286 h 1797946"/>
              <a:gd name="connsiteX17" fmla="*/ 891960 w 1834409"/>
              <a:gd name="connsiteY17" fmla="*/ 1652091 h 1797946"/>
              <a:gd name="connsiteX18" fmla="*/ 897570 w 1834409"/>
              <a:gd name="connsiteY18" fmla="*/ 1688554 h 1797946"/>
              <a:gd name="connsiteX19" fmla="*/ 970498 w 1834409"/>
              <a:gd name="connsiteY19" fmla="*/ 1694164 h 1797946"/>
              <a:gd name="connsiteX20" fmla="*/ 981717 w 1834409"/>
              <a:gd name="connsiteY20" fmla="*/ 1736238 h 1797946"/>
              <a:gd name="connsiteX21" fmla="*/ 1049035 w 1834409"/>
              <a:gd name="connsiteY21" fmla="*/ 1775506 h 1797946"/>
              <a:gd name="connsiteX22" fmla="*/ 1099523 w 1834409"/>
              <a:gd name="connsiteY22" fmla="*/ 1755872 h 1797946"/>
              <a:gd name="connsiteX23" fmla="*/ 1158426 w 1834409"/>
              <a:gd name="connsiteY23" fmla="*/ 1767092 h 1797946"/>
              <a:gd name="connsiteX24" fmla="*/ 1141597 w 1834409"/>
              <a:gd name="connsiteY24" fmla="*/ 1797946 h 1797946"/>
              <a:gd name="connsiteX25" fmla="*/ 1281842 w 1834409"/>
              <a:gd name="connsiteY25" fmla="*/ 1764287 h 1797946"/>
              <a:gd name="connsiteX26" fmla="*/ 1335136 w 1834409"/>
              <a:gd name="connsiteY26" fmla="*/ 1727823 h 1797946"/>
              <a:gd name="connsiteX27" fmla="*/ 1399649 w 1834409"/>
              <a:gd name="connsiteY27" fmla="*/ 1741848 h 1797946"/>
              <a:gd name="connsiteX28" fmla="*/ 1514650 w 1834409"/>
              <a:gd name="connsiteY28" fmla="*/ 1671725 h 1797946"/>
              <a:gd name="connsiteX29" fmla="*/ 1537089 w 1834409"/>
              <a:gd name="connsiteY29" fmla="*/ 1604407 h 1797946"/>
              <a:gd name="connsiteX30" fmla="*/ 1534284 w 1834409"/>
              <a:gd name="connsiteY30" fmla="*/ 1509040 h 1797946"/>
              <a:gd name="connsiteX31" fmla="*/ 1581968 w 1834409"/>
              <a:gd name="connsiteY31" fmla="*/ 1436113 h 1797946"/>
              <a:gd name="connsiteX32" fmla="*/ 1495015 w 1834409"/>
              <a:gd name="connsiteY32" fmla="*/ 1295867 h 1797946"/>
              <a:gd name="connsiteX33" fmla="*/ 1579163 w 1834409"/>
              <a:gd name="connsiteY33" fmla="*/ 1262208 h 1797946"/>
              <a:gd name="connsiteX34" fmla="*/ 1610017 w 1834409"/>
              <a:gd name="connsiteY34" fmla="*/ 1309892 h 1797946"/>
              <a:gd name="connsiteX35" fmla="*/ 1660505 w 1834409"/>
              <a:gd name="connsiteY35" fmla="*/ 1309892 h 1797946"/>
              <a:gd name="connsiteX36" fmla="*/ 1680139 w 1834409"/>
              <a:gd name="connsiteY36" fmla="*/ 1259403 h 1797946"/>
              <a:gd name="connsiteX37" fmla="*/ 1657700 w 1834409"/>
              <a:gd name="connsiteY37" fmla="*/ 1217330 h 1797946"/>
              <a:gd name="connsiteX38" fmla="*/ 1708188 w 1834409"/>
              <a:gd name="connsiteY38" fmla="*/ 1158427 h 1797946"/>
              <a:gd name="connsiteX39" fmla="*/ 1747457 w 1834409"/>
              <a:gd name="connsiteY39" fmla="*/ 964888 h 1797946"/>
              <a:gd name="connsiteX40" fmla="*/ 1761482 w 1834409"/>
              <a:gd name="connsiteY40" fmla="*/ 922814 h 1797946"/>
              <a:gd name="connsiteX41" fmla="*/ 1786726 w 1834409"/>
              <a:gd name="connsiteY41" fmla="*/ 855497 h 1797946"/>
              <a:gd name="connsiteX42" fmla="*/ 1834409 w 1834409"/>
              <a:gd name="connsiteY42" fmla="*/ 838667 h 1797946"/>
              <a:gd name="connsiteX43" fmla="*/ 1795141 w 1834409"/>
              <a:gd name="connsiteY43" fmla="*/ 636714 h 1797946"/>
              <a:gd name="connsiteX44" fmla="*/ 1685749 w 1834409"/>
              <a:gd name="connsiteY44" fmla="*/ 636714 h 1797946"/>
              <a:gd name="connsiteX45" fmla="*/ 1685749 w 1834409"/>
              <a:gd name="connsiteY45" fmla="*/ 605860 h 1797946"/>
              <a:gd name="connsiteX46" fmla="*/ 1646480 w 1834409"/>
              <a:gd name="connsiteY46" fmla="*/ 591835 h 1797946"/>
              <a:gd name="connsiteX47" fmla="*/ 1654895 w 1834409"/>
              <a:gd name="connsiteY47" fmla="*/ 560981 h 1797946"/>
              <a:gd name="connsiteX48" fmla="*/ 1514650 w 1834409"/>
              <a:gd name="connsiteY48" fmla="*/ 552567 h 1797946"/>
              <a:gd name="connsiteX49" fmla="*/ 1480991 w 1834409"/>
              <a:gd name="connsiteY49" fmla="*/ 527322 h 1797946"/>
              <a:gd name="connsiteX50" fmla="*/ 1380014 w 1834409"/>
              <a:gd name="connsiteY50" fmla="*/ 619884 h 1797946"/>
              <a:gd name="connsiteX51" fmla="*/ 1309891 w 1834409"/>
              <a:gd name="connsiteY51" fmla="*/ 552567 h 1797946"/>
              <a:gd name="connsiteX52" fmla="*/ 1183671 w 1834409"/>
              <a:gd name="connsiteY52" fmla="*/ 465614 h 1797946"/>
              <a:gd name="connsiteX53" fmla="*/ 1192085 w 1834409"/>
              <a:gd name="connsiteY53" fmla="*/ 401102 h 1797946"/>
              <a:gd name="connsiteX54" fmla="*/ 1161231 w 1834409"/>
              <a:gd name="connsiteY54" fmla="*/ 387077 h 1797946"/>
              <a:gd name="connsiteX55" fmla="*/ 1175256 w 1834409"/>
              <a:gd name="connsiteY55" fmla="*/ 319759 h 1797946"/>
              <a:gd name="connsiteX56" fmla="*/ 1121963 w 1834409"/>
              <a:gd name="connsiteY56" fmla="*/ 235612 h 1797946"/>
              <a:gd name="connsiteX57" fmla="*/ 1060255 w 1834409"/>
              <a:gd name="connsiteY57" fmla="*/ 157075 h 1797946"/>
              <a:gd name="connsiteX58" fmla="*/ 981717 w 1834409"/>
              <a:gd name="connsiteY58" fmla="*/ 0 h 1797946"/>
              <a:gd name="connsiteX59" fmla="*/ 964888 w 1834409"/>
              <a:gd name="connsiteY59" fmla="*/ 50488 h 1797946"/>
              <a:gd name="connsiteX60" fmla="*/ 782569 w 1834409"/>
              <a:gd name="connsiteY60" fmla="*/ 143050 h 1797946"/>
              <a:gd name="connsiteX61" fmla="*/ 639519 w 1834409"/>
              <a:gd name="connsiteY61" fmla="*/ 241222 h 1797946"/>
              <a:gd name="connsiteX62" fmla="*/ 605860 w 1834409"/>
              <a:gd name="connsiteY62" fmla="*/ 196343 h 1797946"/>
              <a:gd name="connsiteX63" fmla="*/ 476834 w 1834409"/>
              <a:gd name="connsiteY63" fmla="*/ 246832 h 1797946"/>
              <a:gd name="connsiteX64" fmla="*/ 468419 w 1834409"/>
              <a:gd name="connsiteY64" fmla="*/ 532932 h 1797946"/>
              <a:gd name="connsiteX65" fmla="*/ 291710 w 1834409"/>
              <a:gd name="connsiteY65" fmla="*/ 580616 h 1797946"/>
              <a:gd name="connsiteX66" fmla="*/ 215977 w 1834409"/>
              <a:gd name="connsiteY66" fmla="*/ 622689 h 1797946"/>
              <a:gd name="connsiteX67" fmla="*/ 168294 w 1834409"/>
              <a:gd name="connsiteY67" fmla="*/ 605860 h 1797946"/>
              <a:gd name="connsiteX68" fmla="*/ 0 w 1834409"/>
              <a:gd name="connsiteY68" fmla="*/ 572201 h 1797946"/>
              <a:gd name="connsiteX0" fmla="*/ 0 w 1834409"/>
              <a:gd name="connsiteY0" fmla="*/ 572201 h 1797946"/>
              <a:gd name="connsiteX1" fmla="*/ 5609 w 1834409"/>
              <a:gd name="connsiteY1" fmla="*/ 987327 h 1797946"/>
              <a:gd name="connsiteX2" fmla="*/ 103781 w 1834409"/>
              <a:gd name="connsiteY2" fmla="*/ 1262208 h 1797946"/>
              <a:gd name="connsiteX3" fmla="*/ 173904 w 1834409"/>
              <a:gd name="connsiteY3" fmla="*/ 1270623 h 1797946"/>
              <a:gd name="connsiteX4" fmla="*/ 218782 w 1834409"/>
              <a:gd name="connsiteY4" fmla="*/ 1220135 h 1797946"/>
              <a:gd name="connsiteX5" fmla="*/ 305734 w 1834409"/>
              <a:gd name="connsiteY5" fmla="*/ 1147207 h 1797946"/>
              <a:gd name="connsiteX6" fmla="*/ 443175 w 1834409"/>
              <a:gd name="connsiteY6" fmla="*/ 1071475 h 1797946"/>
              <a:gd name="connsiteX7" fmla="*/ 807813 w 1834409"/>
              <a:gd name="connsiteY7" fmla="*/ 1166841 h 1797946"/>
              <a:gd name="connsiteX8" fmla="*/ 827447 w 1834409"/>
              <a:gd name="connsiteY8" fmla="*/ 1354770 h 1797946"/>
              <a:gd name="connsiteX9" fmla="*/ 872326 w 1834409"/>
              <a:gd name="connsiteY9" fmla="*/ 1365990 h 1797946"/>
              <a:gd name="connsiteX10" fmla="*/ 883545 w 1834409"/>
              <a:gd name="connsiteY10" fmla="*/ 1464162 h 1797946"/>
              <a:gd name="connsiteX11" fmla="*/ 936839 w 1834409"/>
              <a:gd name="connsiteY11" fmla="*/ 1475381 h 1797946"/>
              <a:gd name="connsiteX12" fmla="*/ 869521 w 1834409"/>
              <a:gd name="connsiteY12" fmla="*/ 1517455 h 1797946"/>
              <a:gd name="connsiteX13" fmla="*/ 917204 w 1834409"/>
              <a:gd name="connsiteY13" fmla="*/ 1534284 h 1797946"/>
              <a:gd name="connsiteX14" fmla="*/ 905985 w 1834409"/>
              <a:gd name="connsiteY14" fmla="*/ 1562333 h 1797946"/>
              <a:gd name="connsiteX15" fmla="*/ 861106 w 1834409"/>
              <a:gd name="connsiteY15" fmla="*/ 1595992 h 1797946"/>
              <a:gd name="connsiteX16" fmla="*/ 849887 w 1834409"/>
              <a:gd name="connsiteY16" fmla="*/ 1649286 h 1797946"/>
              <a:gd name="connsiteX17" fmla="*/ 891960 w 1834409"/>
              <a:gd name="connsiteY17" fmla="*/ 1652091 h 1797946"/>
              <a:gd name="connsiteX18" fmla="*/ 897570 w 1834409"/>
              <a:gd name="connsiteY18" fmla="*/ 1688554 h 1797946"/>
              <a:gd name="connsiteX19" fmla="*/ 970498 w 1834409"/>
              <a:gd name="connsiteY19" fmla="*/ 1694164 h 1797946"/>
              <a:gd name="connsiteX20" fmla="*/ 981717 w 1834409"/>
              <a:gd name="connsiteY20" fmla="*/ 1736238 h 1797946"/>
              <a:gd name="connsiteX21" fmla="*/ 1049035 w 1834409"/>
              <a:gd name="connsiteY21" fmla="*/ 1775506 h 1797946"/>
              <a:gd name="connsiteX22" fmla="*/ 1099523 w 1834409"/>
              <a:gd name="connsiteY22" fmla="*/ 1755872 h 1797946"/>
              <a:gd name="connsiteX23" fmla="*/ 1158426 w 1834409"/>
              <a:gd name="connsiteY23" fmla="*/ 1767092 h 1797946"/>
              <a:gd name="connsiteX24" fmla="*/ 1141597 w 1834409"/>
              <a:gd name="connsiteY24" fmla="*/ 1797946 h 1797946"/>
              <a:gd name="connsiteX25" fmla="*/ 1281842 w 1834409"/>
              <a:gd name="connsiteY25" fmla="*/ 1764287 h 1797946"/>
              <a:gd name="connsiteX26" fmla="*/ 1335136 w 1834409"/>
              <a:gd name="connsiteY26" fmla="*/ 1727823 h 1797946"/>
              <a:gd name="connsiteX27" fmla="*/ 1399649 w 1834409"/>
              <a:gd name="connsiteY27" fmla="*/ 1741848 h 1797946"/>
              <a:gd name="connsiteX28" fmla="*/ 1514650 w 1834409"/>
              <a:gd name="connsiteY28" fmla="*/ 1671725 h 1797946"/>
              <a:gd name="connsiteX29" fmla="*/ 1537089 w 1834409"/>
              <a:gd name="connsiteY29" fmla="*/ 1604407 h 1797946"/>
              <a:gd name="connsiteX30" fmla="*/ 1534284 w 1834409"/>
              <a:gd name="connsiteY30" fmla="*/ 1509040 h 1797946"/>
              <a:gd name="connsiteX31" fmla="*/ 1581968 w 1834409"/>
              <a:gd name="connsiteY31" fmla="*/ 1436113 h 1797946"/>
              <a:gd name="connsiteX32" fmla="*/ 1495015 w 1834409"/>
              <a:gd name="connsiteY32" fmla="*/ 1295867 h 1797946"/>
              <a:gd name="connsiteX33" fmla="*/ 1579163 w 1834409"/>
              <a:gd name="connsiteY33" fmla="*/ 1262208 h 1797946"/>
              <a:gd name="connsiteX34" fmla="*/ 1610017 w 1834409"/>
              <a:gd name="connsiteY34" fmla="*/ 1309892 h 1797946"/>
              <a:gd name="connsiteX35" fmla="*/ 1660505 w 1834409"/>
              <a:gd name="connsiteY35" fmla="*/ 1309892 h 1797946"/>
              <a:gd name="connsiteX36" fmla="*/ 1680139 w 1834409"/>
              <a:gd name="connsiteY36" fmla="*/ 1259403 h 1797946"/>
              <a:gd name="connsiteX37" fmla="*/ 1657700 w 1834409"/>
              <a:gd name="connsiteY37" fmla="*/ 1217330 h 1797946"/>
              <a:gd name="connsiteX38" fmla="*/ 1708188 w 1834409"/>
              <a:gd name="connsiteY38" fmla="*/ 1158427 h 1797946"/>
              <a:gd name="connsiteX39" fmla="*/ 1747457 w 1834409"/>
              <a:gd name="connsiteY39" fmla="*/ 964888 h 1797946"/>
              <a:gd name="connsiteX40" fmla="*/ 1761482 w 1834409"/>
              <a:gd name="connsiteY40" fmla="*/ 922814 h 1797946"/>
              <a:gd name="connsiteX41" fmla="*/ 1786726 w 1834409"/>
              <a:gd name="connsiteY41" fmla="*/ 855497 h 1797946"/>
              <a:gd name="connsiteX42" fmla="*/ 1834409 w 1834409"/>
              <a:gd name="connsiteY42" fmla="*/ 838667 h 1797946"/>
              <a:gd name="connsiteX43" fmla="*/ 1795141 w 1834409"/>
              <a:gd name="connsiteY43" fmla="*/ 636714 h 1797946"/>
              <a:gd name="connsiteX44" fmla="*/ 1685749 w 1834409"/>
              <a:gd name="connsiteY44" fmla="*/ 636714 h 1797946"/>
              <a:gd name="connsiteX45" fmla="*/ 1685749 w 1834409"/>
              <a:gd name="connsiteY45" fmla="*/ 605860 h 1797946"/>
              <a:gd name="connsiteX46" fmla="*/ 1646480 w 1834409"/>
              <a:gd name="connsiteY46" fmla="*/ 591835 h 1797946"/>
              <a:gd name="connsiteX47" fmla="*/ 1654895 w 1834409"/>
              <a:gd name="connsiteY47" fmla="*/ 560981 h 1797946"/>
              <a:gd name="connsiteX48" fmla="*/ 1514650 w 1834409"/>
              <a:gd name="connsiteY48" fmla="*/ 552567 h 1797946"/>
              <a:gd name="connsiteX49" fmla="*/ 1480991 w 1834409"/>
              <a:gd name="connsiteY49" fmla="*/ 527322 h 1797946"/>
              <a:gd name="connsiteX50" fmla="*/ 1380014 w 1834409"/>
              <a:gd name="connsiteY50" fmla="*/ 619884 h 1797946"/>
              <a:gd name="connsiteX51" fmla="*/ 1309891 w 1834409"/>
              <a:gd name="connsiteY51" fmla="*/ 552567 h 1797946"/>
              <a:gd name="connsiteX52" fmla="*/ 1183671 w 1834409"/>
              <a:gd name="connsiteY52" fmla="*/ 465614 h 1797946"/>
              <a:gd name="connsiteX53" fmla="*/ 1192085 w 1834409"/>
              <a:gd name="connsiteY53" fmla="*/ 401102 h 1797946"/>
              <a:gd name="connsiteX54" fmla="*/ 1161231 w 1834409"/>
              <a:gd name="connsiteY54" fmla="*/ 387077 h 1797946"/>
              <a:gd name="connsiteX55" fmla="*/ 1175256 w 1834409"/>
              <a:gd name="connsiteY55" fmla="*/ 319759 h 1797946"/>
              <a:gd name="connsiteX56" fmla="*/ 1121963 w 1834409"/>
              <a:gd name="connsiteY56" fmla="*/ 235612 h 1797946"/>
              <a:gd name="connsiteX57" fmla="*/ 1060255 w 1834409"/>
              <a:gd name="connsiteY57" fmla="*/ 157075 h 1797946"/>
              <a:gd name="connsiteX58" fmla="*/ 981717 w 1834409"/>
              <a:gd name="connsiteY58" fmla="*/ 0 h 1797946"/>
              <a:gd name="connsiteX59" fmla="*/ 964888 w 1834409"/>
              <a:gd name="connsiteY59" fmla="*/ 50488 h 1797946"/>
              <a:gd name="connsiteX60" fmla="*/ 782569 w 1834409"/>
              <a:gd name="connsiteY60" fmla="*/ 143050 h 1797946"/>
              <a:gd name="connsiteX61" fmla="*/ 639519 w 1834409"/>
              <a:gd name="connsiteY61" fmla="*/ 241222 h 1797946"/>
              <a:gd name="connsiteX62" fmla="*/ 605860 w 1834409"/>
              <a:gd name="connsiteY62" fmla="*/ 196343 h 1797946"/>
              <a:gd name="connsiteX63" fmla="*/ 476834 w 1834409"/>
              <a:gd name="connsiteY63" fmla="*/ 246832 h 1797946"/>
              <a:gd name="connsiteX64" fmla="*/ 468419 w 1834409"/>
              <a:gd name="connsiteY64" fmla="*/ 532932 h 1797946"/>
              <a:gd name="connsiteX65" fmla="*/ 291710 w 1834409"/>
              <a:gd name="connsiteY65" fmla="*/ 580616 h 1797946"/>
              <a:gd name="connsiteX66" fmla="*/ 215977 w 1834409"/>
              <a:gd name="connsiteY66" fmla="*/ 622689 h 1797946"/>
              <a:gd name="connsiteX67" fmla="*/ 171099 w 1834409"/>
              <a:gd name="connsiteY67" fmla="*/ 600250 h 1797946"/>
              <a:gd name="connsiteX68" fmla="*/ 0 w 1834409"/>
              <a:gd name="connsiteY68" fmla="*/ 572201 h 1797946"/>
              <a:gd name="connsiteX0" fmla="*/ 0 w 1834409"/>
              <a:gd name="connsiteY0" fmla="*/ 572201 h 1797946"/>
              <a:gd name="connsiteX1" fmla="*/ 5609 w 1834409"/>
              <a:gd name="connsiteY1" fmla="*/ 987327 h 1797946"/>
              <a:gd name="connsiteX2" fmla="*/ 103781 w 1834409"/>
              <a:gd name="connsiteY2" fmla="*/ 1262208 h 1797946"/>
              <a:gd name="connsiteX3" fmla="*/ 173904 w 1834409"/>
              <a:gd name="connsiteY3" fmla="*/ 1270623 h 1797946"/>
              <a:gd name="connsiteX4" fmla="*/ 218782 w 1834409"/>
              <a:gd name="connsiteY4" fmla="*/ 1220135 h 1797946"/>
              <a:gd name="connsiteX5" fmla="*/ 305734 w 1834409"/>
              <a:gd name="connsiteY5" fmla="*/ 1147207 h 1797946"/>
              <a:gd name="connsiteX6" fmla="*/ 443175 w 1834409"/>
              <a:gd name="connsiteY6" fmla="*/ 1071475 h 1797946"/>
              <a:gd name="connsiteX7" fmla="*/ 807813 w 1834409"/>
              <a:gd name="connsiteY7" fmla="*/ 1166841 h 1797946"/>
              <a:gd name="connsiteX8" fmla="*/ 827447 w 1834409"/>
              <a:gd name="connsiteY8" fmla="*/ 1354770 h 1797946"/>
              <a:gd name="connsiteX9" fmla="*/ 872326 w 1834409"/>
              <a:gd name="connsiteY9" fmla="*/ 1365990 h 1797946"/>
              <a:gd name="connsiteX10" fmla="*/ 883545 w 1834409"/>
              <a:gd name="connsiteY10" fmla="*/ 1464162 h 1797946"/>
              <a:gd name="connsiteX11" fmla="*/ 936839 w 1834409"/>
              <a:gd name="connsiteY11" fmla="*/ 1475381 h 1797946"/>
              <a:gd name="connsiteX12" fmla="*/ 869521 w 1834409"/>
              <a:gd name="connsiteY12" fmla="*/ 1517455 h 1797946"/>
              <a:gd name="connsiteX13" fmla="*/ 917204 w 1834409"/>
              <a:gd name="connsiteY13" fmla="*/ 1534284 h 1797946"/>
              <a:gd name="connsiteX14" fmla="*/ 905985 w 1834409"/>
              <a:gd name="connsiteY14" fmla="*/ 1562333 h 1797946"/>
              <a:gd name="connsiteX15" fmla="*/ 861106 w 1834409"/>
              <a:gd name="connsiteY15" fmla="*/ 1595992 h 1797946"/>
              <a:gd name="connsiteX16" fmla="*/ 849887 w 1834409"/>
              <a:gd name="connsiteY16" fmla="*/ 1649286 h 1797946"/>
              <a:gd name="connsiteX17" fmla="*/ 891960 w 1834409"/>
              <a:gd name="connsiteY17" fmla="*/ 1652091 h 1797946"/>
              <a:gd name="connsiteX18" fmla="*/ 897570 w 1834409"/>
              <a:gd name="connsiteY18" fmla="*/ 1688554 h 1797946"/>
              <a:gd name="connsiteX19" fmla="*/ 970498 w 1834409"/>
              <a:gd name="connsiteY19" fmla="*/ 1694164 h 1797946"/>
              <a:gd name="connsiteX20" fmla="*/ 981717 w 1834409"/>
              <a:gd name="connsiteY20" fmla="*/ 1736238 h 1797946"/>
              <a:gd name="connsiteX21" fmla="*/ 1049035 w 1834409"/>
              <a:gd name="connsiteY21" fmla="*/ 1775506 h 1797946"/>
              <a:gd name="connsiteX22" fmla="*/ 1099523 w 1834409"/>
              <a:gd name="connsiteY22" fmla="*/ 1755872 h 1797946"/>
              <a:gd name="connsiteX23" fmla="*/ 1158426 w 1834409"/>
              <a:gd name="connsiteY23" fmla="*/ 1767092 h 1797946"/>
              <a:gd name="connsiteX24" fmla="*/ 1141597 w 1834409"/>
              <a:gd name="connsiteY24" fmla="*/ 1797946 h 1797946"/>
              <a:gd name="connsiteX25" fmla="*/ 1281842 w 1834409"/>
              <a:gd name="connsiteY25" fmla="*/ 1764287 h 1797946"/>
              <a:gd name="connsiteX26" fmla="*/ 1335136 w 1834409"/>
              <a:gd name="connsiteY26" fmla="*/ 1727823 h 1797946"/>
              <a:gd name="connsiteX27" fmla="*/ 1399649 w 1834409"/>
              <a:gd name="connsiteY27" fmla="*/ 1741848 h 1797946"/>
              <a:gd name="connsiteX28" fmla="*/ 1514650 w 1834409"/>
              <a:gd name="connsiteY28" fmla="*/ 1671725 h 1797946"/>
              <a:gd name="connsiteX29" fmla="*/ 1537089 w 1834409"/>
              <a:gd name="connsiteY29" fmla="*/ 1604407 h 1797946"/>
              <a:gd name="connsiteX30" fmla="*/ 1534284 w 1834409"/>
              <a:gd name="connsiteY30" fmla="*/ 1509040 h 1797946"/>
              <a:gd name="connsiteX31" fmla="*/ 1581968 w 1834409"/>
              <a:gd name="connsiteY31" fmla="*/ 1436113 h 1797946"/>
              <a:gd name="connsiteX32" fmla="*/ 1495015 w 1834409"/>
              <a:gd name="connsiteY32" fmla="*/ 1295867 h 1797946"/>
              <a:gd name="connsiteX33" fmla="*/ 1579163 w 1834409"/>
              <a:gd name="connsiteY33" fmla="*/ 1262208 h 1797946"/>
              <a:gd name="connsiteX34" fmla="*/ 1610017 w 1834409"/>
              <a:gd name="connsiteY34" fmla="*/ 1309892 h 1797946"/>
              <a:gd name="connsiteX35" fmla="*/ 1660505 w 1834409"/>
              <a:gd name="connsiteY35" fmla="*/ 1309892 h 1797946"/>
              <a:gd name="connsiteX36" fmla="*/ 1680139 w 1834409"/>
              <a:gd name="connsiteY36" fmla="*/ 1259403 h 1797946"/>
              <a:gd name="connsiteX37" fmla="*/ 1657700 w 1834409"/>
              <a:gd name="connsiteY37" fmla="*/ 1217330 h 1797946"/>
              <a:gd name="connsiteX38" fmla="*/ 1708188 w 1834409"/>
              <a:gd name="connsiteY38" fmla="*/ 1158427 h 1797946"/>
              <a:gd name="connsiteX39" fmla="*/ 1747457 w 1834409"/>
              <a:gd name="connsiteY39" fmla="*/ 964888 h 1797946"/>
              <a:gd name="connsiteX40" fmla="*/ 1761482 w 1834409"/>
              <a:gd name="connsiteY40" fmla="*/ 922814 h 1797946"/>
              <a:gd name="connsiteX41" fmla="*/ 1786726 w 1834409"/>
              <a:gd name="connsiteY41" fmla="*/ 855497 h 1797946"/>
              <a:gd name="connsiteX42" fmla="*/ 1834409 w 1834409"/>
              <a:gd name="connsiteY42" fmla="*/ 838667 h 1797946"/>
              <a:gd name="connsiteX43" fmla="*/ 1795141 w 1834409"/>
              <a:gd name="connsiteY43" fmla="*/ 636714 h 1797946"/>
              <a:gd name="connsiteX44" fmla="*/ 1685749 w 1834409"/>
              <a:gd name="connsiteY44" fmla="*/ 636714 h 1797946"/>
              <a:gd name="connsiteX45" fmla="*/ 1685749 w 1834409"/>
              <a:gd name="connsiteY45" fmla="*/ 605860 h 1797946"/>
              <a:gd name="connsiteX46" fmla="*/ 1646480 w 1834409"/>
              <a:gd name="connsiteY46" fmla="*/ 591835 h 1797946"/>
              <a:gd name="connsiteX47" fmla="*/ 1654895 w 1834409"/>
              <a:gd name="connsiteY47" fmla="*/ 560981 h 1797946"/>
              <a:gd name="connsiteX48" fmla="*/ 1514650 w 1834409"/>
              <a:gd name="connsiteY48" fmla="*/ 552567 h 1797946"/>
              <a:gd name="connsiteX49" fmla="*/ 1480991 w 1834409"/>
              <a:gd name="connsiteY49" fmla="*/ 527322 h 1797946"/>
              <a:gd name="connsiteX50" fmla="*/ 1380014 w 1834409"/>
              <a:gd name="connsiteY50" fmla="*/ 619884 h 1797946"/>
              <a:gd name="connsiteX51" fmla="*/ 1309891 w 1834409"/>
              <a:gd name="connsiteY51" fmla="*/ 552567 h 1797946"/>
              <a:gd name="connsiteX52" fmla="*/ 1183671 w 1834409"/>
              <a:gd name="connsiteY52" fmla="*/ 465614 h 1797946"/>
              <a:gd name="connsiteX53" fmla="*/ 1192085 w 1834409"/>
              <a:gd name="connsiteY53" fmla="*/ 401102 h 1797946"/>
              <a:gd name="connsiteX54" fmla="*/ 1161231 w 1834409"/>
              <a:gd name="connsiteY54" fmla="*/ 387077 h 1797946"/>
              <a:gd name="connsiteX55" fmla="*/ 1175256 w 1834409"/>
              <a:gd name="connsiteY55" fmla="*/ 319759 h 1797946"/>
              <a:gd name="connsiteX56" fmla="*/ 1121963 w 1834409"/>
              <a:gd name="connsiteY56" fmla="*/ 235612 h 1797946"/>
              <a:gd name="connsiteX57" fmla="*/ 1060255 w 1834409"/>
              <a:gd name="connsiteY57" fmla="*/ 157075 h 1797946"/>
              <a:gd name="connsiteX58" fmla="*/ 981717 w 1834409"/>
              <a:gd name="connsiteY58" fmla="*/ 0 h 1797946"/>
              <a:gd name="connsiteX59" fmla="*/ 964888 w 1834409"/>
              <a:gd name="connsiteY59" fmla="*/ 50488 h 1797946"/>
              <a:gd name="connsiteX60" fmla="*/ 782569 w 1834409"/>
              <a:gd name="connsiteY60" fmla="*/ 143050 h 1797946"/>
              <a:gd name="connsiteX61" fmla="*/ 639519 w 1834409"/>
              <a:gd name="connsiteY61" fmla="*/ 241222 h 1797946"/>
              <a:gd name="connsiteX62" fmla="*/ 605860 w 1834409"/>
              <a:gd name="connsiteY62" fmla="*/ 196343 h 1797946"/>
              <a:gd name="connsiteX63" fmla="*/ 476834 w 1834409"/>
              <a:gd name="connsiteY63" fmla="*/ 246832 h 1797946"/>
              <a:gd name="connsiteX64" fmla="*/ 468419 w 1834409"/>
              <a:gd name="connsiteY64" fmla="*/ 532932 h 1797946"/>
              <a:gd name="connsiteX65" fmla="*/ 291710 w 1834409"/>
              <a:gd name="connsiteY65" fmla="*/ 580616 h 1797946"/>
              <a:gd name="connsiteX66" fmla="*/ 221586 w 1834409"/>
              <a:gd name="connsiteY66" fmla="*/ 614275 h 1797946"/>
              <a:gd name="connsiteX67" fmla="*/ 171099 w 1834409"/>
              <a:gd name="connsiteY67" fmla="*/ 600250 h 1797946"/>
              <a:gd name="connsiteX68" fmla="*/ 0 w 1834409"/>
              <a:gd name="connsiteY68" fmla="*/ 572201 h 179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834409" h="1797946">
                <a:moveTo>
                  <a:pt x="0" y="572201"/>
                </a:moveTo>
                <a:cubicBezTo>
                  <a:pt x="1870" y="710576"/>
                  <a:pt x="3739" y="848952"/>
                  <a:pt x="5609" y="987327"/>
                </a:cubicBezTo>
                <a:lnTo>
                  <a:pt x="103781" y="1262208"/>
                </a:lnTo>
                <a:lnTo>
                  <a:pt x="173904" y="1270623"/>
                </a:lnTo>
                <a:lnTo>
                  <a:pt x="218782" y="1220135"/>
                </a:lnTo>
                <a:lnTo>
                  <a:pt x="305734" y="1147207"/>
                </a:lnTo>
                <a:lnTo>
                  <a:pt x="443175" y="1071475"/>
                </a:lnTo>
                <a:lnTo>
                  <a:pt x="807813" y="1166841"/>
                </a:lnTo>
                <a:lnTo>
                  <a:pt x="827447" y="1354770"/>
                </a:lnTo>
                <a:lnTo>
                  <a:pt x="872326" y="1365990"/>
                </a:lnTo>
                <a:lnTo>
                  <a:pt x="883545" y="1464162"/>
                </a:lnTo>
                <a:lnTo>
                  <a:pt x="936839" y="1475381"/>
                </a:lnTo>
                <a:lnTo>
                  <a:pt x="869521" y="1517455"/>
                </a:lnTo>
                <a:lnTo>
                  <a:pt x="917204" y="1534284"/>
                </a:lnTo>
                <a:lnTo>
                  <a:pt x="905985" y="1562333"/>
                </a:lnTo>
                <a:lnTo>
                  <a:pt x="861106" y="1595992"/>
                </a:lnTo>
                <a:lnTo>
                  <a:pt x="849887" y="1649286"/>
                </a:lnTo>
                <a:lnTo>
                  <a:pt x="891960" y="1652091"/>
                </a:lnTo>
                <a:lnTo>
                  <a:pt x="897570" y="1688554"/>
                </a:lnTo>
                <a:lnTo>
                  <a:pt x="970498" y="1694164"/>
                </a:lnTo>
                <a:lnTo>
                  <a:pt x="981717" y="1736238"/>
                </a:lnTo>
                <a:lnTo>
                  <a:pt x="1049035" y="1775506"/>
                </a:lnTo>
                <a:lnTo>
                  <a:pt x="1099523" y="1755872"/>
                </a:lnTo>
                <a:lnTo>
                  <a:pt x="1158426" y="1767092"/>
                </a:lnTo>
                <a:lnTo>
                  <a:pt x="1141597" y="1797946"/>
                </a:lnTo>
                <a:lnTo>
                  <a:pt x="1281842" y="1764287"/>
                </a:lnTo>
                <a:lnTo>
                  <a:pt x="1335136" y="1727823"/>
                </a:lnTo>
                <a:lnTo>
                  <a:pt x="1399649" y="1741848"/>
                </a:lnTo>
                <a:lnTo>
                  <a:pt x="1514650" y="1671725"/>
                </a:lnTo>
                <a:lnTo>
                  <a:pt x="1537089" y="1604407"/>
                </a:lnTo>
                <a:lnTo>
                  <a:pt x="1534284" y="1509040"/>
                </a:lnTo>
                <a:lnTo>
                  <a:pt x="1581968" y="1436113"/>
                </a:lnTo>
                <a:lnTo>
                  <a:pt x="1495015" y="1295867"/>
                </a:lnTo>
                <a:lnTo>
                  <a:pt x="1579163" y="1262208"/>
                </a:lnTo>
                <a:lnTo>
                  <a:pt x="1610017" y="1309892"/>
                </a:lnTo>
                <a:lnTo>
                  <a:pt x="1660505" y="1309892"/>
                </a:lnTo>
                <a:lnTo>
                  <a:pt x="1680139" y="1259403"/>
                </a:lnTo>
                <a:lnTo>
                  <a:pt x="1657700" y="1217330"/>
                </a:lnTo>
                <a:lnTo>
                  <a:pt x="1708188" y="1158427"/>
                </a:lnTo>
                <a:lnTo>
                  <a:pt x="1747457" y="964888"/>
                </a:lnTo>
                <a:lnTo>
                  <a:pt x="1761482" y="922814"/>
                </a:lnTo>
                <a:lnTo>
                  <a:pt x="1786726" y="855497"/>
                </a:lnTo>
                <a:lnTo>
                  <a:pt x="1834409" y="838667"/>
                </a:lnTo>
                <a:lnTo>
                  <a:pt x="1795141" y="636714"/>
                </a:lnTo>
                <a:lnTo>
                  <a:pt x="1685749" y="636714"/>
                </a:lnTo>
                <a:lnTo>
                  <a:pt x="1685749" y="605860"/>
                </a:lnTo>
                <a:lnTo>
                  <a:pt x="1646480" y="591835"/>
                </a:lnTo>
                <a:lnTo>
                  <a:pt x="1654895" y="560981"/>
                </a:lnTo>
                <a:lnTo>
                  <a:pt x="1514650" y="552567"/>
                </a:lnTo>
                <a:lnTo>
                  <a:pt x="1480991" y="527322"/>
                </a:lnTo>
                <a:lnTo>
                  <a:pt x="1380014" y="619884"/>
                </a:lnTo>
                <a:lnTo>
                  <a:pt x="1309891" y="552567"/>
                </a:lnTo>
                <a:lnTo>
                  <a:pt x="1183671" y="465614"/>
                </a:lnTo>
                <a:lnTo>
                  <a:pt x="1192085" y="401102"/>
                </a:lnTo>
                <a:lnTo>
                  <a:pt x="1161231" y="387077"/>
                </a:lnTo>
                <a:lnTo>
                  <a:pt x="1175256" y="319759"/>
                </a:lnTo>
                <a:lnTo>
                  <a:pt x="1121963" y="235612"/>
                </a:lnTo>
                <a:lnTo>
                  <a:pt x="1060255" y="157075"/>
                </a:lnTo>
                <a:lnTo>
                  <a:pt x="981717" y="0"/>
                </a:lnTo>
                <a:lnTo>
                  <a:pt x="964888" y="50488"/>
                </a:lnTo>
                <a:lnTo>
                  <a:pt x="782569" y="143050"/>
                </a:lnTo>
                <a:lnTo>
                  <a:pt x="639519" y="241222"/>
                </a:lnTo>
                <a:lnTo>
                  <a:pt x="605860" y="196343"/>
                </a:lnTo>
                <a:lnTo>
                  <a:pt x="476834" y="246832"/>
                </a:lnTo>
                <a:lnTo>
                  <a:pt x="468419" y="532932"/>
                </a:lnTo>
                <a:lnTo>
                  <a:pt x="291710" y="580616"/>
                </a:lnTo>
                <a:lnTo>
                  <a:pt x="221586" y="614275"/>
                </a:lnTo>
                <a:lnTo>
                  <a:pt x="171099" y="600250"/>
                </a:lnTo>
                <a:lnTo>
                  <a:pt x="0" y="572201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4"/>
          </a:p>
        </p:txBody>
      </p:sp>
      <p:sp>
        <p:nvSpPr>
          <p:cNvPr id="12" name="TextBox 11"/>
          <p:cNvSpPr txBox="1"/>
          <p:nvPr/>
        </p:nvSpPr>
        <p:spPr>
          <a:xfrm>
            <a:off x="544287" y="1869994"/>
            <a:ext cx="6283643" cy="69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044" b="1" dirty="0">
                <a:latin typeface="Arial" panose="020B0604020202020204" pitchFamily="34" charset="0"/>
                <a:cs typeface="Arial" panose="020B0604020202020204" pitchFamily="34" charset="0"/>
              </a:rPr>
              <a:t>ПОЛИТИКА ПРОСТРАНСТВЕННОГО РАЗВИТИЯ</a:t>
            </a:r>
          </a:p>
          <a:p>
            <a:pPr>
              <a:lnSpc>
                <a:spcPct val="95000"/>
              </a:lnSpc>
            </a:pPr>
            <a:r>
              <a:rPr lang="ru-RU" sz="2044" b="1" dirty="0">
                <a:latin typeface="Arial" panose="020B0604020202020204" pitchFamily="34" charset="0"/>
                <a:cs typeface="Arial" panose="020B0604020202020204" pitchFamily="34" charset="0"/>
              </a:rPr>
              <a:t>ТЮМЕНСКОЙ ОБЛАСТИ И ТЮМЕНИ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17466" y="2639070"/>
            <a:ext cx="739571" cy="18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6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ТОБОЛЬСК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5240775" y="2649226"/>
            <a:ext cx="253919" cy="231349"/>
          </a:xfrm>
          <a:custGeom>
            <a:avLst/>
            <a:gdLst>
              <a:gd name="connsiteX0" fmla="*/ 74645 w 239930"/>
              <a:gd name="connsiteY0" fmla="*/ 218603 h 218603"/>
              <a:gd name="connsiteX1" fmla="*/ 119965 w 239930"/>
              <a:gd name="connsiteY1" fmla="*/ 157287 h 218603"/>
              <a:gd name="connsiteX2" fmla="*/ 199941 w 239930"/>
              <a:gd name="connsiteY2" fmla="*/ 143958 h 218603"/>
              <a:gd name="connsiteX3" fmla="*/ 237264 w 239930"/>
              <a:gd name="connsiteY3" fmla="*/ 122631 h 218603"/>
              <a:gd name="connsiteX4" fmla="*/ 221269 w 239930"/>
              <a:gd name="connsiteY4" fmla="*/ 71979 h 218603"/>
              <a:gd name="connsiteX5" fmla="*/ 239930 w 239930"/>
              <a:gd name="connsiteY5" fmla="*/ 31991 h 218603"/>
              <a:gd name="connsiteX6" fmla="*/ 186612 w 239930"/>
              <a:gd name="connsiteY6" fmla="*/ 31991 h 218603"/>
              <a:gd name="connsiteX7" fmla="*/ 143958 w 239930"/>
              <a:gd name="connsiteY7" fmla="*/ 69313 h 218603"/>
              <a:gd name="connsiteX8" fmla="*/ 138626 w 239930"/>
              <a:gd name="connsiteY8" fmla="*/ 0 h 218603"/>
              <a:gd name="connsiteX9" fmla="*/ 98638 w 239930"/>
              <a:gd name="connsiteY9" fmla="*/ 29325 h 218603"/>
              <a:gd name="connsiteX10" fmla="*/ 34656 w 239930"/>
              <a:gd name="connsiteY10" fmla="*/ 10664 h 218603"/>
              <a:gd name="connsiteX11" fmla="*/ 26659 w 239930"/>
              <a:gd name="connsiteY11" fmla="*/ 45320 h 218603"/>
              <a:gd name="connsiteX12" fmla="*/ 58649 w 239930"/>
              <a:gd name="connsiteY12" fmla="*/ 69313 h 218603"/>
              <a:gd name="connsiteX13" fmla="*/ 58649 w 239930"/>
              <a:gd name="connsiteY13" fmla="*/ 114633 h 218603"/>
              <a:gd name="connsiteX14" fmla="*/ 39988 w 239930"/>
              <a:gd name="connsiteY14" fmla="*/ 130629 h 218603"/>
              <a:gd name="connsiteX15" fmla="*/ 13329 w 239930"/>
              <a:gd name="connsiteY15" fmla="*/ 119965 h 218603"/>
              <a:gd name="connsiteX16" fmla="*/ 0 w 239930"/>
              <a:gd name="connsiteY16" fmla="*/ 159953 h 218603"/>
              <a:gd name="connsiteX17" fmla="*/ 74645 w 239930"/>
              <a:gd name="connsiteY17" fmla="*/ 218603 h 21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9930" h="218603">
                <a:moveTo>
                  <a:pt x="74645" y="218603"/>
                </a:moveTo>
                <a:lnTo>
                  <a:pt x="119965" y="157287"/>
                </a:lnTo>
                <a:lnTo>
                  <a:pt x="199941" y="143958"/>
                </a:lnTo>
                <a:lnTo>
                  <a:pt x="237264" y="122631"/>
                </a:lnTo>
                <a:lnTo>
                  <a:pt x="221269" y="71979"/>
                </a:lnTo>
                <a:lnTo>
                  <a:pt x="239930" y="31991"/>
                </a:lnTo>
                <a:lnTo>
                  <a:pt x="186612" y="31991"/>
                </a:lnTo>
                <a:lnTo>
                  <a:pt x="143958" y="69313"/>
                </a:lnTo>
                <a:lnTo>
                  <a:pt x="138626" y="0"/>
                </a:lnTo>
                <a:lnTo>
                  <a:pt x="98638" y="29325"/>
                </a:lnTo>
                <a:lnTo>
                  <a:pt x="34656" y="10664"/>
                </a:lnTo>
                <a:lnTo>
                  <a:pt x="26659" y="45320"/>
                </a:lnTo>
                <a:lnTo>
                  <a:pt x="58649" y="69313"/>
                </a:lnTo>
                <a:lnTo>
                  <a:pt x="58649" y="114633"/>
                </a:lnTo>
                <a:lnTo>
                  <a:pt x="39988" y="130629"/>
                </a:lnTo>
                <a:lnTo>
                  <a:pt x="13329" y="119965"/>
                </a:lnTo>
                <a:lnTo>
                  <a:pt x="0" y="159953"/>
                </a:lnTo>
                <a:lnTo>
                  <a:pt x="74645" y="218603"/>
                </a:lnTo>
                <a:close/>
              </a:path>
            </a:pathLst>
          </a:custGeom>
          <a:solidFill>
            <a:srgbClr val="DB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4"/>
          </a:p>
        </p:txBody>
      </p:sp>
    </p:spTree>
    <p:extLst>
      <p:ext uri="{BB962C8B-B14F-4D97-AF65-F5344CB8AC3E}">
        <p14:creationId xmlns:p14="http://schemas.microsoft.com/office/powerpoint/2010/main" val="8076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431" y="809073"/>
            <a:ext cx="9677139" cy="524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074" y="98123"/>
            <a:ext cx="1308793" cy="436265"/>
          </a:xfrm>
          <a:prstGeom prst="rect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3401168" y="59844"/>
            <a:ext cx="5083443" cy="549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ТЮМЕНСКИЙ МУНИЦИПАЛЬНЫЙ РАЙОН –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ПРИВЛЕКАТЕЛЬНАЯ ТЕРРИТОРИЯ ДЛЯ ПРОЖИВАНИЯ ГРАЖДАН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ВЕДЕНИЯ БИЗНЕСА</a:t>
            </a:r>
          </a:p>
        </p:txBody>
      </p:sp>
      <p:sp>
        <p:nvSpPr>
          <p:cNvPr id="11" name="TextBox 10" hidden="1"/>
          <p:cNvSpPr txBox="1"/>
          <p:nvPr/>
        </p:nvSpPr>
        <p:spPr>
          <a:xfrm>
            <a:off x="5056121" y="551797"/>
            <a:ext cx="3408305" cy="244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1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и ресурсы Тюменского района</a:t>
            </a:r>
          </a:p>
        </p:txBody>
      </p:sp>
      <p:grpSp>
        <p:nvGrpSpPr>
          <p:cNvPr id="6" name="Стр"/>
          <p:cNvGrpSpPr/>
          <p:nvPr/>
        </p:nvGrpSpPr>
        <p:grpSpPr>
          <a:xfrm>
            <a:off x="112928" y="5820524"/>
            <a:ext cx="1805381" cy="804390"/>
            <a:chOff x="-1420" y="5499856"/>
            <a:chExt cx="1705918" cy="7600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727028"/>
              <a:ext cx="1236689" cy="427219"/>
            </a:xfrm>
            <a:prstGeom prst="rect">
              <a:avLst/>
            </a:prstGeom>
            <a:solidFill>
              <a:srgbClr val="F4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grpSp>
          <p:nvGrpSpPr>
            <p:cNvPr id="31" name="КартаЛого"/>
            <p:cNvGrpSpPr/>
            <p:nvPr/>
          </p:nvGrpSpPr>
          <p:grpSpPr>
            <a:xfrm>
              <a:off x="786981" y="5499856"/>
              <a:ext cx="917517" cy="760074"/>
              <a:chOff x="7481649" y="5597291"/>
              <a:chExt cx="917517" cy="760074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7481649" y="5597291"/>
                <a:ext cx="917517" cy="760074"/>
              </a:xfrm>
              <a:custGeom>
                <a:avLst/>
                <a:gdLst>
                  <a:gd name="connsiteX0" fmla="*/ 27133 w 917113"/>
                  <a:gd name="connsiteY0" fmla="*/ 0 h 759739"/>
                  <a:gd name="connsiteX1" fmla="*/ 0 w 917113"/>
                  <a:gd name="connsiteY1" fmla="*/ 173655 h 759739"/>
                  <a:gd name="connsiteX2" fmla="*/ 84114 w 917113"/>
                  <a:gd name="connsiteY2" fmla="*/ 244202 h 759739"/>
                  <a:gd name="connsiteX3" fmla="*/ 65120 w 917113"/>
                  <a:gd name="connsiteY3" fmla="*/ 328316 h 759739"/>
                  <a:gd name="connsiteX4" fmla="*/ 75974 w 917113"/>
                  <a:gd name="connsiteY4" fmla="*/ 472123 h 759739"/>
                  <a:gd name="connsiteX5" fmla="*/ 97681 w 917113"/>
                  <a:gd name="connsiteY5" fmla="*/ 575231 h 759739"/>
                  <a:gd name="connsiteX6" fmla="*/ 135668 w 917113"/>
                  <a:gd name="connsiteY6" fmla="*/ 618645 h 759739"/>
                  <a:gd name="connsiteX7" fmla="*/ 227922 w 917113"/>
                  <a:gd name="connsiteY7" fmla="*/ 577944 h 759739"/>
                  <a:gd name="connsiteX8" fmla="*/ 189935 w 917113"/>
                  <a:gd name="connsiteY8" fmla="*/ 670198 h 759739"/>
                  <a:gd name="connsiteX9" fmla="*/ 314749 w 917113"/>
                  <a:gd name="connsiteY9" fmla="*/ 705472 h 759739"/>
                  <a:gd name="connsiteX10" fmla="*/ 390723 w 917113"/>
                  <a:gd name="connsiteY10" fmla="*/ 700045 h 759739"/>
                  <a:gd name="connsiteX11" fmla="*/ 428710 w 917113"/>
                  <a:gd name="connsiteY11" fmla="*/ 746172 h 759739"/>
                  <a:gd name="connsiteX12" fmla="*/ 518250 w 917113"/>
                  <a:gd name="connsiteY12" fmla="*/ 759739 h 759739"/>
                  <a:gd name="connsiteX13" fmla="*/ 569804 w 917113"/>
                  <a:gd name="connsiteY13" fmla="*/ 743459 h 759739"/>
                  <a:gd name="connsiteX14" fmla="*/ 553524 w 917113"/>
                  <a:gd name="connsiteY14" fmla="*/ 689192 h 759739"/>
                  <a:gd name="connsiteX15" fmla="*/ 602364 w 917113"/>
                  <a:gd name="connsiteY15" fmla="*/ 662058 h 759739"/>
                  <a:gd name="connsiteX16" fmla="*/ 667485 w 917113"/>
                  <a:gd name="connsiteY16" fmla="*/ 710899 h 759739"/>
                  <a:gd name="connsiteX17" fmla="*/ 784159 w 917113"/>
                  <a:gd name="connsiteY17" fmla="*/ 678338 h 759739"/>
                  <a:gd name="connsiteX18" fmla="*/ 824859 w 917113"/>
                  <a:gd name="connsiteY18" fmla="*/ 583371 h 759739"/>
                  <a:gd name="connsiteX19" fmla="*/ 713612 w 917113"/>
                  <a:gd name="connsiteY19" fmla="*/ 605078 h 759739"/>
                  <a:gd name="connsiteX20" fmla="*/ 713612 w 917113"/>
                  <a:gd name="connsiteY20" fmla="*/ 605078 h 759739"/>
                  <a:gd name="connsiteX21" fmla="*/ 751599 w 917113"/>
                  <a:gd name="connsiteY21" fmla="*/ 518250 h 759739"/>
                  <a:gd name="connsiteX22" fmla="*/ 835713 w 917113"/>
                  <a:gd name="connsiteY22" fmla="*/ 417856 h 759739"/>
                  <a:gd name="connsiteX23" fmla="*/ 911687 w 917113"/>
                  <a:gd name="connsiteY23" fmla="*/ 358163 h 759739"/>
                  <a:gd name="connsiteX24" fmla="*/ 889980 w 917113"/>
                  <a:gd name="connsiteY24" fmla="*/ 287615 h 759739"/>
                  <a:gd name="connsiteX25" fmla="*/ 917113 w 917113"/>
                  <a:gd name="connsiteY25" fmla="*/ 252342 h 759739"/>
                  <a:gd name="connsiteX26" fmla="*/ 773306 w 917113"/>
                  <a:gd name="connsiteY26" fmla="*/ 236062 h 759739"/>
                  <a:gd name="connsiteX27" fmla="*/ 740745 w 917113"/>
                  <a:gd name="connsiteY27" fmla="*/ 260482 h 759739"/>
                  <a:gd name="connsiteX28" fmla="*/ 686478 w 917113"/>
                  <a:gd name="connsiteY28" fmla="*/ 230635 h 759739"/>
                  <a:gd name="connsiteX29" fmla="*/ 653918 w 917113"/>
                  <a:gd name="connsiteY29" fmla="*/ 230635 h 759739"/>
                  <a:gd name="connsiteX30" fmla="*/ 621358 w 917113"/>
                  <a:gd name="connsiteY30" fmla="*/ 184508 h 759739"/>
                  <a:gd name="connsiteX31" fmla="*/ 640351 w 917113"/>
                  <a:gd name="connsiteY31" fmla="*/ 154661 h 759739"/>
                  <a:gd name="connsiteX32" fmla="*/ 594224 w 917113"/>
                  <a:gd name="connsiteY32" fmla="*/ 124814 h 759739"/>
                  <a:gd name="connsiteX33" fmla="*/ 531817 w 917113"/>
                  <a:gd name="connsiteY33" fmla="*/ 130241 h 759739"/>
                  <a:gd name="connsiteX34" fmla="*/ 518250 w 917113"/>
                  <a:gd name="connsiteY34" fmla="*/ 165515 h 759739"/>
                  <a:gd name="connsiteX35" fmla="*/ 537244 w 917113"/>
                  <a:gd name="connsiteY35" fmla="*/ 257769 h 759739"/>
                  <a:gd name="connsiteX36" fmla="*/ 572517 w 917113"/>
                  <a:gd name="connsiteY36" fmla="*/ 268622 h 759739"/>
                  <a:gd name="connsiteX37" fmla="*/ 545384 w 917113"/>
                  <a:gd name="connsiteY37" fmla="*/ 339169 h 759739"/>
                  <a:gd name="connsiteX38" fmla="*/ 472123 w 917113"/>
                  <a:gd name="connsiteY38" fmla="*/ 325602 h 759739"/>
                  <a:gd name="connsiteX39" fmla="*/ 537244 w 917113"/>
                  <a:gd name="connsiteY39" fmla="*/ 428710 h 759739"/>
                  <a:gd name="connsiteX40" fmla="*/ 466697 w 917113"/>
                  <a:gd name="connsiteY40" fmla="*/ 439563 h 759739"/>
                  <a:gd name="connsiteX41" fmla="*/ 382583 w 917113"/>
                  <a:gd name="connsiteY41" fmla="*/ 425996 h 759739"/>
                  <a:gd name="connsiteX42" fmla="*/ 388009 w 917113"/>
                  <a:gd name="connsiteY42" fmla="*/ 480264 h 759739"/>
                  <a:gd name="connsiteX43" fmla="*/ 360876 w 917113"/>
                  <a:gd name="connsiteY43" fmla="*/ 512824 h 759739"/>
                  <a:gd name="connsiteX44" fmla="*/ 290329 w 917113"/>
                  <a:gd name="connsiteY44" fmla="*/ 480264 h 759739"/>
                  <a:gd name="connsiteX45" fmla="*/ 322889 w 917113"/>
                  <a:gd name="connsiteY45" fmla="*/ 431423 h 759739"/>
                  <a:gd name="connsiteX46" fmla="*/ 344596 w 917113"/>
                  <a:gd name="connsiteY46" fmla="*/ 398863 h 759739"/>
                  <a:gd name="connsiteX47" fmla="*/ 333742 w 917113"/>
                  <a:gd name="connsiteY47" fmla="*/ 371729 h 759739"/>
                  <a:gd name="connsiteX48" fmla="*/ 268622 w 917113"/>
                  <a:gd name="connsiteY48" fmla="*/ 369016 h 759739"/>
                  <a:gd name="connsiteX49" fmla="*/ 282189 w 917113"/>
                  <a:gd name="connsiteY49" fmla="*/ 333742 h 759739"/>
                  <a:gd name="connsiteX50" fmla="*/ 252342 w 917113"/>
                  <a:gd name="connsiteY50" fmla="*/ 333742 h 759739"/>
                  <a:gd name="connsiteX51" fmla="*/ 246915 w 917113"/>
                  <a:gd name="connsiteY51" fmla="*/ 284902 h 759739"/>
                  <a:gd name="connsiteX52" fmla="*/ 282189 w 917113"/>
                  <a:gd name="connsiteY52" fmla="*/ 295756 h 759739"/>
                  <a:gd name="connsiteX53" fmla="*/ 347309 w 917113"/>
                  <a:gd name="connsiteY53" fmla="*/ 249629 h 759739"/>
                  <a:gd name="connsiteX54" fmla="*/ 328316 w 917113"/>
                  <a:gd name="connsiteY54" fmla="*/ 208928 h 759739"/>
                  <a:gd name="connsiteX55" fmla="*/ 268622 w 917113"/>
                  <a:gd name="connsiteY55" fmla="*/ 217068 h 759739"/>
                  <a:gd name="connsiteX56" fmla="*/ 255055 w 917113"/>
                  <a:gd name="connsiteY56" fmla="*/ 165515 h 759739"/>
                  <a:gd name="connsiteX57" fmla="*/ 244202 w 917113"/>
                  <a:gd name="connsiteY57" fmla="*/ 86827 h 759739"/>
                  <a:gd name="connsiteX58" fmla="*/ 203501 w 917113"/>
                  <a:gd name="connsiteY58" fmla="*/ 84114 h 759739"/>
                  <a:gd name="connsiteX59" fmla="*/ 189935 w 917113"/>
                  <a:gd name="connsiteY59" fmla="*/ 46127 h 759739"/>
                  <a:gd name="connsiteX60" fmla="*/ 27133 w 917113"/>
                  <a:gd name="connsiteY60" fmla="*/ 0 h 75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17113" h="759739">
                    <a:moveTo>
                      <a:pt x="27133" y="0"/>
                    </a:moveTo>
                    <a:lnTo>
                      <a:pt x="0" y="173655"/>
                    </a:lnTo>
                    <a:lnTo>
                      <a:pt x="84114" y="244202"/>
                    </a:lnTo>
                    <a:lnTo>
                      <a:pt x="65120" y="328316"/>
                    </a:lnTo>
                    <a:lnTo>
                      <a:pt x="75974" y="472123"/>
                    </a:lnTo>
                    <a:lnTo>
                      <a:pt x="97681" y="575231"/>
                    </a:lnTo>
                    <a:lnTo>
                      <a:pt x="135668" y="618645"/>
                    </a:lnTo>
                    <a:lnTo>
                      <a:pt x="227922" y="577944"/>
                    </a:lnTo>
                    <a:lnTo>
                      <a:pt x="189935" y="670198"/>
                    </a:lnTo>
                    <a:lnTo>
                      <a:pt x="314749" y="705472"/>
                    </a:lnTo>
                    <a:lnTo>
                      <a:pt x="390723" y="700045"/>
                    </a:lnTo>
                    <a:lnTo>
                      <a:pt x="428710" y="746172"/>
                    </a:lnTo>
                    <a:lnTo>
                      <a:pt x="518250" y="759739"/>
                    </a:lnTo>
                    <a:lnTo>
                      <a:pt x="569804" y="743459"/>
                    </a:lnTo>
                    <a:lnTo>
                      <a:pt x="553524" y="689192"/>
                    </a:lnTo>
                    <a:lnTo>
                      <a:pt x="602364" y="662058"/>
                    </a:lnTo>
                    <a:lnTo>
                      <a:pt x="667485" y="710899"/>
                    </a:lnTo>
                    <a:lnTo>
                      <a:pt x="784159" y="678338"/>
                    </a:lnTo>
                    <a:lnTo>
                      <a:pt x="824859" y="583371"/>
                    </a:lnTo>
                    <a:lnTo>
                      <a:pt x="713612" y="605078"/>
                    </a:lnTo>
                    <a:lnTo>
                      <a:pt x="713612" y="605078"/>
                    </a:lnTo>
                    <a:lnTo>
                      <a:pt x="751599" y="518250"/>
                    </a:lnTo>
                    <a:lnTo>
                      <a:pt x="835713" y="417856"/>
                    </a:lnTo>
                    <a:lnTo>
                      <a:pt x="911687" y="358163"/>
                    </a:lnTo>
                    <a:lnTo>
                      <a:pt x="889980" y="287615"/>
                    </a:lnTo>
                    <a:lnTo>
                      <a:pt x="917113" y="252342"/>
                    </a:lnTo>
                    <a:lnTo>
                      <a:pt x="773306" y="236062"/>
                    </a:lnTo>
                    <a:lnTo>
                      <a:pt x="740745" y="260482"/>
                    </a:lnTo>
                    <a:lnTo>
                      <a:pt x="686478" y="230635"/>
                    </a:lnTo>
                    <a:lnTo>
                      <a:pt x="653918" y="230635"/>
                    </a:lnTo>
                    <a:lnTo>
                      <a:pt x="621358" y="184508"/>
                    </a:lnTo>
                    <a:lnTo>
                      <a:pt x="640351" y="154661"/>
                    </a:lnTo>
                    <a:lnTo>
                      <a:pt x="594224" y="124814"/>
                    </a:lnTo>
                    <a:lnTo>
                      <a:pt x="531817" y="130241"/>
                    </a:lnTo>
                    <a:lnTo>
                      <a:pt x="518250" y="165515"/>
                    </a:lnTo>
                    <a:lnTo>
                      <a:pt x="537244" y="257769"/>
                    </a:lnTo>
                    <a:lnTo>
                      <a:pt x="572517" y="268622"/>
                    </a:lnTo>
                    <a:lnTo>
                      <a:pt x="545384" y="339169"/>
                    </a:lnTo>
                    <a:lnTo>
                      <a:pt x="472123" y="325602"/>
                    </a:lnTo>
                    <a:lnTo>
                      <a:pt x="537244" y="428710"/>
                    </a:lnTo>
                    <a:lnTo>
                      <a:pt x="466697" y="439563"/>
                    </a:lnTo>
                    <a:lnTo>
                      <a:pt x="382583" y="425996"/>
                    </a:lnTo>
                    <a:lnTo>
                      <a:pt x="388009" y="480264"/>
                    </a:lnTo>
                    <a:lnTo>
                      <a:pt x="360876" y="512824"/>
                    </a:lnTo>
                    <a:lnTo>
                      <a:pt x="290329" y="480264"/>
                    </a:lnTo>
                    <a:lnTo>
                      <a:pt x="322889" y="431423"/>
                    </a:lnTo>
                    <a:lnTo>
                      <a:pt x="344596" y="398863"/>
                    </a:lnTo>
                    <a:lnTo>
                      <a:pt x="333742" y="371729"/>
                    </a:lnTo>
                    <a:lnTo>
                      <a:pt x="268622" y="369016"/>
                    </a:lnTo>
                    <a:lnTo>
                      <a:pt x="282189" y="333742"/>
                    </a:lnTo>
                    <a:lnTo>
                      <a:pt x="252342" y="333742"/>
                    </a:lnTo>
                    <a:lnTo>
                      <a:pt x="246915" y="284902"/>
                    </a:lnTo>
                    <a:lnTo>
                      <a:pt x="282189" y="295756"/>
                    </a:lnTo>
                    <a:lnTo>
                      <a:pt x="347309" y="249629"/>
                    </a:lnTo>
                    <a:lnTo>
                      <a:pt x="328316" y="208928"/>
                    </a:lnTo>
                    <a:lnTo>
                      <a:pt x="268622" y="217068"/>
                    </a:lnTo>
                    <a:lnTo>
                      <a:pt x="255055" y="165515"/>
                    </a:lnTo>
                    <a:lnTo>
                      <a:pt x="244202" y="86827"/>
                    </a:lnTo>
                    <a:lnTo>
                      <a:pt x="203501" y="84114"/>
                    </a:lnTo>
                    <a:lnTo>
                      <a:pt x="189935" y="46127"/>
                    </a:lnTo>
                    <a:lnTo>
                      <a:pt x="2713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724019" y="5786362"/>
                <a:ext cx="328991" cy="321549"/>
              </a:xfrm>
              <a:custGeom>
                <a:avLst/>
                <a:gdLst>
                  <a:gd name="connsiteX0" fmla="*/ 84944 w 342275"/>
                  <a:gd name="connsiteY0" fmla="*/ 19987 h 344774"/>
                  <a:gd name="connsiteX1" fmla="*/ 289809 w 342275"/>
                  <a:gd name="connsiteY1" fmla="*/ 0 h 344774"/>
                  <a:gd name="connsiteX2" fmla="*/ 304800 w 342275"/>
                  <a:gd name="connsiteY2" fmla="*/ 79948 h 344774"/>
                  <a:gd name="connsiteX3" fmla="*/ 342275 w 342275"/>
                  <a:gd name="connsiteY3" fmla="*/ 92440 h 344774"/>
                  <a:gd name="connsiteX4" fmla="*/ 314793 w 342275"/>
                  <a:gd name="connsiteY4" fmla="*/ 157397 h 344774"/>
                  <a:gd name="connsiteX5" fmla="*/ 244839 w 342275"/>
                  <a:gd name="connsiteY5" fmla="*/ 147404 h 344774"/>
                  <a:gd name="connsiteX6" fmla="*/ 299803 w 342275"/>
                  <a:gd name="connsiteY6" fmla="*/ 259830 h 344774"/>
                  <a:gd name="connsiteX7" fmla="*/ 237344 w 342275"/>
                  <a:gd name="connsiteY7" fmla="*/ 269823 h 344774"/>
                  <a:gd name="connsiteX8" fmla="*/ 139908 w 342275"/>
                  <a:gd name="connsiteY8" fmla="*/ 254833 h 344774"/>
                  <a:gd name="connsiteX9" fmla="*/ 149901 w 342275"/>
                  <a:gd name="connsiteY9" fmla="*/ 304800 h 344774"/>
                  <a:gd name="connsiteX10" fmla="*/ 119921 w 342275"/>
                  <a:gd name="connsiteY10" fmla="*/ 344774 h 344774"/>
                  <a:gd name="connsiteX11" fmla="*/ 42472 w 342275"/>
                  <a:gd name="connsiteY11" fmla="*/ 312295 h 344774"/>
                  <a:gd name="connsiteX12" fmla="*/ 109928 w 342275"/>
                  <a:gd name="connsiteY12" fmla="*/ 232348 h 344774"/>
                  <a:gd name="connsiteX13" fmla="*/ 92439 w 342275"/>
                  <a:gd name="connsiteY13" fmla="*/ 189876 h 344774"/>
                  <a:gd name="connsiteX14" fmla="*/ 24983 w 342275"/>
                  <a:gd name="connsiteY14" fmla="*/ 189876 h 344774"/>
                  <a:gd name="connsiteX15" fmla="*/ 37475 w 342275"/>
                  <a:gd name="connsiteY15" fmla="*/ 157397 h 344774"/>
                  <a:gd name="connsiteX16" fmla="*/ 7495 w 342275"/>
                  <a:gd name="connsiteY16" fmla="*/ 157397 h 344774"/>
                  <a:gd name="connsiteX17" fmla="*/ 0 w 342275"/>
                  <a:gd name="connsiteY17" fmla="*/ 102433 h 344774"/>
                  <a:gd name="connsiteX18" fmla="*/ 34977 w 342275"/>
                  <a:gd name="connsiteY18" fmla="*/ 117423 h 344774"/>
                  <a:gd name="connsiteX19" fmla="*/ 104931 w 342275"/>
                  <a:gd name="connsiteY19" fmla="*/ 72453 h 344774"/>
                  <a:gd name="connsiteX20" fmla="*/ 84944 w 342275"/>
                  <a:gd name="connsiteY20" fmla="*/ 19987 h 34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2275" h="344774">
                    <a:moveTo>
                      <a:pt x="84944" y="19987"/>
                    </a:moveTo>
                    <a:lnTo>
                      <a:pt x="289809" y="0"/>
                    </a:lnTo>
                    <a:lnTo>
                      <a:pt x="304800" y="79948"/>
                    </a:lnTo>
                    <a:lnTo>
                      <a:pt x="342275" y="92440"/>
                    </a:lnTo>
                    <a:lnTo>
                      <a:pt x="314793" y="157397"/>
                    </a:lnTo>
                    <a:lnTo>
                      <a:pt x="244839" y="147404"/>
                    </a:lnTo>
                    <a:lnTo>
                      <a:pt x="299803" y="259830"/>
                    </a:lnTo>
                    <a:lnTo>
                      <a:pt x="237344" y="269823"/>
                    </a:lnTo>
                    <a:lnTo>
                      <a:pt x="139908" y="254833"/>
                    </a:lnTo>
                    <a:lnTo>
                      <a:pt x="149901" y="304800"/>
                    </a:lnTo>
                    <a:lnTo>
                      <a:pt x="119921" y="344774"/>
                    </a:lnTo>
                    <a:lnTo>
                      <a:pt x="42472" y="312295"/>
                    </a:lnTo>
                    <a:lnTo>
                      <a:pt x="109928" y="232348"/>
                    </a:lnTo>
                    <a:lnTo>
                      <a:pt x="92439" y="189876"/>
                    </a:lnTo>
                    <a:lnTo>
                      <a:pt x="24983" y="189876"/>
                    </a:lnTo>
                    <a:lnTo>
                      <a:pt x="37475" y="157397"/>
                    </a:lnTo>
                    <a:lnTo>
                      <a:pt x="7495" y="157397"/>
                    </a:lnTo>
                    <a:lnTo>
                      <a:pt x="0" y="102433"/>
                    </a:lnTo>
                    <a:lnTo>
                      <a:pt x="34977" y="117423"/>
                    </a:lnTo>
                    <a:lnTo>
                      <a:pt x="104931" y="72453"/>
                    </a:lnTo>
                    <a:lnTo>
                      <a:pt x="84944" y="199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-1420" y="5929341"/>
              <a:ext cx="323551" cy="1914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sp>
          <p:nvSpPr>
            <p:cNvPr id="5" name="Стр"/>
            <p:cNvSpPr txBox="1"/>
            <p:nvPr/>
          </p:nvSpPr>
          <p:spPr>
            <a:xfrm>
              <a:off x="39203" y="5871716"/>
              <a:ext cx="274462" cy="302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82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ru-RU" sz="148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4986" y="18108"/>
            <a:ext cx="8340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Действующую двухуровневую автоматизированную ИСОГД необходимо развить в целях обеспечения постоянного мониторинга исполнения всех инфраструктурных и инвестиционных мероприятий с возможностью быстрого реагирования на возможные вызовы (моделирование и актуализация).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86074" y="587571"/>
            <a:ext cx="736468" cy="1545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pic>
        <p:nvPicPr>
          <p:cNvPr id="16" name="Град_Эмблема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42" y="6275050"/>
            <a:ext cx="7191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8" y="1085831"/>
            <a:ext cx="8408934" cy="50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431" y="809073"/>
            <a:ext cx="9677139" cy="524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074" y="98123"/>
            <a:ext cx="1308793" cy="436265"/>
          </a:xfrm>
          <a:prstGeom prst="rect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3401168" y="59844"/>
            <a:ext cx="5083443" cy="549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ТЮМЕНСКИЙ МУНИЦИПАЛЬНЫЙ РАЙОН –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ПРИВЛЕКАТЕЛЬНАЯ ТЕРРИТОРИЯ ДЛЯ ПРОЖИВАНИЯ ГРАЖДАН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ВЕДЕНИЯ БИЗНЕСА</a:t>
            </a:r>
          </a:p>
        </p:txBody>
      </p:sp>
      <p:sp>
        <p:nvSpPr>
          <p:cNvPr id="11" name="TextBox 10" hidden="1"/>
          <p:cNvSpPr txBox="1"/>
          <p:nvPr/>
        </p:nvSpPr>
        <p:spPr>
          <a:xfrm>
            <a:off x="5056121" y="551797"/>
            <a:ext cx="3408305" cy="244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1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и ресурсы Тюменского района</a:t>
            </a:r>
          </a:p>
        </p:txBody>
      </p:sp>
      <p:grpSp>
        <p:nvGrpSpPr>
          <p:cNvPr id="6" name="Стр"/>
          <p:cNvGrpSpPr/>
          <p:nvPr/>
        </p:nvGrpSpPr>
        <p:grpSpPr>
          <a:xfrm>
            <a:off x="112928" y="5820524"/>
            <a:ext cx="1805381" cy="804390"/>
            <a:chOff x="-1420" y="5499856"/>
            <a:chExt cx="1705918" cy="7600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727028"/>
              <a:ext cx="1236689" cy="427219"/>
            </a:xfrm>
            <a:prstGeom prst="rect">
              <a:avLst/>
            </a:prstGeom>
            <a:solidFill>
              <a:srgbClr val="F4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grpSp>
          <p:nvGrpSpPr>
            <p:cNvPr id="31" name="КартаЛого"/>
            <p:cNvGrpSpPr/>
            <p:nvPr/>
          </p:nvGrpSpPr>
          <p:grpSpPr>
            <a:xfrm>
              <a:off x="786981" y="5499856"/>
              <a:ext cx="917517" cy="760074"/>
              <a:chOff x="7481649" y="5597291"/>
              <a:chExt cx="917517" cy="760074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7481649" y="5597291"/>
                <a:ext cx="917517" cy="760074"/>
              </a:xfrm>
              <a:custGeom>
                <a:avLst/>
                <a:gdLst>
                  <a:gd name="connsiteX0" fmla="*/ 27133 w 917113"/>
                  <a:gd name="connsiteY0" fmla="*/ 0 h 759739"/>
                  <a:gd name="connsiteX1" fmla="*/ 0 w 917113"/>
                  <a:gd name="connsiteY1" fmla="*/ 173655 h 759739"/>
                  <a:gd name="connsiteX2" fmla="*/ 84114 w 917113"/>
                  <a:gd name="connsiteY2" fmla="*/ 244202 h 759739"/>
                  <a:gd name="connsiteX3" fmla="*/ 65120 w 917113"/>
                  <a:gd name="connsiteY3" fmla="*/ 328316 h 759739"/>
                  <a:gd name="connsiteX4" fmla="*/ 75974 w 917113"/>
                  <a:gd name="connsiteY4" fmla="*/ 472123 h 759739"/>
                  <a:gd name="connsiteX5" fmla="*/ 97681 w 917113"/>
                  <a:gd name="connsiteY5" fmla="*/ 575231 h 759739"/>
                  <a:gd name="connsiteX6" fmla="*/ 135668 w 917113"/>
                  <a:gd name="connsiteY6" fmla="*/ 618645 h 759739"/>
                  <a:gd name="connsiteX7" fmla="*/ 227922 w 917113"/>
                  <a:gd name="connsiteY7" fmla="*/ 577944 h 759739"/>
                  <a:gd name="connsiteX8" fmla="*/ 189935 w 917113"/>
                  <a:gd name="connsiteY8" fmla="*/ 670198 h 759739"/>
                  <a:gd name="connsiteX9" fmla="*/ 314749 w 917113"/>
                  <a:gd name="connsiteY9" fmla="*/ 705472 h 759739"/>
                  <a:gd name="connsiteX10" fmla="*/ 390723 w 917113"/>
                  <a:gd name="connsiteY10" fmla="*/ 700045 h 759739"/>
                  <a:gd name="connsiteX11" fmla="*/ 428710 w 917113"/>
                  <a:gd name="connsiteY11" fmla="*/ 746172 h 759739"/>
                  <a:gd name="connsiteX12" fmla="*/ 518250 w 917113"/>
                  <a:gd name="connsiteY12" fmla="*/ 759739 h 759739"/>
                  <a:gd name="connsiteX13" fmla="*/ 569804 w 917113"/>
                  <a:gd name="connsiteY13" fmla="*/ 743459 h 759739"/>
                  <a:gd name="connsiteX14" fmla="*/ 553524 w 917113"/>
                  <a:gd name="connsiteY14" fmla="*/ 689192 h 759739"/>
                  <a:gd name="connsiteX15" fmla="*/ 602364 w 917113"/>
                  <a:gd name="connsiteY15" fmla="*/ 662058 h 759739"/>
                  <a:gd name="connsiteX16" fmla="*/ 667485 w 917113"/>
                  <a:gd name="connsiteY16" fmla="*/ 710899 h 759739"/>
                  <a:gd name="connsiteX17" fmla="*/ 784159 w 917113"/>
                  <a:gd name="connsiteY17" fmla="*/ 678338 h 759739"/>
                  <a:gd name="connsiteX18" fmla="*/ 824859 w 917113"/>
                  <a:gd name="connsiteY18" fmla="*/ 583371 h 759739"/>
                  <a:gd name="connsiteX19" fmla="*/ 713612 w 917113"/>
                  <a:gd name="connsiteY19" fmla="*/ 605078 h 759739"/>
                  <a:gd name="connsiteX20" fmla="*/ 713612 w 917113"/>
                  <a:gd name="connsiteY20" fmla="*/ 605078 h 759739"/>
                  <a:gd name="connsiteX21" fmla="*/ 751599 w 917113"/>
                  <a:gd name="connsiteY21" fmla="*/ 518250 h 759739"/>
                  <a:gd name="connsiteX22" fmla="*/ 835713 w 917113"/>
                  <a:gd name="connsiteY22" fmla="*/ 417856 h 759739"/>
                  <a:gd name="connsiteX23" fmla="*/ 911687 w 917113"/>
                  <a:gd name="connsiteY23" fmla="*/ 358163 h 759739"/>
                  <a:gd name="connsiteX24" fmla="*/ 889980 w 917113"/>
                  <a:gd name="connsiteY24" fmla="*/ 287615 h 759739"/>
                  <a:gd name="connsiteX25" fmla="*/ 917113 w 917113"/>
                  <a:gd name="connsiteY25" fmla="*/ 252342 h 759739"/>
                  <a:gd name="connsiteX26" fmla="*/ 773306 w 917113"/>
                  <a:gd name="connsiteY26" fmla="*/ 236062 h 759739"/>
                  <a:gd name="connsiteX27" fmla="*/ 740745 w 917113"/>
                  <a:gd name="connsiteY27" fmla="*/ 260482 h 759739"/>
                  <a:gd name="connsiteX28" fmla="*/ 686478 w 917113"/>
                  <a:gd name="connsiteY28" fmla="*/ 230635 h 759739"/>
                  <a:gd name="connsiteX29" fmla="*/ 653918 w 917113"/>
                  <a:gd name="connsiteY29" fmla="*/ 230635 h 759739"/>
                  <a:gd name="connsiteX30" fmla="*/ 621358 w 917113"/>
                  <a:gd name="connsiteY30" fmla="*/ 184508 h 759739"/>
                  <a:gd name="connsiteX31" fmla="*/ 640351 w 917113"/>
                  <a:gd name="connsiteY31" fmla="*/ 154661 h 759739"/>
                  <a:gd name="connsiteX32" fmla="*/ 594224 w 917113"/>
                  <a:gd name="connsiteY32" fmla="*/ 124814 h 759739"/>
                  <a:gd name="connsiteX33" fmla="*/ 531817 w 917113"/>
                  <a:gd name="connsiteY33" fmla="*/ 130241 h 759739"/>
                  <a:gd name="connsiteX34" fmla="*/ 518250 w 917113"/>
                  <a:gd name="connsiteY34" fmla="*/ 165515 h 759739"/>
                  <a:gd name="connsiteX35" fmla="*/ 537244 w 917113"/>
                  <a:gd name="connsiteY35" fmla="*/ 257769 h 759739"/>
                  <a:gd name="connsiteX36" fmla="*/ 572517 w 917113"/>
                  <a:gd name="connsiteY36" fmla="*/ 268622 h 759739"/>
                  <a:gd name="connsiteX37" fmla="*/ 545384 w 917113"/>
                  <a:gd name="connsiteY37" fmla="*/ 339169 h 759739"/>
                  <a:gd name="connsiteX38" fmla="*/ 472123 w 917113"/>
                  <a:gd name="connsiteY38" fmla="*/ 325602 h 759739"/>
                  <a:gd name="connsiteX39" fmla="*/ 537244 w 917113"/>
                  <a:gd name="connsiteY39" fmla="*/ 428710 h 759739"/>
                  <a:gd name="connsiteX40" fmla="*/ 466697 w 917113"/>
                  <a:gd name="connsiteY40" fmla="*/ 439563 h 759739"/>
                  <a:gd name="connsiteX41" fmla="*/ 382583 w 917113"/>
                  <a:gd name="connsiteY41" fmla="*/ 425996 h 759739"/>
                  <a:gd name="connsiteX42" fmla="*/ 388009 w 917113"/>
                  <a:gd name="connsiteY42" fmla="*/ 480264 h 759739"/>
                  <a:gd name="connsiteX43" fmla="*/ 360876 w 917113"/>
                  <a:gd name="connsiteY43" fmla="*/ 512824 h 759739"/>
                  <a:gd name="connsiteX44" fmla="*/ 290329 w 917113"/>
                  <a:gd name="connsiteY44" fmla="*/ 480264 h 759739"/>
                  <a:gd name="connsiteX45" fmla="*/ 322889 w 917113"/>
                  <a:gd name="connsiteY45" fmla="*/ 431423 h 759739"/>
                  <a:gd name="connsiteX46" fmla="*/ 344596 w 917113"/>
                  <a:gd name="connsiteY46" fmla="*/ 398863 h 759739"/>
                  <a:gd name="connsiteX47" fmla="*/ 333742 w 917113"/>
                  <a:gd name="connsiteY47" fmla="*/ 371729 h 759739"/>
                  <a:gd name="connsiteX48" fmla="*/ 268622 w 917113"/>
                  <a:gd name="connsiteY48" fmla="*/ 369016 h 759739"/>
                  <a:gd name="connsiteX49" fmla="*/ 282189 w 917113"/>
                  <a:gd name="connsiteY49" fmla="*/ 333742 h 759739"/>
                  <a:gd name="connsiteX50" fmla="*/ 252342 w 917113"/>
                  <a:gd name="connsiteY50" fmla="*/ 333742 h 759739"/>
                  <a:gd name="connsiteX51" fmla="*/ 246915 w 917113"/>
                  <a:gd name="connsiteY51" fmla="*/ 284902 h 759739"/>
                  <a:gd name="connsiteX52" fmla="*/ 282189 w 917113"/>
                  <a:gd name="connsiteY52" fmla="*/ 295756 h 759739"/>
                  <a:gd name="connsiteX53" fmla="*/ 347309 w 917113"/>
                  <a:gd name="connsiteY53" fmla="*/ 249629 h 759739"/>
                  <a:gd name="connsiteX54" fmla="*/ 328316 w 917113"/>
                  <a:gd name="connsiteY54" fmla="*/ 208928 h 759739"/>
                  <a:gd name="connsiteX55" fmla="*/ 268622 w 917113"/>
                  <a:gd name="connsiteY55" fmla="*/ 217068 h 759739"/>
                  <a:gd name="connsiteX56" fmla="*/ 255055 w 917113"/>
                  <a:gd name="connsiteY56" fmla="*/ 165515 h 759739"/>
                  <a:gd name="connsiteX57" fmla="*/ 244202 w 917113"/>
                  <a:gd name="connsiteY57" fmla="*/ 86827 h 759739"/>
                  <a:gd name="connsiteX58" fmla="*/ 203501 w 917113"/>
                  <a:gd name="connsiteY58" fmla="*/ 84114 h 759739"/>
                  <a:gd name="connsiteX59" fmla="*/ 189935 w 917113"/>
                  <a:gd name="connsiteY59" fmla="*/ 46127 h 759739"/>
                  <a:gd name="connsiteX60" fmla="*/ 27133 w 917113"/>
                  <a:gd name="connsiteY60" fmla="*/ 0 h 75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17113" h="759739">
                    <a:moveTo>
                      <a:pt x="27133" y="0"/>
                    </a:moveTo>
                    <a:lnTo>
                      <a:pt x="0" y="173655"/>
                    </a:lnTo>
                    <a:lnTo>
                      <a:pt x="84114" y="244202"/>
                    </a:lnTo>
                    <a:lnTo>
                      <a:pt x="65120" y="328316"/>
                    </a:lnTo>
                    <a:lnTo>
                      <a:pt x="75974" y="472123"/>
                    </a:lnTo>
                    <a:lnTo>
                      <a:pt x="97681" y="575231"/>
                    </a:lnTo>
                    <a:lnTo>
                      <a:pt x="135668" y="618645"/>
                    </a:lnTo>
                    <a:lnTo>
                      <a:pt x="227922" y="577944"/>
                    </a:lnTo>
                    <a:lnTo>
                      <a:pt x="189935" y="670198"/>
                    </a:lnTo>
                    <a:lnTo>
                      <a:pt x="314749" y="705472"/>
                    </a:lnTo>
                    <a:lnTo>
                      <a:pt x="390723" y="700045"/>
                    </a:lnTo>
                    <a:lnTo>
                      <a:pt x="428710" y="746172"/>
                    </a:lnTo>
                    <a:lnTo>
                      <a:pt x="518250" y="759739"/>
                    </a:lnTo>
                    <a:lnTo>
                      <a:pt x="569804" y="743459"/>
                    </a:lnTo>
                    <a:lnTo>
                      <a:pt x="553524" y="689192"/>
                    </a:lnTo>
                    <a:lnTo>
                      <a:pt x="602364" y="662058"/>
                    </a:lnTo>
                    <a:lnTo>
                      <a:pt x="667485" y="710899"/>
                    </a:lnTo>
                    <a:lnTo>
                      <a:pt x="784159" y="678338"/>
                    </a:lnTo>
                    <a:lnTo>
                      <a:pt x="824859" y="583371"/>
                    </a:lnTo>
                    <a:lnTo>
                      <a:pt x="713612" y="605078"/>
                    </a:lnTo>
                    <a:lnTo>
                      <a:pt x="713612" y="605078"/>
                    </a:lnTo>
                    <a:lnTo>
                      <a:pt x="751599" y="518250"/>
                    </a:lnTo>
                    <a:lnTo>
                      <a:pt x="835713" y="417856"/>
                    </a:lnTo>
                    <a:lnTo>
                      <a:pt x="911687" y="358163"/>
                    </a:lnTo>
                    <a:lnTo>
                      <a:pt x="889980" y="287615"/>
                    </a:lnTo>
                    <a:lnTo>
                      <a:pt x="917113" y="252342"/>
                    </a:lnTo>
                    <a:lnTo>
                      <a:pt x="773306" y="236062"/>
                    </a:lnTo>
                    <a:lnTo>
                      <a:pt x="740745" y="260482"/>
                    </a:lnTo>
                    <a:lnTo>
                      <a:pt x="686478" y="230635"/>
                    </a:lnTo>
                    <a:lnTo>
                      <a:pt x="653918" y="230635"/>
                    </a:lnTo>
                    <a:lnTo>
                      <a:pt x="621358" y="184508"/>
                    </a:lnTo>
                    <a:lnTo>
                      <a:pt x="640351" y="154661"/>
                    </a:lnTo>
                    <a:lnTo>
                      <a:pt x="594224" y="124814"/>
                    </a:lnTo>
                    <a:lnTo>
                      <a:pt x="531817" y="130241"/>
                    </a:lnTo>
                    <a:lnTo>
                      <a:pt x="518250" y="165515"/>
                    </a:lnTo>
                    <a:lnTo>
                      <a:pt x="537244" y="257769"/>
                    </a:lnTo>
                    <a:lnTo>
                      <a:pt x="572517" y="268622"/>
                    </a:lnTo>
                    <a:lnTo>
                      <a:pt x="545384" y="339169"/>
                    </a:lnTo>
                    <a:lnTo>
                      <a:pt x="472123" y="325602"/>
                    </a:lnTo>
                    <a:lnTo>
                      <a:pt x="537244" y="428710"/>
                    </a:lnTo>
                    <a:lnTo>
                      <a:pt x="466697" y="439563"/>
                    </a:lnTo>
                    <a:lnTo>
                      <a:pt x="382583" y="425996"/>
                    </a:lnTo>
                    <a:lnTo>
                      <a:pt x="388009" y="480264"/>
                    </a:lnTo>
                    <a:lnTo>
                      <a:pt x="360876" y="512824"/>
                    </a:lnTo>
                    <a:lnTo>
                      <a:pt x="290329" y="480264"/>
                    </a:lnTo>
                    <a:lnTo>
                      <a:pt x="322889" y="431423"/>
                    </a:lnTo>
                    <a:lnTo>
                      <a:pt x="344596" y="398863"/>
                    </a:lnTo>
                    <a:lnTo>
                      <a:pt x="333742" y="371729"/>
                    </a:lnTo>
                    <a:lnTo>
                      <a:pt x="268622" y="369016"/>
                    </a:lnTo>
                    <a:lnTo>
                      <a:pt x="282189" y="333742"/>
                    </a:lnTo>
                    <a:lnTo>
                      <a:pt x="252342" y="333742"/>
                    </a:lnTo>
                    <a:lnTo>
                      <a:pt x="246915" y="284902"/>
                    </a:lnTo>
                    <a:lnTo>
                      <a:pt x="282189" y="295756"/>
                    </a:lnTo>
                    <a:lnTo>
                      <a:pt x="347309" y="249629"/>
                    </a:lnTo>
                    <a:lnTo>
                      <a:pt x="328316" y="208928"/>
                    </a:lnTo>
                    <a:lnTo>
                      <a:pt x="268622" y="217068"/>
                    </a:lnTo>
                    <a:lnTo>
                      <a:pt x="255055" y="165515"/>
                    </a:lnTo>
                    <a:lnTo>
                      <a:pt x="244202" y="86827"/>
                    </a:lnTo>
                    <a:lnTo>
                      <a:pt x="203501" y="84114"/>
                    </a:lnTo>
                    <a:lnTo>
                      <a:pt x="189935" y="46127"/>
                    </a:lnTo>
                    <a:lnTo>
                      <a:pt x="2713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724019" y="5786362"/>
                <a:ext cx="328991" cy="321549"/>
              </a:xfrm>
              <a:custGeom>
                <a:avLst/>
                <a:gdLst>
                  <a:gd name="connsiteX0" fmla="*/ 84944 w 342275"/>
                  <a:gd name="connsiteY0" fmla="*/ 19987 h 344774"/>
                  <a:gd name="connsiteX1" fmla="*/ 289809 w 342275"/>
                  <a:gd name="connsiteY1" fmla="*/ 0 h 344774"/>
                  <a:gd name="connsiteX2" fmla="*/ 304800 w 342275"/>
                  <a:gd name="connsiteY2" fmla="*/ 79948 h 344774"/>
                  <a:gd name="connsiteX3" fmla="*/ 342275 w 342275"/>
                  <a:gd name="connsiteY3" fmla="*/ 92440 h 344774"/>
                  <a:gd name="connsiteX4" fmla="*/ 314793 w 342275"/>
                  <a:gd name="connsiteY4" fmla="*/ 157397 h 344774"/>
                  <a:gd name="connsiteX5" fmla="*/ 244839 w 342275"/>
                  <a:gd name="connsiteY5" fmla="*/ 147404 h 344774"/>
                  <a:gd name="connsiteX6" fmla="*/ 299803 w 342275"/>
                  <a:gd name="connsiteY6" fmla="*/ 259830 h 344774"/>
                  <a:gd name="connsiteX7" fmla="*/ 237344 w 342275"/>
                  <a:gd name="connsiteY7" fmla="*/ 269823 h 344774"/>
                  <a:gd name="connsiteX8" fmla="*/ 139908 w 342275"/>
                  <a:gd name="connsiteY8" fmla="*/ 254833 h 344774"/>
                  <a:gd name="connsiteX9" fmla="*/ 149901 w 342275"/>
                  <a:gd name="connsiteY9" fmla="*/ 304800 h 344774"/>
                  <a:gd name="connsiteX10" fmla="*/ 119921 w 342275"/>
                  <a:gd name="connsiteY10" fmla="*/ 344774 h 344774"/>
                  <a:gd name="connsiteX11" fmla="*/ 42472 w 342275"/>
                  <a:gd name="connsiteY11" fmla="*/ 312295 h 344774"/>
                  <a:gd name="connsiteX12" fmla="*/ 109928 w 342275"/>
                  <a:gd name="connsiteY12" fmla="*/ 232348 h 344774"/>
                  <a:gd name="connsiteX13" fmla="*/ 92439 w 342275"/>
                  <a:gd name="connsiteY13" fmla="*/ 189876 h 344774"/>
                  <a:gd name="connsiteX14" fmla="*/ 24983 w 342275"/>
                  <a:gd name="connsiteY14" fmla="*/ 189876 h 344774"/>
                  <a:gd name="connsiteX15" fmla="*/ 37475 w 342275"/>
                  <a:gd name="connsiteY15" fmla="*/ 157397 h 344774"/>
                  <a:gd name="connsiteX16" fmla="*/ 7495 w 342275"/>
                  <a:gd name="connsiteY16" fmla="*/ 157397 h 344774"/>
                  <a:gd name="connsiteX17" fmla="*/ 0 w 342275"/>
                  <a:gd name="connsiteY17" fmla="*/ 102433 h 344774"/>
                  <a:gd name="connsiteX18" fmla="*/ 34977 w 342275"/>
                  <a:gd name="connsiteY18" fmla="*/ 117423 h 344774"/>
                  <a:gd name="connsiteX19" fmla="*/ 104931 w 342275"/>
                  <a:gd name="connsiteY19" fmla="*/ 72453 h 344774"/>
                  <a:gd name="connsiteX20" fmla="*/ 84944 w 342275"/>
                  <a:gd name="connsiteY20" fmla="*/ 19987 h 34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2275" h="344774">
                    <a:moveTo>
                      <a:pt x="84944" y="19987"/>
                    </a:moveTo>
                    <a:lnTo>
                      <a:pt x="289809" y="0"/>
                    </a:lnTo>
                    <a:lnTo>
                      <a:pt x="304800" y="79948"/>
                    </a:lnTo>
                    <a:lnTo>
                      <a:pt x="342275" y="92440"/>
                    </a:lnTo>
                    <a:lnTo>
                      <a:pt x="314793" y="157397"/>
                    </a:lnTo>
                    <a:lnTo>
                      <a:pt x="244839" y="147404"/>
                    </a:lnTo>
                    <a:lnTo>
                      <a:pt x="299803" y="259830"/>
                    </a:lnTo>
                    <a:lnTo>
                      <a:pt x="237344" y="269823"/>
                    </a:lnTo>
                    <a:lnTo>
                      <a:pt x="139908" y="254833"/>
                    </a:lnTo>
                    <a:lnTo>
                      <a:pt x="149901" y="304800"/>
                    </a:lnTo>
                    <a:lnTo>
                      <a:pt x="119921" y="344774"/>
                    </a:lnTo>
                    <a:lnTo>
                      <a:pt x="42472" y="312295"/>
                    </a:lnTo>
                    <a:lnTo>
                      <a:pt x="109928" y="232348"/>
                    </a:lnTo>
                    <a:lnTo>
                      <a:pt x="92439" y="189876"/>
                    </a:lnTo>
                    <a:lnTo>
                      <a:pt x="24983" y="189876"/>
                    </a:lnTo>
                    <a:lnTo>
                      <a:pt x="37475" y="157397"/>
                    </a:lnTo>
                    <a:lnTo>
                      <a:pt x="7495" y="157397"/>
                    </a:lnTo>
                    <a:lnTo>
                      <a:pt x="0" y="102433"/>
                    </a:lnTo>
                    <a:lnTo>
                      <a:pt x="34977" y="117423"/>
                    </a:lnTo>
                    <a:lnTo>
                      <a:pt x="104931" y="72453"/>
                    </a:lnTo>
                    <a:lnTo>
                      <a:pt x="84944" y="199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-1420" y="5929341"/>
              <a:ext cx="323551" cy="1914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sp>
          <p:nvSpPr>
            <p:cNvPr id="5" name="Стр"/>
            <p:cNvSpPr txBox="1"/>
            <p:nvPr/>
          </p:nvSpPr>
          <p:spPr>
            <a:xfrm>
              <a:off x="20819" y="5871716"/>
              <a:ext cx="364495" cy="302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82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148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4" descr="485100.jpg (866×57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57" y="1183506"/>
            <a:ext cx="24320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://mediaryazan.ru/upload/iblock/6a8/%D0%B8%D0%BD%D0%B2%D0%B5%D1%81%D1%82%D0%B8%D1%86%D0%B8%D0%B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" b="1"/>
          <a:stretch/>
        </p:blipFill>
        <p:spPr bwMode="auto">
          <a:xfrm>
            <a:off x="4326313" y="3177816"/>
            <a:ext cx="1960122" cy="125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http://mln.kz/sites/default/files/imagecache/Big/1lkj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07" y="3177816"/>
            <a:ext cx="2750835" cy="15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665@495@d1ec3e0f28cd5ae161467bc8ff9482c2-NTc3YTZhOTRmNg.jpg (665×495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94" y="4838054"/>
            <a:ext cx="21764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icon.jpg (410×23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44" y="4838054"/>
            <a:ext cx="28876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454028" y="875523"/>
            <a:ext cx="8032046" cy="3032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ЭФФЕКТИВНОЕ УПРАВЛЕНИЕ РАЗВИТИЕМ ТЕРРИТОРИЙ СТРАНЫ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12928" y="4430161"/>
            <a:ext cx="6358779" cy="3032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УЛУЧШЕНИЕ КАЧЕСТВА СРЕДЫ И ЖИЗНИ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4326313" y="2867132"/>
            <a:ext cx="4896229" cy="3032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УЛУЧШЕНИЕ ИНВЕСТИЦИОННОГО КЛИМАТА</a:t>
            </a:r>
          </a:p>
        </p:txBody>
      </p:sp>
      <p:pic>
        <p:nvPicPr>
          <p:cNvPr id="24" name="Град_Эмблема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42" y="6275050"/>
            <a:ext cx="7191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8486074" y="587571"/>
            <a:ext cx="736468" cy="1545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9" y="1192804"/>
            <a:ext cx="3598252" cy="269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431" y="809073"/>
            <a:ext cx="9677139" cy="524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074" y="98123"/>
            <a:ext cx="1308793" cy="436265"/>
          </a:xfrm>
          <a:prstGeom prst="rect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3401168" y="59844"/>
            <a:ext cx="5083443" cy="549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ТЮМЕНСКИЙ МУНИЦИПАЛЬНЫЙ РАЙОН –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ПРИВЛЕКАТЕЛЬНАЯ ТЕРРИТОРИЯ ДЛЯ ПРОЖИВАНИЯ ГРАЖДАН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ВЕДЕНИЯ БИЗНЕСА</a:t>
            </a:r>
          </a:p>
        </p:txBody>
      </p:sp>
      <p:sp>
        <p:nvSpPr>
          <p:cNvPr id="11" name="TextBox 10" hidden="1"/>
          <p:cNvSpPr txBox="1"/>
          <p:nvPr/>
        </p:nvSpPr>
        <p:spPr>
          <a:xfrm>
            <a:off x="5056121" y="551797"/>
            <a:ext cx="3408305" cy="244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1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и ресурсы Тюменского района</a:t>
            </a:r>
          </a:p>
        </p:txBody>
      </p:sp>
      <p:grpSp>
        <p:nvGrpSpPr>
          <p:cNvPr id="6" name="Стр"/>
          <p:cNvGrpSpPr/>
          <p:nvPr/>
        </p:nvGrpSpPr>
        <p:grpSpPr>
          <a:xfrm>
            <a:off x="114431" y="5820524"/>
            <a:ext cx="1803878" cy="804390"/>
            <a:chOff x="0" y="5499856"/>
            <a:chExt cx="1704498" cy="7600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727028"/>
              <a:ext cx="1236689" cy="427219"/>
            </a:xfrm>
            <a:prstGeom prst="rect">
              <a:avLst/>
            </a:prstGeom>
            <a:solidFill>
              <a:srgbClr val="F4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grpSp>
          <p:nvGrpSpPr>
            <p:cNvPr id="31" name="КартаЛого"/>
            <p:cNvGrpSpPr/>
            <p:nvPr/>
          </p:nvGrpSpPr>
          <p:grpSpPr>
            <a:xfrm>
              <a:off x="786981" y="5499856"/>
              <a:ext cx="917517" cy="760074"/>
              <a:chOff x="7481649" y="5597291"/>
              <a:chExt cx="917517" cy="760074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7481649" y="5597291"/>
                <a:ext cx="917517" cy="760074"/>
              </a:xfrm>
              <a:custGeom>
                <a:avLst/>
                <a:gdLst>
                  <a:gd name="connsiteX0" fmla="*/ 27133 w 917113"/>
                  <a:gd name="connsiteY0" fmla="*/ 0 h 759739"/>
                  <a:gd name="connsiteX1" fmla="*/ 0 w 917113"/>
                  <a:gd name="connsiteY1" fmla="*/ 173655 h 759739"/>
                  <a:gd name="connsiteX2" fmla="*/ 84114 w 917113"/>
                  <a:gd name="connsiteY2" fmla="*/ 244202 h 759739"/>
                  <a:gd name="connsiteX3" fmla="*/ 65120 w 917113"/>
                  <a:gd name="connsiteY3" fmla="*/ 328316 h 759739"/>
                  <a:gd name="connsiteX4" fmla="*/ 75974 w 917113"/>
                  <a:gd name="connsiteY4" fmla="*/ 472123 h 759739"/>
                  <a:gd name="connsiteX5" fmla="*/ 97681 w 917113"/>
                  <a:gd name="connsiteY5" fmla="*/ 575231 h 759739"/>
                  <a:gd name="connsiteX6" fmla="*/ 135668 w 917113"/>
                  <a:gd name="connsiteY6" fmla="*/ 618645 h 759739"/>
                  <a:gd name="connsiteX7" fmla="*/ 227922 w 917113"/>
                  <a:gd name="connsiteY7" fmla="*/ 577944 h 759739"/>
                  <a:gd name="connsiteX8" fmla="*/ 189935 w 917113"/>
                  <a:gd name="connsiteY8" fmla="*/ 670198 h 759739"/>
                  <a:gd name="connsiteX9" fmla="*/ 314749 w 917113"/>
                  <a:gd name="connsiteY9" fmla="*/ 705472 h 759739"/>
                  <a:gd name="connsiteX10" fmla="*/ 390723 w 917113"/>
                  <a:gd name="connsiteY10" fmla="*/ 700045 h 759739"/>
                  <a:gd name="connsiteX11" fmla="*/ 428710 w 917113"/>
                  <a:gd name="connsiteY11" fmla="*/ 746172 h 759739"/>
                  <a:gd name="connsiteX12" fmla="*/ 518250 w 917113"/>
                  <a:gd name="connsiteY12" fmla="*/ 759739 h 759739"/>
                  <a:gd name="connsiteX13" fmla="*/ 569804 w 917113"/>
                  <a:gd name="connsiteY13" fmla="*/ 743459 h 759739"/>
                  <a:gd name="connsiteX14" fmla="*/ 553524 w 917113"/>
                  <a:gd name="connsiteY14" fmla="*/ 689192 h 759739"/>
                  <a:gd name="connsiteX15" fmla="*/ 602364 w 917113"/>
                  <a:gd name="connsiteY15" fmla="*/ 662058 h 759739"/>
                  <a:gd name="connsiteX16" fmla="*/ 667485 w 917113"/>
                  <a:gd name="connsiteY16" fmla="*/ 710899 h 759739"/>
                  <a:gd name="connsiteX17" fmla="*/ 784159 w 917113"/>
                  <a:gd name="connsiteY17" fmla="*/ 678338 h 759739"/>
                  <a:gd name="connsiteX18" fmla="*/ 824859 w 917113"/>
                  <a:gd name="connsiteY18" fmla="*/ 583371 h 759739"/>
                  <a:gd name="connsiteX19" fmla="*/ 713612 w 917113"/>
                  <a:gd name="connsiteY19" fmla="*/ 605078 h 759739"/>
                  <a:gd name="connsiteX20" fmla="*/ 713612 w 917113"/>
                  <a:gd name="connsiteY20" fmla="*/ 605078 h 759739"/>
                  <a:gd name="connsiteX21" fmla="*/ 751599 w 917113"/>
                  <a:gd name="connsiteY21" fmla="*/ 518250 h 759739"/>
                  <a:gd name="connsiteX22" fmla="*/ 835713 w 917113"/>
                  <a:gd name="connsiteY22" fmla="*/ 417856 h 759739"/>
                  <a:gd name="connsiteX23" fmla="*/ 911687 w 917113"/>
                  <a:gd name="connsiteY23" fmla="*/ 358163 h 759739"/>
                  <a:gd name="connsiteX24" fmla="*/ 889980 w 917113"/>
                  <a:gd name="connsiteY24" fmla="*/ 287615 h 759739"/>
                  <a:gd name="connsiteX25" fmla="*/ 917113 w 917113"/>
                  <a:gd name="connsiteY25" fmla="*/ 252342 h 759739"/>
                  <a:gd name="connsiteX26" fmla="*/ 773306 w 917113"/>
                  <a:gd name="connsiteY26" fmla="*/ 236062 h 759739"/>
                  <a:gd name="connsiteX27" fmla="*/ 740745 w 917113"/>
                  <a:gd name="connsiteY27" fmla="*/ 260482 h 759739"/>
                  <a:gd name="connsiteX28" fmla="*/ 686478 w 917113"/>
                  <a:gd name="connsiteY28" fmla="*/ 230635 h 759739"/>
                  <a:gd name="connsiteX29" fmla="*/ 653918 w 917113"/>
                  <a:gd name="connsiteY29" fmla="*/ 230635 h 759739"/>
                  <a:gd name="connsiteX30" fmla="*/ 621358 w 917113"/>
                  <a:gd name="connsiteY30" fmla="*/ 184508 h 759739"/>
                  <a:gd name="connsiteX31" fmla="*/ 640351 w 917113"/>
                  <a:gd name="connsiteY31" fmla="*/ 154661 h 759739"/>
                  <a:gd name="connsiteX32" fmla="*/ 594224 w 917113"/>
                  <a:gd name="connsiteY32" fmla="*/ 124814 h 759739"/>
                  <a:gd name="connsiteX33" fmla="*/ 531817 w 917113"/>
                  <a:gd name="connsiteY33" fmla="*/ 130241 h 759739"/>
                  <a:gd name="connsiteX34" fmla="*/ 518250 w 917113"/>
                  <a:gd name="connsiteY34" fmla="*/ 165515 h 759739"/>
                  <a:gd name="connsiteX35" fmla="*/ 537244 w 917113"/>
                  <a:gd name="connsiteY35" fmla="*/ 257769 h 759739"/>
                  <a:gd name="connsiteX36" fmla="*/ 572517 w 917113"/>
                  <a:gd name="connsiteY36" fmla="*/ 268622 h 759739"/>
                  <a:gd name="connsiteX37" fmla="*/ 545384 w 917113"/>
                  <a:gd name="connsiteY37" fmla="*/ 339169 h 759739"/>
                  <a:gd name="connsiteX38" fmla="*/ 472123 w 917113"/>
                  <a:gd name="connsiteY38" fmla="*/ 325602 h 759739"/>
                  <a:gd name="connsiteX39" fmla="*/ 537244 w 917113"/>
                  <a:gd name="connsiteY39" fmla="*/ 428710 h 759739"/>
                  <a:gd name="connsiteX40" fmla="*/ 466697 w 917113"/>
                  <a:gd name="connsiteY40" fmla="*/ 439563 h 759739"/>
                  <a:gd name="connsiteX41" fmla="*/ 382583 w 917113"/>
                  <a:gd name="connsiteY41" fmla="*/ 425996 h 759739"/>
                  <a:gd name="connsiteX42" fmla="*/ 388009 w 917113"/>
                  <a:gd name="connsiteY42" fmla="*/ 480264 h 759739"/>
                  <a:gd name="connsiteX43" fmla="*/ 360876 w 917113"/>
                  <a:gd name="connsiteY43" fmla="*/ 512824 h 759739"/>
                  <a:gd name="connsiteX44" fmla="*/ 290329 w 917113"/>
                  <a:gd name="connsiteY44" fmla="*/ 480264 h 759739"/>
                  <a:gd name="connsiteX45" fmla="*/ 322889 w 917113"/>
                  <a:gd name="connsiteY45" fmla="*/ 431423 h 759739"/>
                  <a:gd name="connsiteX46" fmla="*/ 344596 w 917113"/>
                  <a:gd name="connsiteY46" fmla="*/ 398863 h 759739"/>
                  <a:gd name="connsiteX47" fmla="*/ 333742 w 917113"/>
                  <a:gd name="connsiteY47" fmla="*/ 371729 h 759739"/>
                  <a:gd name="connsiteX48" fmla="*/ 268622 w 917113"/>
                  <a:gd name="connsiteY48" fmla="*/ 369016 h 759739"/>
                  <a:gd name="connsiteX49" fmla="*/ 282189 w 917113"/>
                  <a:gd name="connsiteY49" fmla="*/ 333742 h 759739"/>
                  <a:gd name="connsiteX50" fmla="*/ 252342 w 917113"/>
                  <a:gd name="connsiteY50" fmla="*/ 333742 h 759739"/>
                  <a:gd name="connsiteX51" fmla="*/ 246915 w 917113"/>
                  <a:gd name="connsiteY51" fmla="*/ 284902 h 759739"/>
                  <a:gd name="connsiteX52" fmla="*/ 282189 w 917113"/>
                  <a:gd name="connsiteY52" fmla="*/ 295756 h 759739"/>
                  <a:gd name="connsiteX53" fmla="*/ 347309 w 917113"/>
                  <a:gd name="connsiteY53" fmla="*/ 249629 h 759739"/>
                  <a:gd name="connsiteX54" fmla="*/ 328316 w 917113"/>
                  <a:gd name="connsiteY54" fmla="*/ 208928 h 759739"/>
                  <a:gd name="connsiteX55" fmla="*/ 268622 w 917113"/>
                  <a:gd name="connsiteY55" fmla="*/ 217068 h 759739"/>
                  <a:gd name="connsiteX56" fmla="*/ 255055 w 917113"/>
                  <a:gd name="connsiteY56" fmla="*/ 165515 h 759739"/>
                  <a:gd name="connsiteX57" fmla="*/ 244202 w 917113"/>
                  <a:gd name="connsiteY57" fmla="*/ 86827 h 759739"/>
                  <a:gd name="connsiteX58" fmla="*/ 203501 w 917113"/>
                  <a:gd name="connsiteY58" fmla="*/ 84114 h 759739"/>
                  <a:gd name="connsiteX59" fmla="*/ 189935 w 917113"/>
                  <a:gd name="connsiteY59" fmla="*/ 46127 h 759739"/>
                  <a:gd name="connsiteX60" fmla="*/ 27133 w 917113"/>
                  <a:gd name="connsiteY60" fmla="*/ 0 h 75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17113" h="759739">
                    <a:moveTo>
                      <a:pt x="27133" y="0"/>
                    </a:moveTo>
                    <a:lnTo>
                      <a:pt x="0" y="173655"/>
                    </a:lnTo>
                    <a:lnTo>
                      <a:pt x="84114" y="244202"/>
                    </a:lnTo>
                    <a:lnTo>
                      <a:pt x="65120" y="328316"/>
                    </a:lnTo>
                    <a:lnTo>
                      <a:pt x="75974" y="472123"/>
                    </a:lnTo>
                    <a:lnTo>
                      <a:pt x="97681" y="575231"/>
                    </a:lnTo>
                    <a:lnTo>
                      <a:pt x="135668" y="618645"/>
                    </a:lnTo>
                    <a:lnTo>
                      <a:pt x="227922" y="577944"/>
                    </a:lnTo>
                    <a:lnTo>
                      <a:pt x="189935" y="670198"/>
                    </a:lnTo>
                    <a:lnTo>
                      <a:pt x="314749" y="705472"/>
                    </a:lnTo>
                    <a:lnTo>
                      <a:pt x="390723" y="700045"/>
                    </a:lnTo>
                    <a:lnTo>
                      <a:pt x="428710" y="746172"/>
                    </a:lnTo>
                    <a:lnTo>
                      <a:pt x="518250" y="759739"/>
                    </a:lnTo>
                    <a:lnTo>
                      <a:pt x="569804" y="743459"/>
                    </a:lnTo>
                    <a:lnTo>
                      <a:pt x="553524" y="689192"/>
                    </a:lnTo>
                    <a:lnTo>
                      <a:pt x="602364" y="662058"/>
                    </a:lnTo>
                    <a:lnTo>
                      <a:pt x="667485" y="710899"/>
                    </a:lnTo>
                    <a:lnTo>
                      <a:pt x="784159" y="678338"/>
                    </a:lnTo>
                    <a:lnTo>
                      <a:pt x="824859" y="583371"/>
                    </a:lnTo>
                    <a:lnTo>
                      <a:pt x="713612" y="605078"/>
                    </a:lnTo>
                    <a:lnTo>
                      <a:pt x="713612" y="605078"/>
                    </a:lnTo>
                    <a:lnTo>
                      <a:pt x="751599" y="518250"/>
                    </a:lnTo>
                    <a:lnTo>
                      <a:pt x="835713" y="417856"/>
                    </a:lnTo>
                    <a:lnTo>
                      <a:pt x="911687" y="358163"/>
                    </a:lnTo>
                    <a:lnTo>
                      <a:pt x="889980" y="287615"/>
                    </a:lnTo>
                    <a:lnTo>
                      <a:pt x="917113" y="252342"/>
                    </a:lnTo>
                    <a:lnTo>
                      <a:pt x="773306" y="236062"/>
                    </a:lnTo>
                    <a:lnTo>
                      <a:pt x="740745" y="260482"/>
                    </a:lnTo>
                    <a:lnTo>
                      <a:pt x="686478" y="230635"/>
                    </a:lnTo>
                    <a:lnTo>
                      <a:pt x="653918" y="230635"/>
                    </a:lnTo>
                    <a:lnTo>
                      <a:pt x="621358" y="184508"/>
                    </a:lnTo>
                    <a:lnTo>
                      <a:pt x="640351" y="154661"/>
                    </a:lnTo>
                    <a:lnTo>
                      <a:pt x="594224" y="124814"/>
                    </a:lnTo>
                    <a:lnTo>
                      <a:pt x="531817" y="130241"/>
                    </a:lnTo>
                    <a:lnTo>
                      <a:pt x="518250" y="165515"/>
                    </a:lnTo>
                    <a:lnTo>
                      <a:pt x="537244" y="257769"/>
                    </a:lnTo>
                    <a:lnTo>
                      <a:pt x="572517" y="268622"/>
                    </a:lnTo>
                    <a:lnTo>
                      <a:pt x="545384" y="339169"/>
                    </a:lnTo>
                    <a:lnTo>
                      <a:pt x="472123" y="325602"/>
                    </a:lnTo>
                    <a:lnTo>
                      <a:pt x="537244" y="428710"/>
                    </a:lnTo>
                    <a:lnTo>
                      <a:pt x="466697" y="439563"/>
                    </a:lnTo>
                    <a:lnTo>
                      <a:pt x="382583" y="425996"/>
                    </a:lnTo>
                    <a:lnTo>
                      <a:pt x="388009" y="480264"/>
                    </a:lnTo>
                    <a:lnTo>
                      <a:pt x="360876" y="512824"/>
                    </a:lnTo>
                    <a:lnTo>
                      <a:pt x="290329" y="480264"/>
                    </a:lnTo>
                    <a:lnTo>
                      <a:pt x="322889" y="431423"/>
                    </a:lnTo>
                    <a:lnTo>
                      <a:pt x="344596" y="398863"/>
                    </a:lnTo>
                    <a:lnTo>
                      <a:pt x="333742" y="371729"/>
                    </a:lnTo>
                    <a:lnTo>
                      <a:pt x="268622" y="369016"/>
                    </a:lnTo>
                    <a:lnTo>
                      <a:pt x="282189" y="333742"/>
                    </a:lnTo>
                    <a:lnTo>
                      <a:pt x="252342" y="333742"/>
                    </a:lnTo>
                    <a:lnTo>
                      <a:pt x="246915" y="284902"/>
                    </a:lnTo>
                    <a:lnTo>
                      <a:pt x="282189" y="295756"/>
                    </a:lnTo>
                    <a:lnTo>
                      <a:pt x="347309" y="249629"/>
                    </a:lnTo>
                    <a:lnTo>
                      <a:pt x="328316" y="208928"/>
                    </a:lnTo>
                    <a:lnTo>
                      <a:pt x="268622" y="217068"/>
                    </a:lnTo>
                    <a:lnTo>
                      <a:pt x="255055" y="165515"/>
                    </a:lnTo>
                    <a:lnTo>
                      <a:pt x="244202" y="86827"/>
                    </a:lnTo>
                    <a:lnTo>
                      <a:pt x="203501" y="84114"/>
                    </a:lnTo>
                    <a:lnTo>
                      <a:pt x="189935" y="46127"/>
                    </a:lnTo>
                    <a:lnTo>
                      <a:pt x="2713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724019" y="5786362"/>
                <a:ext cx="328991" cy="321549"/>
              </a:xfrm>
              <a:custGeom>
                <a:avLst/>
                <a:gdLst>
                  <a:gd name="connsiteX0" fmla="*/ 84944 w 342275"/>
                  <a:gd name="connsiteY0" fmla="*/ 19987 h 344774"/>
                  <a:gd name="connsiteX1" fmla="*/ 289809 w 342275"/>
                  <a:gd name="connsiteY1" fmla="*/ 0 h 344774"/>
                  <a:gd name="connsiteX2" fmla="*/ 304800 w 342275"/>
                  <a:gd name="connsiteY2" fmla="*/ 79948 h 344774"/>
                  <a:gd name="connsiteX3" fmla="*/ 342275 w 342275"/>
                  <a:gd name="connsiteY3" fmla="*/ 92440 h 344774"/>
                  <a:gd name="connsiteX4" fmla="*/ 314793 w 342275"/>
                  <a:gd name="connsiteY4" fmla="*/ 157397 h 344774"/>
                  <a:gd name="connsiteX5" fmla="*/ 244839 w 342275"/>
                  <a:gd name="connsiteY5" fmla="*/ 147404 h 344774"/>
                  <a:gd name="connsiteX6" fmla="*/ 299803 w 342275"/>
                  <a:gd name="connsiteY6" fmla="*/ 259830 h 344774"/>
                  <a:gd name="connsiteX7" fmla="*/ 237344 w 342275"/>
                  <a:gd name="connsiteY7" fmla="*/ 269823 h 344774"/>
                  <a:gd name="connsiteX8" fmla="*/ 139908 w 342275"/>
                  <a:gd name="connsiteY8" fmla="*/ 254833 h 344774"/>
                  <a:gd name="connsiteX9" fmla="*/ 149901 w 342275"/>
                  <a:gd name="connsiteY9" fmla="*/ 304800 h 344774"/>
                  <a:gd name="connsiteX10" fmla="*/ 119921 w 342275"/>
                  <a:gd name="connsiteY10" fmla="*/ 344774 h 344774"/>
                  <a:gd name="connsiteX11" fmla="*/ 42472 w 342275"/>
                  <a:gd name="connsiteY11" fmla="*/ 312295 h 344774"/>
                  <a:gd name="connsiteX12" fmla="*/ 109928 w 342275"/>
                  <a:gd name="connsiteY12" fmla="*/ 232348 h 344774"/>
                  <a:gd name="connsiteX13" fmla="*/ 92439 w 342275"/>
                  <a:gd name="connsiteY13" fmla="*/ 189876 h 344774"/>
                  <a:gd name="connsiteX14" fmla="*/ 24983 w 342275"/>
                  <a:gd name="connsiteY14" fmla="*/ 189876 h 344774"/>
                  <a:gd name="connsiteX15" fmla="*/ 37475 w 342275"/>
                  <a:gd name="connsiteY15" fmla="*/ 157397 h 344774"/>
                  <a:gd name="connsiteX16" fmla="*/ 7495 w 342275"/>
                  <a:gd name="connsiteY16" fmla="*/ 157397 h 344774"/>
                  <a:gd name="connsiteX17" fmla="*/ 0 w 342275"/>
                  <a:gd name="connsiteY17" fmla="*/ 102433 h 344774"/>
                  <a:gd name="connsiteX18" fmla="*/ 34977 w 342275"/>
                  <a:gd name="connsiteY18" fmla="*/ 117423 h 344774"/>
                  <a:gd name="connsiteX19" fmla="*/ 104931 w 342275"/>
                  <a:gd name="connsiteY19" fmla="*/ 72453 h 344774"/>
                  <a:gd name="connsiteX20" fmla="*/ 84944 w 342275"/>
                  <a:gd name="connsiteY20" fmla="*/ 19987 h 34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2275" h="344774">
                    <a:moveTo>
                      <a:pt x="84944" y="19987"/>
                    </a:moveTo>
                    <a:lnTo>
                      <a:pt x="289809" y="0"/>
                    </a:lnTo>
                    <a:lnTo>
                      <a:pt x="304800" y="79948"/>
                    </a:lnTo>
                    <a:lnTo>
                      <a:pt x="342275" y="92440"/>
                    </a:lnTo>
                    <a:lnTo>
                      <a:pt x="314793" y="157397"/>
                    </a:lnTo>
                    <a:lnTo>
                      <a:pt x="244839" y="147404"/>
                    </a:lnTo>
                    <a:lnTo>
                      <a:pt x="299803" y="259830"/>
                    </a:lnTo>
                    <a:lnTo>
                      <a:pt x="237344" y="269823"/>
                    </a:lnTo>
                    <a:lnTo>
                      <a:pt x="139908" y="254833"/>
                    </a:lnTo>
                    <a:lnTo>
                      <a:pt x="149901" y="304800"/>
                    </a:lnTo>
                    <a:lnTo>
                      <a:pt x="119921" y="344774"/>
                    </a:lnTo>
                    <a:lnTo>
                      <a:pt x="42472" y="312295"/>
                    </a:lnTo>
                    <a:lnTo>
                      <a:pt x="109928" y="232348"/>
                    </a:lnTo>
                    <a:lnTo>
                      <a:pt x="92439" y="189876"/>
                    </a:lnTo>
                    <a:lnTo>
                      <a:pt x="24983" y="189876"/>
                    </a:lnTo>
                    <a:lnTo>
                      <a:pt x="37475" y="157397"/>
                    </a:lnTo>
                    <a:lnTo>
                      <a:pt x="7495" y="157397"/>
                    </a:lnTo>
                    <a:lnTo>
                      <a:pt x="0" y="102433"/>
                    </a:lnTo>
                    <a:lnTo>
                      <a:pt x="34977" y="117423"/>
                    </a:lnTo>
                    <a:lnTo>
                      <a:pt x="104931" y="72453"/>
                    </a:lnTo>
                    <a:lnTo>
                      <a:pt x="84944" y="199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7134" y="5929341"/>
              <a:ext cx="323551" cy="1914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sp>
          <p:nvSpPr>
            <p:cNvPr id="5" name="Стр"/>
            <p:cNvSpPr txBox="1"/>
            <p:nvPr/>
          </p:nvSpPr>
          <p:spPr>
            <a:xfrm>
              <a:off x="20819" y="5871716"/>
              <a:ext cx="174554" cy="302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48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Град_Эмблема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42" y="6275050"/>
            <a:ext cx="7191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8486074" y="587571"/>
            <a:ext cx="736468" cy="1545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78583" y="3290969"/>
            <a:ext cx="7548834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463" algn="ctr">
              <a:lnSpc>
                <a:spcPct val="107000"/>
              </a:lnSpc>
              <a:spcAft>
                <a:spcPts val="847"/>
              </a:spcAf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 </a:t>
            </a:r>
            <a:endParaRPr lang="ru-RU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36525" y="4903718"/>
            <a:ext cx="88709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kumimoji="0" lang="ru-RU" altLang="ru-RU" sz="1400" dirty="0">
                <a:latin typeface="Arial" panose="020B0604020202020204" pitchFamily="34" charset="0"/>
                <a:ea typeface="Gungsuh" panose="02030600000101010101" pitchFamily="18" charset="-127"/>
              </a:rPr>
              <a:t>А.Н. Береговских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kumimoji="0" lang="ru-RU" altLang="ru-RU" sz="1400" dirty="0">
                <a:latin typeface="Arial" panose="020B0604020202020204" pitchFamily="34" charset="0"/>
                <a:ea typeface="Gungsuh" panose="02030600000101010101" pitchFamily="18" charset="-127"/>
              </a:rPr>
              <a:t>генеральный директор ООО «Институт Территориального Планирования «Град»,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kumimoji="0" lang="ru-RU" altLang="ru-RU" sz="1400" dirty="0">
                <a:latin typeface="Arial" panose="020B0604020202020204" pitchFamily="34" charset="0"/>
                <a:ea typeface="Gungsuh" panose="02030600000101010101" pitchFamily="18" charset="-127"/>
              </a:rPr>
              <a:t>Советник РААСН, профессор МААМ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kumimoji="0" lang="en-US" altLang="ru-RU" sz="1400" dirty="0">
                <a:latin typeface="Arial" panose="020B0604020202020204" pitchFamily="34" charset="0"/>
                <a:ea typeface="Gungsuh" panose="02030600000101010101" pitchFamily="18" charset="-127"/>
              </a:rPr>
              <a:t>www.itpgrad.ru</a:t>
            </a:r>
            <a:endParaRPr kumimoji="0" lang="ru-RU" altLang="ru-RU" sz="1400" dirty="0">
              <a:latin typeface="Arial" panose="020B0604020202020204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11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431" y="817165"/>
            <a:ext cx="9677139" cy="524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074" y="98123"/>
            <a:ext cx="1308793" cy="436265"/>
          </a:xfrm>
          <a:prstGeom prst="rect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3401168" y="59844"/>
            <a:ext cx="5083443" cy="549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ТЮМЕНСКИЙ МУНИЦИПАЛЬНЫЙ РАЙОН –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ПРИВЛЕКАТЕЛЬНАЯ ТЕРРИТОРИЯ ДЛЯ ПРОЖИВАНИЯ ГРАЖДАН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ВЕДЕНИЯ БИЗНЕСА</a:t>
            </a:r>
          </a:p>
        </p:txBody>
      </p:sp>
      <p:sp>
        <p:nvSpPr>
          <p:cNvPr id="11" name="TextBox 10" hidden="1"/>
          <p:cNvSpPr txBox="1"/>
          <p:nvPr/>
        </p:nvSpPr>
        <p:spPr>
          <a:xfrm>
            <a:off x="5056121" y="551797"/>
            <a:ext cx="3408305" cy="244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1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и ресурсы Тюменского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86074" y="587571"/>
            <a:ext cx="736468" cy="1545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grpSp>
        <p:nvGrpSpPr>
          <p:cNvPr id="6" name="Стр"/>
          <p:cNvGrpSpPr/>
          <p:nvPr/>
        </p:nvGrpSpPr>
        <p:grpSpPr>
          <a:xfrm>
            <a:off x="112928" y="5820524"/>
            <a:ext cx="1805381" cy="804390"/>
            <a:chOff x="-1420" y="5499856"/>
            <a:chExt cx="1705918" cy="7600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727028"/>
              <a:ext cx="1236689" cy="427219"/>
            </a:xfrm>
            <a:prstGeom prst="rect">
              <a:avLst/>
            </a:prstGeom>
            <a:solidFill>
              <a:srgbClr val="F4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grpSp>
          <p:nvGrpSpPr>
            <p:cNvPr id="31" name="КартаЛого"/>
            <p:cNvGrpSpPr/>
            <p:nvPr/>
          </p:nvGrpSpPr>
          <p:grpSpPr>
            <a:xfrm>
              <a:off x="786981" y="5499856"/>
              <a:ext cx="917517" cy="760074"/>
              <a:chOff x="7481649" y="5597291"/>
              <a:chExt cx="917517" cy="760074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7481649" y="5597291"/>
                <a:ext cx="917517" cy="760074"/>
              </a:xfrm>
              <a:custGeom>
                <a:avLst/>
                <a:gdLst>
                  <a:gd name="connsiteX0" fmla="*/ 27133 w 917113"/>
                  <a:gd name="connsiteY0" fmla="*/ 0 h 759739"/>
                  <a:gd name="connsiteX1" fmla="*/ 0 w 917113"/>
                  <a:gd name="connsiteY1" fmla="*/ 173655 h 759739"/>
                  <a:gd name="connsiteX2" fmla="*/ 84114 w 917113"/>
                  <a:gd name="connsiteY2" fmla="*/ 244202 h 759739"/>
                  <a:gd name="connsiteX3" fmla="*/ 65120 w 917113"/>
                  <a:gd name="connsiteY3" fmla="*/ 328316 h 759739"/>
                  <a:gd name="connsiteX4" fmla="*/ 75974 w 917113"/>
                  <a:gd name="connsiteY4" fmla="*/ 472123 h 759739"/>
                  <a:gd name="connsiteX5" fmla="*/ 97681 w 917113"/>
                  <a:gd name="connsiteY5" fmla="*/ 575231 h 759739"/>
                  <a:gd name="connsiteX6" fmla="*/ 135668 w 917113"/>
                  <a:gd name="connsiteY6" fmla="*/ 618645 h 759739"/>
                  <a:gd name="connsiteX7" fmla="*/ 227922 w 917113"/>
                  <a:gd name="connsiteY7" fmla="*/ 577944 h 759739"/>
                  <a:gd name="connsiteX8" fmla="*/ 189935 w 917113"/>
                  <a:gd name="connsiteY8" fmla="*/ 670198 h 759739"/>
                  <a:gd name="connsiteX9" fmla="*/ 314749 w 917113"/>
                  <a:gd name="connsiteY9" fmla="*/ 705472 h 759739"/>
                  <a:gd name="connsiteX10" fmla="*/ 390723 w 917113"/>
                  <a:gd name="connsiteY10" fmla="*/ 700045 h 759739"/>
                  <a:gd name="connsiteX11" fmla="*/ 428710 w 917113"/>
                  <a:gd name="connsiteY11" fmla="*/ 746172 h 759739"/>
                  <a:gd name="connsiteX12" fmla="*/ 518250 w 917113"/>
                  <a:gd name="connsiteY12" fmla="*/ 759739 h 759739"/>
                  <a:gd name="connsiteX13" fmla="*/ 569804 w 917113"/>
                  <a:gd name="connsiteY13" fmla="*/ 743459 h 759739"/>
                  <a:gd name="connsiteX14" fmla="*/ 553524 w 917113"/>
                  <a:gd name="connsiteY14" fmla="*/ 689192 h 759739"/>
                  <a:gd name="connsiteX15" fmla="*/ 602364 w 917113"/>
                  <a:gd name="connsiteY15" fmla="*/ 662058 h 759739"/>
                  <a:gd name="connsiteX16" fmla="*/ 667485 w 917113"/>
                  <a:gd name="connsiteY16" fmla="*/ 710899 h 759739"/>
                  <a:gd name="connsiteX17" fmla="*/ 784159 w 917113"/>
                  <a:gd name="connsiteY17" fmla="*/ 678338 h 759739"/>
                  <a:gd name="connsiteX18" fmla="*/ 824859 w 917113"/>
                  <a:gd name="connsiteY18" fmla="*/ 583371 h 759739"/>
                  <a:gd name="connsiteX19" fmla="*/ 713612 w 917113"/>
                  <a:gd name="connsiteY19" fmla="*/ 605078 h 759739"/>
                  <a:gd name="connsiteX20" fmla="*/ 713612 w 917113"/>
                  <a:gd name="connsiteY20" fmla="*/ 605078 h 759739"/>
                  <a:gd name="connsiteX21" fmla="*/ 751599 w 917113"/>
                  <a:gd name="connsiteY21" fmla="*/ 518250 h 759739"/>
                  <a:gd name="connsiteX22" fmla="*/ 835713 w 917113"/>
                  <a:gd name="connsiteY22" fmla="*/ 417856 h 759739"/>
                  <a:gd name="connsiteX23" fmla="*/ 911687 w 917113"/>
                  <a:gd name="connsiteY23" fmla="*/ 358163 h 759739"/>
                  <a:gd name="connsiteX24" fmla="*/ 889980 w 917113"/>
                  <a:gd name="connsiteY24" fmla="*/ 287615 h 759739"/>
                  <a:gd name="connsiteX25" fmla="*/ 917113 w 917113"/>
                  <a:gd name="connsiteY25" fmla="*/ 252342 h 759739"/>
                  <a:gd name="connsiteX26" fmla="*/ 773306 w 917113"/>
                  <a:gd name="connsiteY26" fmla="*/ 236062 h 759739"/>
                  <a:gd name="connsiteX27" fmla="*/ 740745 w 917113"/>
                  <a:gd name="connsiteY27" fmla="*/ 260482 h 759739"/>
                  <a:gd name="connsiteX28" fmla="*/ 686478 w 917113"/>
                  <a:gd name="connsiteY28" fmla="*/ 230635 h 759739"/>
                  <a:gd name="connsiteX29" fmla="*/ 653918 w 917113"/>
                  <a:gd name="connsiteY29" fmla="*/ 230635 h 759739"/>
                  <a:gd name="connsiteX30" fmla="*/ 621358 w 917113"/>
                  <a:gd name="connsiteY30" fmla="*/ 184508 h 759739"/>
                  <a:gd name="connsiteX31" fmla="*/ 640351 w 917113"/>
                  <a:gd name="connsiteY31" fmla="*/ 154661 h 759739"/>
                  <a:gd name="connsiteX32" fmla="*/ 594224 w 917113"/>
                  <a:gd name="connsiteY32" fmla="*/ 124814 h 759739"/>
                  <a:gd name="connsiteX33" fmla="*/ 531817 w 917113"/>
                  <a:gd name="connsiteY33" fmla="*/ 130241 h 759739"/>
                  <a:gd name="connsiteX34" fmla="*/ 518250 w 917113"/>
                  <a:gd name="connsiteY34" fmla="*/ 165515 h 759739"/>
                  <a:gd name="connsiteX35" fmla="*/ 537244 w 917113"/>
                  <a:gd name="connsiteY35" fmla="*/ 257769 h 759739"/>
                  <a:gd name="connsiteX36" fmla="*/ 572517 w 917113"/>
                  <a:gd name="connsiteY36" fmla="*/ 268622 h 759739"/>
                  <a:gd name="connsiteX37" fmla="*/ 545384 w 917113"/>
                  <a:gd name="connsiteY37" fmla="*/ 339169 h 759739"/>
                  <a:gd name="connsiteX38" fmla="*/ 472123 w 917113"/>
                  <a:gd name="connsiteY38" fmla="*/ 325602 h 759739"/>
                  <a:gd name="connsiteX39" fmla="*/ 537244 w 917113"/>
                  <a:gd name="connsiteY39" fmla="*/ 428710 h 759739"/>
                  <a:gd name="connsiteX40" fmla="*/ 466697 w 917113"/>
                  <a:gd name="connsiteY40" fmla="*/ 439563 h 759739"/>
                  <a:gd name="connsiteX41" fmla="*/ 382583 w 917113"/>
                  <a:gd name="connsiteY41" fmla="*/ 425996 h 759739"/>
                  <a:gd name="connsiteX42" fmla="*/ 388009 w 917113"/>
                  <a:gd name="connsiteY42" fmla="*/ 480264 h 759739"/>
                  <a:gd name="connsiteX43" fmla="*/ 360876 w 917113"/>
                  <a:gd name="connsiteY43" fmla="*/ 512824 h 759739"/>
                  <a:gd name="connsiteX44" fmla="*/ 290329 w 917113"/>
                  <a:gd name="connsiteY44" fmla="*/ 480264 h 759739"/>
                  <a:gd name="connsiteX45" fmla="*/ 322889 w 917113"/>
                  <a:gd name="connsiteY45" fmla="*/ 431423 h 759739"/>
                  <a:gd name="connsiteX46" fmla="*/ 344596 w 917113"/>
                  <a:gd name="connsiteY46" fmla="*/ 398863 h 759739"/>
                  <a:gd name="connsiteX47" fmla="*/ 333742 w 917113"/>
                  <a:gd name="connsiteY47" fmla="*/ 371729 h 759739"/>
                  <a:gd name="connsiteX48" fmla="*/ 268622 w 917113"/>
                  <a:gd name="connsiteY48" fmla="*/ 369016 h 759739"/>
                  <a:gd name="connsiteX49" fmla="*/ 282189 w 917113"/>
                  <a:gd name="connsiteY49" fmla="*/ 333742 h 759739"/>
                  <a:gd name="connsiteX50" fmla="*/ 252342 w 917113"/>
                  <a:gd name="connsiteY50" fmla="*/ 333742 h 759739"/>
                  <a:gd name="connsiteX51" fmla="*/ 246915 w 917113"/>
                  <a:gd name="connsiteY51" fmla="*/ 284902 h 759739"/>
                  <a:gd name="connsiteX52" fmla="*/ 282189 w 917113"/>
                  <a:gd name="connsiteY52" fmla="*/ 295756 h 759739"/>
                  <a:gd name="connsiteX53" fmla="*/ 347309 w 917113"/>
                  <a:gd name="connsiteY53" fmla="*/ 249629 h 759739"/>
                  <a:gd name="connsiteX54" fmla="*/ 328316 w 917113"/>
                  <a:gd name="connsiteY54" fmla="*/ 208928 h 759739"/>
                  <a:gd name="connsiteX55" fmla="*/ 268622 w 917113"/>
                  <a:gd name="connsiteY55" fmla="*/ 217068 h 759739"/>
                  <a:gd name="connsiteX56" fmla="*/ 255055 w 917113"/>
                  <a:gd name="connsiteY56" fmla="*/ 165515 h 759739"/>
                  <a:gd name="connsiteX57" fmla="*/ 244202 w 917113"/>
                  <a:gd name="connsiteY57" fmla="*/ 86827 h 759739"/>
                  <a:gd name="connsiteX58" fmla="*/ 203501 w 917113"/>
                  <a:gd name="connsiteY58" fmla="*/ 84114 h 759739"/>
                  <a:gd name="connsiteX59" fmla="*/ 189935 w 917113"/>
                  <a:gd name="connsiteY59" fmla="*/ 46127 h 759739"/>
                  <a:gd name="connsiteX60" fmla="*/ 27133 w 917113"/>
                  <a:gd name="connsiteY60" fmla="*/ 0 h 75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17113" h="759739">
                    <a:moveTo>
                      <a:pt x="27133" y="0"/>
                    </a:moveTo>
                    <a:lnTo>
                      <a:pt x="0" y="173655"/>
                    </a:lnTo>
                    <a:lnTo>
                      <a:pt x="84114" y="244202"/>
                    </a:lnTo>
                    <a:lnTo>
                      <a:pt x="65120" y="328316"/>
                    </a:lnTo>
                    <a:lnTo>
                      <a:pt x="75974" y="472123"/>
                    </a:lnTo>
                    <a:lnTo>
                      <a:pt x="97681" y="575231"/>
                    </a:lnTo>
                    <a:lnTo>
                      <a:pt x="135668" y="618645"/>
                    </a:lnTo>
                    <a:lnTo>
                      <a:pt x="227922" y="577944"/>
                    </a:lnTo>
                    <a:lnTo>
                      <a:pt x="189935" y="670198"/>
                    </a:lnTo>
                    <a:lnTo>
                      <a:pt x="314749" y="705472"/>
                    </a:lnTo>
                    <a:lnTo>
                      <a:pt x="390723" y="700045"/>
                    </a:lnTo>
                    <a:lnTo>
                      <a:pt x="428710" y="746172"/>
                    </a:lnTo>
                    <a:lnTo>
                      <a:pt x="518250" y="759739"/>
                    </a:lnTo>
                    <a:lnTo>
                      <a:pt x="569804" y="743459"/>
                    </a:lnTo>
                    <a:lnTo>
                      <a:pt x="553524" y="689192"/>
                    </a:lnTo>
                    <a:lnTo>
                      <a:pt x="602364" y="662058"/>
                    </a:lnTo>
                    <a:lnTo>
                      <a:pt x="667485" y="710899"/>
                    </a:lnTo>
                    <a:lnTo>
                      <a:pt x="784159" y="678338"/>
                    </a:lnTo>
                    <a:lnTo>
                      <a:pt x="824859" y="583371"/>
                    </a:lnTo>
                    <a:lnTo>
                      <a:pt x="713612" y="605078"/>
                    </a:lnTo>
                    <a:lnTo>
                      <a:pt x="713612" y="605078"/>
                    </a:lnTo>
                    <a:lnTo>
                      <a:pt x="751599" y="518250"/>
                    </a:lnTo>
                    <a:lnTo>
                      <a:pt x="835713" y="417856"/>
                    </a:lnTo>
                    <a:lnTo>
                      <a:pt x="911687" y="358163"/>
                    </a:lnTo>
                    <a:lnTo>
                      <a:pt x="889980" y="287615"/>
                    </a:lnTo>
                    <a:lnTo>
                      <a:pt x="917113" y="252342"/>
                    </a:lnTo>
                    <a:lnTo>
                      <a:pt x="773306" y="236062"/>
                    </a:lnTo>
                    <a:lnTo>
                      <a:pt x="740745" y="260482"/>
                    </a:lnTo>
                    <a:lnTo>
                      <a:pt x="686478" y="230635"/>
                    </a:lnTo>
                    <a:lnTo>
                      <a:pt x="653918" y="230635"/>
                    </a:lnTo>
                    <a:lnTo>
                      <a:pt x="621358" y="184508"/>
                    </a:lnTo>
                    <a:lnTo>
                      <a:pt x="640351" y="154661"/>
                    </a:lnTo>
                    <a:lnTo>
                      <a:pt x="594224" y="124814"/>
                    </a:lnTo>
                    <a:lnTo>
                      <a:pt x="531817" y="130241"/>
                    </a:lnTo>
                    <a:lnTo>
                      <a:pt x="518250" y="165515"/>
                    </a:lnTo>
                    <a:lnTo>
                      <a:pt x="537244" y="257769"/>
                    </a:lnTo>
                    <a:lnTo>
                      <a:pt x="572517" y="268622"/>
                    </a:lnTo>
                    <a:lnTo>
                      <a:pt x="545384" y="339169"/>
                    </a:lnTo>
                    <a:lnTo>
                      <a:pt x="472123" y="325602"/>
                    </a:lnTo>
                    <a:lnTo>
                      <a:pt x="537244" y="428710"/>
                    </a:lnTo>
                    <a:lnTo>
                      <a:pt x="466697" y="439563"/>
                    </a:lnTo>
                    <a:lnTo>
                      <a:pt x="382583" y="425996"/>
                    </a:lnTo>
                    <a:lnTo>
                      <a:pt x="388009" y="480264"/>
                    </a:lnTo>
                    <a:lnTo>
                      <a:pt x="360876" y="512824"/>
                    </a:lnTo>
                    <a:lnTo>
                      <a:pt x="290329" y="480264"/>
                    </a:lnTo>
                    <a:lnTo>
                      <a:pt x="322889" y="431423"/>
                    </a:lnTo>
                    <a:lnTo>
                      <a:pt x="344596" y="398863"/>
                    </a:lnTo>
                    <a:lnTo>
                      <a:pt x="333742" y="371729"/>
                    </a:lnTo>
                    <a:lnTo>
                      <a:pt x="268622" y="369016"/>
                    </a:lnTo>
                    <a:lnTo>
                      <a:pt x="282189" y="333742"/>
                    </a:lnTo>
                    <a:lnTo>
                      <a:pt x="252342" y="333742"/>
                    </a:lnTo>
                    <a:lnTo>
                      <a:pt x="246915" y="284902"/>
                    </a:lnTo>
                    <a:lnTo>
                      <a:pt x="282189" y="295756"/>
                    </a:lnTo>
                    <a:lnTo>
                      <a:pt x="347309" y="249629"/>
                    </a:lnTo>
                    <a:lnTo>
                      <a:pt x="328316" y="208928"/>
                    </a:lnTo>
                    <a:lnTo>
                      <a:pt x="268622" y="217068"/>
                    </a:lnTo>
                    <a:lnTo>
                      <a:pt x="255055" y="165515"/>
                    </a:lnTo>
                    <a:lnTo>
                      <a:pt x="244202" y="86827"/>
                    </a:lnTo>
                    <a:lnTo>
                      <a:pt x="203501" y="84114"/>
                    </a:lnTo>
                    <a:lnTo>
                      <a:pt x="189935" y="46127"/>
                    </a:lnTo>
                    <a:lnTo>
                      <a:pt x="2713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724019" y="5786362"/>
                <a:ext cx="328991" cy="321549"/>
              </a:xfrm>
              <a:custGeom>
                <a:avLst/>
                <a:gdLst>
                  <a:gd name="connsiteX0" fmla="*/ 84944 w 342275"/>
                  <a:gd name="connsiteY0" fmla="*/ 19987 h 344774"/>
                  <a:gd name="connsiteX1" fmla="*/ 289809 w 342275"/>
                  <a:gd name="connsiteY1" fmla="*/ 0 h 344774"/>
                  <a:gd name="connsiteX2" fmla="*/ 304800 w 342275"/>
                  <a:gd name="connsiteY2" fmla="*/ 79948 h 344774"/>
                  <a:gd name="connsiteX3" fmla="*/ 342275 w 342275"/>
                  <a:gd name="connsiteY3" fmla="*/ 92440 h 344774"/>
                  <a:gd name="connsiteX4" fmla="*/ 314793 w 342275"/>
                  <a:gd name="connsiteY4" fmla="*/ 157397 h 344774"/>
                  <a:gd name="connsiteX5" fmla="*/ 244839 w 342275"/>
                  <a:gd name="connsiteY5" fmla="*/ 147404 h 344774"/>
                  <a:gd name="connsiteX6" fmla="*/ 299803 w 342275"/>
                  <a:gd name="connsiteY6" fmla="*/ 259830 h 344774"/>
                  <a:gd name="connsiteX7" fmla="*/ 237344 w 342275"/>
                  <a:gd name="connsiteY7" fmla="*/ 269823 h 344774"/>
                  <a:gd name="connsiteX8" fmla="*/ 139908 w 342275"/>
                  <a:gd name="connsiteY8" fmla="*/ 254833 h 344774"/>
                  <a:gd name="connsiteX9" fmla="*/ 149901 w 342275"/>
                  <a:gd name="connsiteY9" fmla="*/ 304800 h 344774"/>
                  <a:gd name="connsiteX10" fmla="*/ 119921 w 342275"/>
                  <a:gd name="connsiteY10" fmla="*/ 344774 h 344774"/>
                  <a:gd name="connsiteX11" fmla="*/ 42472 w 342275"/>
                  <a:gd name="connsiteY11" fmla="*/ 312295 h 344774"/>
                  <a:gd name="connsiteX12" fmla="*/ 109928 w 342275"/>
                  <a:gd name="connsiteY12" fmla="*/ 232348 h 344774"/>
                  <a:gd name="connsiteX13" fmla="*/ 92439 w 342275"/>
                  <a:gd name="connsiteY13" fmla="*/ 189876 h 344774"/>
                  <a:gd name="connsiteX14" fmla="*/ 24983 w 342275"/>
                  <a:gd name="connsiteY14" fmla="*/ 189876 h 344774"/>
                  <a:gd name="connsiteX15" fmla="*/ 37475 w 342275"/>
                  <a:gd name="connsiteY15" fmla="*/ 157397 h 344774"/>
                  <a:gd name="connsiteX16" fmla="*/ 7495 w 342275"/>
                  <a:gd name="connsiteY16" fmla="*/ 157397 h 344774"/>
                  <a:gd name="connsiteX17" fmla="*/ 0 w 342275"/>
                  <a:gd name="connsiteY17" fmla="*/ 102433 h 344774"/>
                  <a:gd name="connsiteX18" fmla="*/ 34977 w 342275"/>
                  <a:gd name="connsiteY18" fmla="*/ 117423 h 344774"/>
                  <a:gd name="connsiteX19" fmla="*/ 104931 w 342275"/>
                  <a:gd name="connsiteY19" fmla="*/ 72453 h 344774"/>
                  <a:gd name="connsiteX20" fmla="*/ 84944 w 342275"/>
                  <a:gd name="connsiteY20" fmla="*/ 19987 h 34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2275" h="344774">
                    <a:moveTo>
                      <a:pt x="84944" y="19987"/>
                    </a:moveTo>
                    <a:lnTo>
                      <a:pt x="289809" y="0"/>
                    </a:lnTo>
                    <a:lnTo>
                      <a:pt x="304800" y="79948"/>
                    </a:lnTo>
                    <a:lnTo>
                      <a:pt x="342275" y="92440"/>
                    </a:lnTo>
                    <a:lnTo>
                      <a:pt x="314793" y="157397"/>
                    </a:lnTo>
                    <a:lnTo>
                      <a:pt x="244839" y="147404"/>
                    </a:lnTo>
                    <a:lnTo>
                      <a:pt x="299803" y="259830"/>
                    </a:lnTo>
                    <a:lnTo>
                      <a:pt x="237344" y="269823"/>
                    </a:lnTo>
                    <a:lnTo>
                      <a:pt x="139908" y="254833"/>
                    </a:lnTo>
                    <a:lnTo>
                      <a:pt x="149901" y="304800"/>
                    </a:lnTo>
                    <a:lnTo>
                      <a:pt x="119921" y="344774"/>
                    </a:lnTo>
                    <a:lnTo>
                      <a:pt x="42472" y="312295"/>
                    </a:lnTo>
                    <a:lnTo>
                      <a:pt x="109928" y="232348"/>
                    </a:lnTo>
                    <a:lnTo>
                      <a:pt x="92439" y="189876"/>
                    </a:lnTo>
                    <a:lnTo>
                      <a:pt x="24983" y="189876"/>
                    </a:lnTo>
                    <a:lnTo>
                      <a:pt x="37475" y="157397"/>
                    </a:lnTo>
                    <a:lnTo>
                      <a:pt x="7495" y="157397"/>
                    </a:lnTo>
                    <a:lnTo>
                      <a:pt x="0" y="102433"/>
                    </a:lnTo>
                    <a:lnTo>
                      <a:pt x="34977" y="117423"/>
                    </a:lnTo>
                    <a:lnTo>
                      <a:pt x="104931" y="72453"/>
                    </a:lnTo>
                    <a:lnTo>
                      <a:pt x="84944" y="199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-1420" y="5929341"/>
              <a:ext cx="323551" cy="1914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sp>
          <p:nvSpPr>
            <p:cNvPr id="5" name="Стр"/>
            <p:cNvSpPr txBox="1"/>
            <p:nvPr/>
          </p:nvSpPr>
          <p:spPr>
            <a:xfrm>
              <a:off x="39203" y="5871716"/>
              <a:ext cx="274462" cy="302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82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8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Град_Эмблема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42" y="6275050"/>
            <a:ext cx="7191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низ 17"/>
          <p:cNvSpPr/>
          <p:nvPr/>
        </p:nvSpPr>
        <p:spPr bwMode="auto">
          <a:xfrm>
            <a:off x="6359664" y="2137142"/>
            <a:ext cx="847725" cy="1033463"/>
          </a:xfrm>
          <a:prstGeom prst="downArrow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sz="1600" dirty="0">
              <a:latin typeface="+mn-lt"/>
              <a:ea typeface="Gungsuh" panose="02030600000101010101" pitchFamily="18" charset="-127"/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3446714" y="1402354"/>
            <a:ext cx="831850" cy="525462"/>
          </a:xfrm>
          <a:prstGeom prst="rightArrow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sz="1600" dirty="0">
              <a:latin typeface="+mn-lt"/>
              <a:ea typeface="Gungsuh" panose="02030600000101010101" pitchFamily="18" charset="-127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78002" y="1428990"/>
            <a:ext cx="3095625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139700" dist="101600" dir="2700000" algn="tl" rotWithShape="0">
                    <a:prstClr val="black">
                      <a:alpha val="48000"/>
                    </a:prstClr>
                  </a:outerShdw>
                </a:effectLst>
                <a:ea typeface="Gungsuh" panose="02030600000101010101" pitchFamily="18" charset="-127"/>
              </a:rPr>
              <a:t>П О Л И Т И К А 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31176" y="849904"/>
            <a:ext cx="3514683" cy="5238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Что движет развитием регионов и городов: 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559767" y="3186634"/>
            <a:ext cx="4662775" cy="595313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eaLnBrk="1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/>
            </a:lvl9pPr>
          </a:lstStyle>
          <a:p>
            <a:pPr>
              <a:defRPr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ПОЛИТИКА ПРОСТРАНСТВЕННОГО РАЗВИТИЯ ГОРОДОВ</a:t>
            </a:r>
          </a:p>
          <a:p>
            <a:pPr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35603" y="994590"/>
            <a:ext cx="4886940" cy="1232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tIns="36000" rIns="72000" bIns="36000" spcCol="1270"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 – это приоритеты социально-экономического развития, поддержанные гражданами и принятые властью, достижение целевых показателей которых призвано обеспечить качество жизни через эффективность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бюджет-</a:t>
            </a:r>
            <a:r>
              <a:rPr 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ного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планирования и создание благоприятного </a:t>
            </a:r>
            <a:r>
              <a:rPr 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инвести-ционного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климата</a:t>
            </a:r>
          </a:p>
        </p:txBody>
      </p:sp>
      <p:grpSp>
        <p:nvGrpSpPr>
          <p:cNvPr id="25" name="Группа 1"/>
          <p:cNvGrpSpPr>
            <a:grpSpLocks/>
          </p:cNvGrpSpPr>
          <p:nvPr/>
        </p:nvGrpSpPr>
        <p:grpSpPr bwMode="auto">
          <a:xfrm>
            <a:off x="4559768" y="3921962"/>
            <a:ext cx="4662774" cy="2020292"/>
            <a:chOff x="3624839" y="908198"/>
            <a:chExt cx="5290544" cy="2120483"/>
          </a:xfrm>
          <a:noFill/>
        </p:grpSpPr>
        <p:sp>
          <p:nvSpPr>
            <p:cNvPr id="26" name="Прямоугольник 6"/>
            <p:cNvSpPr>
              <a:spLocks noChangeArrowheads="1"/>
            </p:cNvSpPr>
            <p:nvPr/>
          </p:nvSpPr>
          <p:spPr bwMode="auto">
            <a:xfrm>
              <a:off x="3624840" y="908198"/>
              <a:ext cx="5281035" cy="562519"/>
            </a:xfrm>
            <a:prstGeom prst="rect">
              <a:avLst/>
            </a:prstGeom>
            <a:grp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1400" b="1" kern="0" dirty="0">
                  <a:latin typeface="Arial" panose="020B0604020202020204" pitchFamily="34" charset="0"/>
                </a:rPr>
                <a:t>Обеспечить взаимную </a:t>
              </a:r>
            </a:p>
            <a:p>
              <a:pPr algn="ctr">
                <a:defRPr/>
              </a:pPr>
              <a:r>
                <a:rPr lang="ru-RU" altLang="ru-RU" sz="1400" b="1" kern="0" dirty="0">
                  <a:latin typeface="Arial" panose="020B0604020202020204" pitchFamily="34" charset="0"/>
                </a:rPr>
                <a:t>согласованность деятельности ОФИВ, ОГВ,ОМСУ</a:t>
              </a:r>
            </a:p>
          </p:txBody>
        </p:sp>
        <p:sp>
          <p:nvSpPr>
            <p:cNvPr id="28" name="Прямоугольник 8"/>
            <p:cNvSpPr>
              <a:spLocks noChangeArrowheads="1"/>
            </p:cNvSpPr>
            <p:nvPr/>
          </p:nvSpPr>
          <p:spPr bwMode="auto">
            <a:xfrm>
              <a:off x="3624839" y="2440721"/>
              <a:ext cx="5290544" cy="587960"/>
            </a:xfrm>
            <a:prstGeom prst="rect">
              <a:avLst/>
            </a:prstGeom>
            <a:grp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uk-UA" altLang="ru-RU" sz="1400" b="1" kern="0" dirty="0">
                  <a:latin typeface="Arial" panose="020B0604020202020204" pitchFamily="34" charset="0"/>
                </a:rPr>
                <a:t>У</a:t>
              </a:r>
              <a:r>
                <a:rPr lang="ru-RU" altLang="ru-RU" sz="1400" b="1" kern="0" dirty="0" err="1">
                  <a:latin typeface="Arial" panose="020B0604020202020204" pitchFamily="34" charset="0"/>
                </a:rPr>
                <a:t>лучшать</a:t>
              </a:r>
              <a:r>
                <a:rPr lang="ru-RU" altLang="ru-RU" sz="1400" b="1" kern="0" dirty="0">
                  <a:latin typeface="Arial" panose="020B0604020202020204" pitchFamily="34" charset="0"/>
                </a:rPr>
                <a:t> качество жизни и среды </a:t>
              </a:r>
            </a:p>
            <a:p>
              <a:pPr algn="ctr">
                <a:defRPr/>
              </a:pPr>
              <a:r>
                <a:rPr lang="ru-RU" altLang="ru-RU" sz="1400" b="1" kern="0" dirty="0">
                  <a:latin typeface="Arial" panose="020B0604020202020204" pitchFamily="34" charset="0"/>
                </a:rPr>
                <a:t>жизнедеятельности</a:t>
              </a:r>
            </a:p>
          </p:txBody>
        </p:sp>
        <p:sp>
          <p:nvSpPr>
            <p:cNvPr id="29" name="Прямоугольник 6"/>
            <p:cNvSpPr>
              <a:spLocks noChangeArrowheads="1"/>
            </p:cNvSpPr>
            <p:nvPr/>
          </p:nvSpPr>
          <p:spPr bwMode="auto">
            <a:xfrm>
              <a:off x="3624840" y="1640452"/>
              <a:ext cx="5281035" cy="640517"/>
            </a:xfrm>
            <a:prstGeom prst="rect">
              <a:avLst/>
            </a:prstGeom>
            <a:grp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1400" b="1" kern="0" dirty="0">
                  <a:latin typeface="Arial" panose="020B0604020202020204" pitchFamily="34" charset="0"/>
                </a:rPr>
                <a:t>Обеспечить благоприятный </a:t>
              </a:r>
            </a:p>
            <a:p>
              <a:pPr algn="ctr">
                <a:defRPr/>
              </a:pPr>
              <a:r>
                <a:rPr lang="ru-RU" altLang="ru-RU" sz="1400" b="1" kern="0" dirty="0">
                  <a:latin typeface="Arial" panose="020B0604020202020204" pitchFamily="34" charset="0"/>
                </a:rPr>
                <a:t>инвестиционный климат</a:t>
              </a:r>
              <a:endParaRPr lang="en-US" altLang="ru-RU" sz="1400" b="1" kern="0" dirty="0">
                <a:latin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1" y="2504870"/>
            <a:ext cx="4246689" cy="31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431" y="818801"/>
            <a:ext cx="9677139" cy="524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074" y="98123"/>
            <a:ext cx="1308793" cy="436265"/>
          </a:xfrm>
          <a:prstGeom prst="rect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3401168" y="59844"/>
            <a:ext cx="5083443" cy="549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ТЮМЕНСКИЙ МУНИЦИПАЛЬНЫЙ РАЙОН –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ПРИВЛЕКАТЕЛЬНАЯ ТЕРРИТОРИЯ ДЛЯ ПРОЖИВАНИЯ ГРАЖДАН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ВЕДЕНИЯ БИЗНЕСА</a:t>
            </a:r>
          </a:p>
        </p:txBody>
      </p:sp>
      <p:sp>
        <p:nvSpPr>
          <p:cNvPr id="11" name="TextBox 10" hidden="1"/>
          <p:cNvSpPr txBox="1"/>
          <p:nvPr/>
        </p:nvSpPr>
        <p:spPr>
          <a:xfrm>
            <a:off x="5056121" y="551797"/>
            <a:ext cx="3408305" cy="244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1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и ресурсы Тюменского района</a:t>
            </a:r>
          </a:p>
        </p:txBody>
      </p:sp>
      <p:grpSp>
        <p:nvGrpSpPr>
          <p:cNvPr id="6" name="Стр"/>
          <p:cNvGrpSpPr/>
          <p:nvPr/>
        </p:nvGrpSpPr>
        <p:grpSpPr>
          <a:xfrm>
            <a:off x="112928" y="5820524"/>
            <a:ext cx="1805381" cy="804390"/>
            <a:chOff x="-1420" y="5499856"/>
            <a:chExt cx="1705918" cy="7600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727028"/>
              <a:ext cx="1236689" cy="427219"/>
            </a:xfrm>
            <a:prstGeom prst="rect">
              <a:avLst/>
            </a:prstGeom>
            <a:solidFill>
              <a:srgbClr val="F4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grpSp>
          <p:nvGrpSpPr>
            <p:cNvPr id="31" name="КартаЛого"/>
            <p:cNvGrpSpPr/>
            <p:nvPr/>
          </p:nvGrpSpPr>
          <p:grpSpPr>
            <a:xfrm>
              <a:off x="786981" y="5499856"/>
              <a:ext cx="917517" cy="760074"/>
              <a:chOff x="7481649" y="5597291"/>
              <a:chExt cx="917517" cy="760074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7481649" y="5597291"/>
                <a:ext cx="917517" cy="760074"/>
              </a:xfrm>
              <a:custGeom>
                <a:avLst/>
                <a:gdLst>
                  <a:gd name="connsiteX0" fmla="*/ 27133 w 917113"/>
                  <a:gd name="connsiteY0" fmla="*/ 0 h 759739"/>
                  <a:gd name="connsiteX1" fmla="*/ 0 w 917113"/>
                  <a:gd name="connsiteY1" fmla="*/ 173655 h 759739"/>
                  <a:gd name="connsiteX2" fmla="*/ 84114 w 917113"/>
                  <a:gd name="connsiteY2" fmla="*/ 244202 h 759739"/>
                  <a:gd name="connsiteX3" fmla="*/ 65120 w 917113"/>
                  <a:gd name="connsiteY3" fmla="*/ 328316 h 759739"/>
                  <a:gd name="connsiteX4" fmla="*/ 75974 w 917113"/>
                  <a:gd name="connsiteY4" fmla="*/ 472123 h 759739"/>
                  <a:gd name="connsiteX5" fmla="*/ 97681 w 917113"/>
                  <a:gd name="connsiteY5" fmla="*/ 575231 h 759739"/>
                  <a:gd name="connsiteX6" fmla="*/ 135668 w 917113"/>
                  <a:gd name="connsiteY6" fmla="*/ 618645 h 759739"/>
                  <a:gd name="connsiteX7" fmla="*/ 227922 w 917113"/>
                  <a:gd name="connsiteY7" fmla="*/ 577944 h 759739"/>
                  <a:gd name="connsiteX8" fmla="*/ 189935 w 917113"/>
                  <a:gd name="connsiteY8" fmla="*/ 670198 h 759739"/>
                  <a:gd name="connsiteX9" fmla="*/ 314749 w 917113"/>
                  <a:gd name="connsiteY9" fmla="*/ 705472 h 759739"/>
                  <a:gd name="connsiteX10" fmla="*/ 390723 w 917113"/>
                  <a:gd name="connsiteY10" fmla="*/ 700045 h 759739"/>
                  <a:gd name="connsiteX11" fmla="*/ 428710 w 917113"/>
                  <a:gd name="connsiteY11" fmla="*/ 746172 h 759739"/>
                  <a:gd name="connsiteX12" fmla="*/ 518250 w 917113"/>
                  <a:gd name="connsiteY12" fmla="*/ 759739 h 759739"/>
                  <a:gd name="connsiteX13" fmla="*/ 569804 w 917113"/>
                  <a:gd name="connsiteY13" fmla="*/ 743459 h 759739"/>
                  <a:gd name="connsiteX14" fmla="*/ 553524 w 917113"/>
                  <a:gd name="connsiteY14" fmla="*/ 689192 h 759739"/>
                  <a:gd name="connsiteX15" fmla="*/ 602364 w 917113"/>
                  <a:gd name="connsiteY15" fmla="*/ 662058 h 759739"/>
                  <a:gd name="connsiteX16" fmla="*/ 667485 w 917113"/>
                  <a:gd name="connsiteY16" fmla="*/ 710899 h 759739"/>
                  <a:gd name="connsiteX17" fmla="*/ 784159 w 917113"/>
                  <a:gd name="connsiteY17" fmla="*/ 678338 h 759739"/>
                  <a:gd name="connsiteX18" fmla="*/ 824859 w 917113"/>
                  <a:gd name="connsiteY18" fmla="*/ 583371 h 759739"/>
                  <a:gd name="connsiteX19" fmla="*/ 713612 w 917113"/>
                  <a:gd name="connsiteY19" fmla="*/ 605078 h 759739"/>
                  <a:gd name="connsiteX20" fmla="*/ 713612 w 917113"/>
                  <a:gd name="connsiteY20" fmla="*/ 605078 h 759739"/>
                  <a:gd name="connsiteX21" fmla="*/ 751599 w 917113"/>
                  <a:gd name="connsiteY21" fmla="*/ 518250 h 759739"/>
                  <a:gd name="connsiteX22" fmla="*/ 835713 w 917113"/>
                  <a:gd name="connsiteY22" fmla="*/ 417856 h 759739"/>
                  <a:gd name="connsiteX23" fmla="*/ 911687 w 917113"/>
                  <a:gd name="connsiteY23" fmla="*/ 358163 h 759739"/>
                  <a:gd name="connsiteX24" fmla="*/ 889980 w 917113"/>
                  <a:gd name="connsiteY24" fmla="*/ 287615 h 759739"/>
                  <a:gd name="connsiteX25" fmla="*/ 917113 w 917113"/>
                  <a:gd name="connsiteY25" fmla="*/ 252342 h 759739"/>
                  <a:gd name="connsiteX26" fmla="*/ 773306 w 917113"/>
                  <a:gd name="connsiteY26" fmla="*/ 236062 h 759739"/>
                  <a:gd name="connsiteX27" fmla="*/ 740745 w 917113"/>
                  <a:gd name="connsiteY27" fmla="*/ 260482 h 759739"/>
                  <a:gd name="connsiteX28" fmla="*/ 686478 w 917113"/>
                  <a:gd name="connsiteY28" fmla="*/ 230635 h 759739"/>
                  <a:gd name="connsiteX29" fmla="*/ 653918 w 917113"/>
                  <a:gd name="connsiteY29" fmla="*/ 230635 h 759739"/>
                  <a:gd name="connsiteX30" fmla="*/ 621358 w 917113"/>
                  <a:gd name="connsiteY30" fmla="*/ 184508 h 759739"/>
                  <a:gd name="connsiteX31" fmla="*/ 640351 w 917113"/>
                  <a:gd name="connsiteY31" fmla="*/ 154661 h 759739"/>
                  <a:gd name="connsiteX32" fmla="*/ 594224 w 917113"/>
                  <a:gd name="connsiteY32" fmla="*/ 124814 h 759739"/>
                  <a:gd name="connsiteX33" fmla="*/ 531817 w 917113"/>
                  <a:gd name="connsiteY33" fmla="*/ 130241 h 759739"/>
                  <a:gd name="connsiteX34" fmla="*/ 518250 w 917113"/>
                  <a:gd name="connsiteY34" fmla="*/ 165515 h 759739"/>
                  <a:gd name="connsiteX35" fmla="*/ 537244 w 917113"/>
                  <a:gd name="connsiteY35" fmla="*/ 257769 h 759739"/>
                  <a:gd name="connsiteX36" fmla="*/ 572517 w 917113"/>
                  <a:gd name="connsiteY36" fmla="*/ 268622 h 759739"/>
                  <a:gd name="connsiteX37" fmla="*/ 545384 w 917113"/>
                  <a:gd name="connsiteY37" fmla="*/ 339169 h 759739"/>
                  <a:gd name="connsiteX38" fmla="*/ 472123 w 917113"/>
                  <a:gd name="connsiteY38" fmla="*/ 325602 h 759739"/>
                  <a:gd name="connsiteX39" fmla="*/ 537244 w 917113"/>
                  <a:gd name="connsiteY39" fmla="*/ 428710 h 759739"/>
                  <a:gd name="connsiteX40" fmla="*/ 466697 w 917113"/>
                  <a:gd name="connsiteY40" fmla="*/ 439563 h 759739"/>
                  <a:gd name="connsiteX41" fmla="*/ 382583 w 917113"/>
                  <a:gd name="connsiteY41" fmla="*/ 425996 h 759739"/>
                  <a:gd name="connsiteX42" fmla="*/ 388009 w 917113"/>
                  <a:gd name="connsiteY42" fmla="*/ 480264 h 759739"/>
                  <a:gd name="connsiteX43" fmla="*/ 360876 w 917113"/>
                  <a:gd name="connsiteY43" fmla="*/ 512824 h 759739"/>
                  <a:gd name="connsiteX44" fmla="*/ 290329 w 917113"/>
                  <a:gd name="connsiteY44" fmla="*/ 480264 h 759739"/>
                  <a:gd name="connsiteX45" fmla="*/ 322889 w 917113"/>
                  <a:gd name="connsiteY45" fmla="*/ 431423 h 759739"/>
                  <a:gd name="connsiteX46" fmla="*/ 344596 w 917113"/>
                  <a:gd name="connsiteY46" fmla="*/ 398863 h 759739"/>
                  <a:gd name="connsiteX47" fmla="*/ 333742 w 917113"/>
                  <a:gd name="connsiteY47" fmla="*/ 371729 h 759739"/>
                  <a:gd name="connsiteX48" fmla="*/ 268622 w 917113"/>
                  <a:gd name="connsiteY48" fmla="*/ 369016 h 759739"/>
                  <a:gd name="connsiteX49" fmla="*/ 282189 w 917113"/>
                  <a:gd name="connsiteY49" fmla="*/ 333742 h 759739"/>
                  <a:gd name="connsiteX50" fmla="*/ 252342 w 917113"/>
                  <a:gd name="connsiteY50" fmla="*/ 333742 h 759739"/>
                  <a:gd name="connsiteX51" fmla="*/ 246915 w 917113"/>
                  <a:gd name="connsiteY51" fmla="*/ 284902 h 759739"/>
                  <a:gd name="connsiteX52" fmla="*/ 282189 w 917113"/>
                  <a:gd name="connsiteY52" fmla="*/ 295756 h 759739"/>
                  <a:gd name="connsiteX53" fmla="*/ 347309 w 917113"/>
                  <a:gd name="connsiteY53" fmla="*/ 249629 h 759739"/>
                  <a:gd name="connsiteX54" fmla="*/ 328316 w 917113"/>
                  <a:gd name="connsiteY54" fmla="*/ 208928 h 759739"/>
                  <a:gd name="connsiteX55" fmla="*/ 268622 w 917113"/>
                  <a:gd name="connsiteY55" fmla="*/ 217068 h 759739"/>
                  <a:gd name="connsiteX56" fmla="*/ 255055 w 917113"/>
                  <a:gd name="connsiteY56" fmla="*/ 165515 h 759739"/>
                  <a:gd name="connsiteX57" fmla="*/ 244202 w 917113"/>
                  <a:gd name="connsiteY57" fmla="*/ 86827 h 759739"/>
                  <a:gd name="connsiteX58" fmla="*/ 203501 w 917113"/>
                  <a:gd name="connsiteY58" fmla="*/ 84114 h 759739"/>
                  <a:gd name="connsiteX59" fmla="*/ 189935 w 917113"/>
                  <a:gd name="connsiteY59" fmla="*/ 46127 h 759739"/>
                  <a:gd name="connsiteX60" fmla="*/ 27133 w 917113"/>
                  <a:gd name="connsiteY60" fmla="*/ 0 h 75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17113" h="759739">
                    <a:moveTo>
                      <a:pt x="27133" y="0"/>
                    </a:moveTo>
                    <a:lnTo>
                      <a:pt x="0" y="173655"/>
                    </a:lnTo>
                    <a:lnTo>
                      <a:pt x="84114" y="244202"/>
                    </a:lnTo>
                    <a:lnTo>
                      <a:pt x="65120" y="328316"/>
                    </a:lnTo>
                    <a:lnTo>
                      <a:pt x="75974" y="472123"/>
                    </a:lnTo>
                    <a:lnTo>
                      <a:pt x="97681" y="575231"/>
                    </a:lnTo>
                    <a:lnTo>
                      <a:pt x="135668" y="618645"/>
                    </a:lnTo>
                    <a:lnTo>
                      <a:pt x="227922" y="577944"/>
                    </a:lnTo>
                    <a:lnTo>
                      <a:pt x="189935" y="670198"/>
                    </a:lnTo>
                    <a:lnTo>
                      <a:pt x="314749" y="705472"/>
                    </a:lnTo>
                    <a:lnTo>
                      <a:pt x="390723" y="700045"/>
                    </a:lnTo>
                    <a:lnTo>
                      <a:pt x="428710" y="746172"/>
                    </a:lnTo>
                    <a:lnTo>
                      <a:pt x="518250" y="759739"/>
                    </a:lnTo>
                    <a:lnTo>
                      <a:pt x="569804" y="743459"/>
                    </a:lnTo>
                    <a:lnTo>
                      <a:pt x="553524" y="689192"/>
                    </a:lnTo>
                    <a:lnTo>
                      <a:pt x="602364" y="662058"/>
                    </a:lnTo>
                    <a:lnTo>
                      <a:pt x="667485" y="710899"/>
                    </a:lnTo>
                    <a:lnTo>
                      <a:pt x="784159" y="678338"/>
                    </a:lnTo>
                    <a:lnTo>
                      <a:pt x="824859" y="583371"/>
                    </a:lnTo>
                    <a:lnTo>
                      <a:pt x="713612" y="605078"/>
                    </a:lnTo>
                    <a:lnTo>
                      <a:pt x="713612" y="605078"/>
                    </a:lnTo>
                    <a:lnTo>
                      <a:pt x="751599" y="518250"/>
                    </a:lnTo>
                    <a:lnTo>
                      <a:pt x="835713" y="417856"/>
                    </a:lnTo>
                    <a:lnTo>
                      <a:pt x="911687" y="358163"/>
                    </a:lnTo>
                    <a:lnTo>
                      <a:pt x="889980" y="287615"/>
                    </a:lnTo>
                    <a:lnTo>
                      <a:pt x="917113" y="252342"/>
                    </a:lnTo>
                    <a:lnTo>
                      <a:pt x="773306" y="236062"/>
                    </a:lnTo>
                    <a:lnTo>
                      <a:pt x="740745" y="260482"/>
                    </a:lnTo>
                    <a:lnTo>
                      <a:pt x="686478" y="230635"/>
                    </a:lnTo>
                    <a:lnTo>
                      <a:pt x="653918" y="230635"/>
                    </a:lnTo>
                    <a:lnTo>
                      <a:pt x="621358" y="184508"/>
                    </a:lnTo>
                    <a:lnTo>
                      <a:pt x="640351" y="154661"/>
                    </a:lnTo>
                    <a:lnTo>
                      <a:pt x="594224" y="124814"/>
                    </a:lnTo>
                    <a:lnTo>
                      <a:pt x="531817" y="130241"/>
                    </a:lnTo>
                    <a:lnTo>
                      <a:pt x="518250" y="165515"/>
                    </a:lnTo>
                    <a:lnTo>
                      <a:pt x="537244" y="257769"/>
                    </a:lnTo>
                    <a:lnTo>
                      <a:pt x="572517" y="268622"/>
                    </a:lnTo>
                    <a:lnTo>
                      <a:pt x="545384" y="339169"/>
                    </a:lnTo>
                    <a:lnTo>
                      <a:pt x="472123" y="325602"/>
                    </a:lnTo>
                    <a:lnTo>
                      <a:pt x="537244" y="428710"/>
                    </a:lnTo>
                    <a:lnTo>
                      <a:pt x="466697" y="439563"/>
                    </a:lnTo>
                    <a:lnTo>
                      <a:pt x="382583" y="425996"/>
                    </a:lnTo>
                    <a:lnTo>
                      <a:pt x="388009" y="480264"/>
                    </a:lnTo>
                    <a:lnTo>
                      <a:pt x="360876" y="512824"/>
                    </a:lnTo>
                    <a:lnTo>
                      <a:pt x="290329" y="480264"/>
                    </a:lnTo>
                    <a:lnTo>
                      <a:pt x="322889" y="431423"/>
                    </a:lnTo>
                    <a:lnTo>
                      <a:pt x="344596" y="398863"/>
                    </a:lnTo>
                    <a:lnTo>
                      <a:pt x="333742" y="371729"/>
                    </a:lnTo>
                    <a:lnTo>
                      <a:pt x="268622" y="369016"/>
                    </a:lnTo>
                    <a:lnTo>
                      <a:pt x="282189" y="333742"/>
                    </a:lnTo>
                    <a:lnTo>
                      <a:pt x="252342" y="333742"/>
                    </a:lnTo>
                    <a:lnTo>
                      <a:pt x="246915" y="284902"/>
                    </a:lnTo>
                    <a:lnTo>
                      <a:pt x="282189" y="295756"/>
                    </a:lnTo>
                    <a:lnTo>
                      <a:pt x="347309" y="249629"/>
                    </a:lnTo>
                    <a:lnTo>
                      <a:pt x="328316" y="208928"/>
                    </a:lnTo>
                    <a:lnTo>
                      <a:pt x="268622" y="217068"/>
                    </a:lnTo>
                    <a:lnTo>
                      <a:pt x="255055" y="165515"/>
                    </a:lnTo>
                    <a:lnTo>
                      <a:pt x="244202" y="86827"/>
                    </a:lnTo>
                    <a:lnTo>
                      <a:pt x="203501" y="84114"/>
                    </a:lnTo>
                    <a:lnTo>
                      <a:pt x="189935" y="46127"/>
                    </a:lnTo>
                    <a:lnTo>
                      <a:pt x="2713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724019" y="5786362"/>
                <a:ext cx="328991" cy="321549"/>
              </a:xfrm>
              <a:custGeom>
                <a:avLst/>
                <a:gdLst>
                  <a:gd name="connsiteX0" fmla="*/ 84944 w 342275"/>
                  <a:gd name="connsiteY0" fmla="*/ 19987 h 344774"/>
                  <a:gd name="connsiteX1" fmla="*/ 289809 w 342275"/>
                  <a:gd name="connsiteY1" fmla="*/ 0 h 344774"/>
                  <a:gd name="connsiteX2" fmla="*/ 304800 w 342275"/>
                  <a:gd name="connsiteY2" fmla="*/ 79948 h 344774"/>
                  <a:gd name="connsiteX3" fmla="*/ 342275 w 342275"/>
                  <a:gd name="connsiteY3" fmla="*/ 92440 h 344774"/>
                  <a:gd name="connsiteX4" fmla="*/ 314793 w 342275"/>
                  <a:gd name="connsiteY4" fmla="*/ 157397 h 344774"/>
                  <a:gd name="connsiteX5" fmla="*/ 244839 w 342275"/>
                  <a:gd name="connsiteY5" fmla="*/ 147404 h 344774"/>
                  <a:gd name="connsiteX6" fmla="*/ 299803 w 342275"/>
                  <a:gd name="connsiteY6" fmla="*/ 259830 h 344774"/>
                  <a:gd name="connsiteX7" fmla="*/ 237344 w 342275"/>
                  <a:gd name="connsiteY7" fmla="*/ 269823 h 344774"/>
                  <a:gd name="connsiteX8" fmla="*/ 139908 w 342275"/>
                  <a:gd name="connsiteY8" fmla="*/ 254833 h 344774"/>
                  <a:gd name="connsiteX9" fmla="*/ 149901 w 342275"/>
                  <a:gd name="connsiteY9" fmla="*/ 304800 h 344774"/>
                  <a:gd name="connsiteX10" fmla="*/ 119921 w 342275"/>
                  <a:gd name="connsiteY10" fmla="*/ 344774 h 344774"/>
                  <a:gd name="connsiteX11" fmla="*/ 42472 w 342275"/>
                  <a:gd name="connsiteY11" fmla="*/ 312295 h 344774"/>
                  <a:gd name="connsiteX12" fmla="*/ 109928 w 342275"/>
                  <a:gd name="connsiteY12" fmla="*/ 232348 h 344774"/>
                  <a:gd name="connsiteX13" fmla="*/ 92439 w 342275"/>
                  <a:gd name="connsiteY13" fmla="*/ 189876 h 344774"/>
                  <a:gd name="connsiteX14" fmla="*/ 24983 w 342275"/>
                  <a:gd name="connsiteY14" fmla="*/ 189876 h 344774"/>
                  <a:gd name="connsiteX15" fmla="*/ 37475 w 342275"/>
                  <a:gd name="connsiteY15" fmla="*/ 157397 h 344774"/>
                  <a:gd name="connsiteX16" fmla="*/ 7495 w 342275"/>
                  <a:gd name="connsiteY16" fmla="*/ 157397 h 344774"/>
                  <a:gd name="connsiteX17" fmla="*/ 0 w 342275"/>
                  <a:gd name="connsiteY17" fmla="*/ 102433 h 344774"/>
                  <a:gd name="connsiteX18" fmla="*/ 34977 w 342275"/>
                  <a:gd name="connsiteY18" fmla="*/ 117423 h 344774"/>
                  <a:gd name="connsiteX19" fmla="*/ 104931 w 342275"/>
                  <a:gd name="connsiteY19" fmla="*/ 72453 h 344774"/>
                  <a:gd name="connsiteX20" fmla="*/ 84944 w 342275"/>
                  <a:gd name="connsiteY20" fmla="*/ 19987 h 34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2275" h="344774">
                    <a:moveTo>
                      <a:pt x="84944" y="19987"/>
                    </a:moveTo>
                    <a:lnTo>
                      <a:pt x="289809" y="0"/>
                    </a:lnTo>
                    <a:lnTo>
                      <a:pt x="304800" y="79948"/>
                    </a:lnTo>
                    <a:lnTo>
                      <a:pt x="342275" y="92440"/>
                    </a:lnTo>
                    <a:lnTo>
                      <a:pt x="314793" y="157397"/>
                    </a:lnTo>
                    <a:lnTo>
                      <a:pt x="244839" y="147404"/>
                    </a:lnTo>
                    <a:lnTo>
                      <a:pt x="299803" y="259830"/>
                    </a:lnTo>
                    <a:lnTo>
                      <a:pt x="237344" y="269823"/>
                    </a:lnTo>
                    <a:lnTo>
                      <a:pt x="139908" y="254833"/>
                    </a:lnTo>
                    <a:lnTo>
                      <a:pt x="149901" y="304800"/>
                    </a:lnTo>
                    <a:lnTo>
                      <a:pt x="119921" y="344774"/>
                    </a:lnTo>
                    <a:lnTo>
                      <a:pt x="42472" y="312295"/>
                    </a:lnTo>
                    <a:lnTo>
                      <a:pt x="109928" y="232348"/>
                    </a:lnTo>
                    <a:lnTo>
                      <a:pt x="92439" y="189876"/>
                    </a:lnTo>
                    <a:lnTo>
                      <a:pt x="24983" y="189876"/>
                    </a:lnTo>
                    <a:lnTo>
                      <a:pt x="37475" y="157397"/>
                    </a:lnTo>
                    <a:lnTo>
                      <a:pt x="7495" y="157397"/>
                    </a:lnTo>
                    <a:lnTo>
                      <a:pt x="0" y="102433"/>
                    </a:lnTo>
                    <a:lnTo>
                      <a:pt x="34977" y="117423"/>
                    </a:lnTo>
                    <a:lnTo>
                      <a:pt x="104931" y="72453"/>
                    </a:lnTo>
                    <a:lnTo>
                      <a:pt x="84944" y="199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-1420" y="5929341"/>
              <a:ext cx="323551" cy="1914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sp>
          <p:nvSpPr>
            <p:cNvPr id="5" name="Стр"/>
            <p:cNvSpPr txBox="1"/>
            <p:nvPr/>
          </p:nvSpPr>
          <p:spPr>
            <a:xfrm>
              <a:off x="39203" y="5871716"/>
              <a:ext cx="274462" cy="302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82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48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Град_Эмблема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42" y="6275050"/>
            <a:ext cx="7191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56034" y="4965520"/>
            <a:ext cx="8482521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463" algn="just">
              <a:lnSpc>
                <a:spcPct val="107000"/>
              </a:lnSpc>
              <a:spcAft>
                <a:spcPts val="847"/>
              </a:spcAft>
            </a:pP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Именно градостроительная 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пространственная 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политика обеспечивает целостность и согласованность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реализации 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всех названных политик через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установленные законодательством механизмы.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86074" y="587571"/>
            <a:ext cx="736468" cy="1545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856034" y="3294089"/>
            <a:ext cx="2452202" cy="574070"/>
          </a:xfrm>
          <a:prstGeom prst="rect">
            <a:avLst/>
          </a:prstGeom>
          <a:solidFill>
            <a:srgbClr val="01BB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Политика территориального развития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3428505" y="3703098"/>
            <a:ext cx="1980803" cy="431800"/>
          </a:xfrm>
          <a:prstGeom prst="rect">
            <a:avLst/>
          </a:prstGeom>
          <a:solidFill>
            <a:srgbClr val="FF9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Жилищная политика</a:t>
            </a: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4433871" y="4231175"/>
            <a:ext cx="2328863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Демографическая политика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6892092" y="4594879"/>
            <a:ext cx="2330450" cy="431800"/>
          </a:xfrm>
          <a:prstGeom prst="rect">
            <a:avLst/>
          </a:prstGeom>
          <a:solidFill>
            <a:srgbClr val="5BA4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Социальная политика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164034" y="1713904"/>
            <a:ext cx="2412247" cy="5614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Arial" panose="020B0604020202020204" pitchFamily="34" charset="0"/>
              </a:rPr>
              <a:t>Транспортная политика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5399580" y="1711851"/>
            <a:ext cx="3061469" cy="59847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Политика развития общественных центров и пространств</a:t>
            </a: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1708194" y="2459049"/>
            <a:ext cx="3200083" cy="424831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Политика в области ЖКХ и энергетики</a:t>
            </a: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6536834" y="2678618"/>
            <a:ext cx="2459808" cy="5466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latin typeface="Arial" panose="020B0604020202020204" pitchFamily="34" charset="0"/>
              </a:rPr>
              <a:t>Политика развития туризма</a:t>
            </a: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3426507" y="2925677"/>
            <a:ext cx="3052985" cy="618968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Политика развития промышленного производства</a:t>
            </a: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6125123" y="3690284"/>
            <a:ext cx="2328863" cy="431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Инвестиционная политика</a:t>
            </a:r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798368" y="4440636"/>
            <a:ext cx="2468333" cy="538294"/>
          </a:xfrm>
          <a:prstGeom prst="rect">
            <a:avLst/>
          </a:prstGeom>
          <a:solidFill>
            <a:srgbClr val="01BB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Политика в области охраны окружающей среды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6034" y="923991"/>
            <a:ext cx="6599980" cy="661277"/>
          </a:xfrm>
          <a:prstGeom prst="rect">
            <a:avLst/>
          </a:prstGeom>
          <a:solidFill>
            <a:srgbClr val="FFC000">
              <a:alpha val="53000"/>
            </a:srgb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tIns="36000" rIns="72000" bIns="36000" spcCol="127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политика социально-экономического развития как совокупность взаимно согласованных политик</a:t>
            </a:r>
          </a:p>
        </p:txBody>
      </p:sp>
    </p:spTree>
    <p:extLst>
      <p:ext uri="{BB962C8B-B14F-4D97-AF65-F5344CB8AC3E}">
        <p14:creationId xmlns:p14="http://schemas.microsoft.com/office/powerpoint/2010/main" val="51046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431" y="809073"/>
            <a:ext cx="9677139" cy="524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074" y="98123"/>
            <a:ext cx="1308793" cy="436265"/>
          </a:xfrm>
          <a:prstGeom prst="rect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3401168" y="59844"/>
            <a:ext cx="5083443" cy="549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ТЮМЕНСКИЙ МУНИЦИПАЛЬНЫЙ РАЙОН –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ПРИВЛЕКАТЕЛЬНАЯ ТЕРРИТОРИЯ ДЛЯ ПРОЖИВАНИЯ ГРАЖДАН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ВЕДЕНИЯ БИЗНЕСА</a:t>
            </a:r>
          </a:p>
        </p:txBody>
      </p:sp>
      <p:sp>
        <p:nvSpPr>
          <p:cNvPr id="11" name="TextBox 10" hidden="1"/>
          <p:cNvSpPr txBox="1"/>
          <p:nvPr/>
        </p:nvSpPr>
        <p:spPr>
          <a:xfrm>
            <a:off x="5056121" y="551797"/>
            <a:ext cx="3408305" cy="244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1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и ресурсы Тюменского района</a:t>
            </a:r>
          </a:p>
        </p:txBody>
      </p:sp>
      <p:grpSp>
        <p:nvGrpSpPr>
          <p:cNvPr id="6" name="Стр"/>
          <p:cNvGrpSpPr/>
          <p:nvPr/>
        </p:nvGrpSpPr>
        <p:grpSpPr>
          <a:xfrm>
            <a:off x="112928" y="5820524"/>
            <a:ext cx="1805381" cy="804390"/>
            <a:chOff x="-1420" y="5499856"/>
            <a:chExt cx="1705918" cy="7600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727028"/>
              <a:ext cx="1236689" cy="427219"/>
            </a:xfrm>
            <a:prstGeom prst="rect">
              <a:avLst/>
            </a:prstGeom>
            <a:solidFill>
              <a:srgbClr val="F4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grpSp>
          <p:nvGrpSpPr>
            <p:cNvPr id="31" name="КартаЛого"/>
            <p:cNvGrpSpPr/>
            <p:nvPr/>
          </p:nvGrpSpPr>
          <p:grpSpPr>
            <a:xfrm>
              <a:off x="786981" y="5499856"/>
              <a:ext cx="917517" cy="760074"/>
              <a:chOff x="7481649" y="5597291"/>
              <a:chExt cx="917517" cy="760074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7481649" y="5597291"/>
                <a:ext cx="917517" cy="760074"/>
              </a:xfrm>
              <a:custGeom>
                <a:avLst/>
                <a:gdLst>
                  <a:gd name="connsiteX0" fmla="*/ 27133 w 917113"/>
                  <a:gd name="connsiteY0" fmla="*/ 0 h 759739"/>
                  <a:gd name="connsiteX1" fmla="*/ 0 w 917113"/>
                  <a:gd name="connsiteY1" fmla="*/ 173655 h 759739"/>
                  <a:gd name="connsiteX2" fmla="*/ 84114 w 917113"/>
                  <a:gd name="connsiteY2" fmla="*/ 244202 h 759739"/>
                  <a:gd name="connsiteX3" fmla="*/ 65120 w 917113"/>
                  <a:gd name="connsiteY3" fmla="*/ 328316 h 759739"/>
                  <a:gd name="connsiteX4" fmla="*/ 75974 w 917113"/>
                  <a:gd name="connsiteY4" fmla="*/ 472123 h 759739"/>
                  <a:gd name="connsiteX5" fmla="*/ 97681 w 917113"/>
                  <a:gd name="connsiteY5" fmla="*/ 575231 h 759739"/>
                  <a:gd name="connsiteX6" fmla="*/ 135668 w 917113"/>
                  <a:gd name="connsiteY6" fmla="*/ 618645 h 759739"/>
                  <a:gd name="connsiteX7" fmla="*/ 227922 w 917113"/>
                  <a:gd name="connsiteY7" fmla="*/ 577944 h 759739"/>
                  <a:gd name="connsiteX8" fmla="*/ 189935 w 917113"/>
                  <a:gd name="connsiteY8" fmla="*/ 670198 h 759739"/>
                  <a:gd name="connsiteX9" fmla="*/ 314749 w 917113"/>
                  <a:gd name="connsiteY9" fmla="*/ 705472 h 759739"/>
                  <a:gd name="connsiteX10" fmla="*/ 390723 w 917113"/>
                  <a:gd name="connsiteY10" fmla="*/ 700045 h 759739"/>
                  <a:gd name="connsiteX11" fmla="*/ 428710 w 917113"/>
                  <a:gd name="connsiteY11" fmla="*/ 746172 h 759739"/>
                  <a:gd name="connsiteX12" fmla="*/ 518250 w 917113"/>
                  <a:gd name="connsiteY12" fmla="*/ 759739 h 759739"/>
                  <a:gd name="connsiteX13" fmla="*/ 569804 w 917113"/>
                  <a:gd name="connsiteY13" fmla="*/ 743459 h 759739"/>
                  <a:gd name="connsiteX14" fmla="*/ 553524 w 917113"/>
                  <a:gd name="connsiteY14" fmla="*/ 689192 h 759739"/>
                  <a:gd name="connsiteX15" fmla="*/ 602364 w 917113"/>
                  <a:gd name="connsiteY15" fmla="*/ 662058 h 759739"/>
                  <a:gd name="connsiteX16" fmla="*/ 667485 w 917113"/>
                  <a:gd name="connsiteY16" fmla="*/ 710899 h 759739"/>
                  <a:gd name="connsiteX17" fmla="*/ 784159 w 917113"/>
                  <a:gd name="connsiteY17" fmla="*/ 678338 h 759739"/>
                  <a:gd name="connsiteX18" fmla="*/ 824859 w 917113"/>
                  <a:gd name="connsiteY18" fmla="*/ 583371 h 759739"/>
                  <a:gd name="connsiteX19" fmla="*/ 713612 w 917113"/>
                  <a:gd name="connsiteY19" fmla="*/ 605078 h 759739"/>
                  <a:gd name="connsiteX20" fmla="*/ 713612 w 917113"/>
                  <a:gd name="connsiteY20" fmla="*/ 605078 h 759739"/>
                  <a:gd name="connsiteX21" fmla="*/ 751599 w 917113"/>
                  <a:gd name="connsiteY21" fmla="*/ 518250 h 759739"/>
                  <a:gd name="connsiteX22" fmla="*/ 835713 w 917113"/>
                  <a:gd name="connsiteY22" fmla="*/ 417856 h 759739"/>
                  <a:gd name="connsiteX23" fmla="*/ 911687 w 917113"/>
                  <a:gd name="connsiteY23" fmla="*/ 358163 h 759739"/>
                  <a:gd name="connsiteX24" fmla="*/ 889980 w 917113"/>
                  <a:gd name="connsiteY24" fmla="*/ 287615 h 759739"/>
                  <a:gd name="connsiteX25" fmla="*/ 917113 w 917113"/>
                  <a:gd name="connsiteY25" fmla="*/ 252342 h 759739"/>
                  <a:gd name="connsiteX26" fmla="*/ 773306 w 917113"/>
                  <a:gd name="connsiteY26" fmla="*/ 236062 h 759739"/>
                  <a:gd name="connsiteX27" fmla="*/ 740745 w 917113"/>
                  <a:gd name="connsiteY27" fmla="*/ 260482 h 759739"/>
                  <a:gd name="connsiteX28" fmla="*/ 686478 w 917113"/>
                  <a:gd name="connsiteY28" fmla="*/ 230635 h 759739"/>
                  <a:gd name="connsiteX29" fmla="*/ 653918 w 917113"/>
                  <a:gd name="connsiteY29" fmla="*/ 230635 h 759739"/>
                  <a:gd name="connsiteX30" fmla="*/ 621358 w 917113"/>
                  <a:gd name="connsiteY30" fmla="*/ 184508 h 759739"/>
                  <a:gd name="connsiteX31" fmla="*/ 640351 w 917113"/>
                  <a:gd name="connsiteY31" fmla="*/ 154661 h 759739"/>
                  <a:gd name="connsiteX32" fmla="*/ 594224 w 917113"/>
                  <a:gd name="connsiteY32" fmla="*/ 124814 h 759739"/>
                  <a:gd name="connsiteX33" fmla="*/ 531817 w 917113"/>
                  <a:gd name="connsiteY33" fmla="*/ 130241 h 759739"/>
                  <a:gd name="connsiteX34" fmla="*/ 518250 w 917113"/>
                  <a:gd name="connsiteY34" fmla="*/ 165515 h 759739"/>
                  <a:gd name="connsiteX35" fmla="*/ 537244 w 917113"/>
                  <a:gd name="connsiteY35" fmla="*/ 257769 h 759739"/>
                  <a:gd name="connsiteX36" fmla="*/ 572517 w 917113"/>
                  <a:gd name="connsiteY36" fmla="*/ 268622 h 759739"/>
                  <a:gd name="connsiteX37" fmla="*/ 545384 w 917113"/>
                  <a:gd name="connsiteY37" fmla="*/ 339169 h 759739"/>
                  <a:gd name="connsiteX38" fmla="*/ 472123 w 917113"/>
                  <a:gd name="connsiteY38" fmla="*/ 325602 h 759739"/>
                  <a:gd name="connsiteX39" fmla="*/ 537244 w 917113"/>
                  <a:gd name="connsiteY39" fmla="*/ 428710 h 759739"/>
                  <a:gd name="connsiteX40" fmla="*/ 466697 w 917113"/>
                  <a:gd name="connsiteY40" fmla="*/ 439563 h 759739"/>
                  <a:gd name="connsiteX41" fmla="*/ 382583 w 917113"/>
                  <a:gd name="connsiteY41" fmla="*/ 425996 h 759739"/>
                  <a:gd name="connsiteX42" fmla="*/ 388009 w 917113"/>
                  <a:gd name="connsiteY42" fmla="*/ 480264 h 759739"/>
                  <a:gd name="connsiteX43" fmla="*/ 360876 w 917113"/>
                  <a:gd name="connsiteY43" fmla="*/ 512824 h 759739"/>
                  <a:gd name="connsiteX44" fmla="*/ 290329 w 917113"/>
                  <a:gd name="connsiteY44" fmla="*/ 480264 h 759739"/>
                  <a:gd name="connsiteX45" fmla="*/ 322889 w 917113"/>
                  <a:gd name="connsiteY45" fmla="*/ 431423 h 759739"/>
                  <a:gd name="connsiteX46" fmla="*/ 344596 w 917113"/>
                  <a:gd name="connsiteY46" fmla="*/ 398863 h 759739"/>
                  <a:gd name="connsiteX47" fmla="*/ 333742 w 917113"/>
                  <a:gd name="connsiteY47" fmla="*/ 371729 h 759739"/>
                  <a:gd name="connsiteX48" fmla="*/ 268622 w 917113"/>
                  <a:gd name="connsiteY48" fmla="*/ 369016 h 759739"/>
                  <a:gd name="connsiteX49" fmla="*/ 282189 w 917113"/>
                  <a:gd name="connsiteY49" fmla="*/ 333742 h 759739"/>
                  <a:gd name="connsiteX50" fmla="*/ 252342 w 917113"/>
                  <a:gd name="connsiteY50" fmla="*/ 333742 h 759739"/>
                  <a:gd name="connsiteX51" fmla="*/ 246915 w 917113"/>
                  <a:gd name="connsiteY51" fmla="*/ 284902 h 759739"/>
                  <a:gd name="connsiteX52" fmla="*/ 282189 w 917113"/>
                  <a:gd name="connsiteY52" fmla="*/ 295756 h 759739"/>
                  <a:gd name="connsiteX53" fmla="*/ 347309 w 917113"/>
                  <a:gd name="connsiteY53" fmla="*/ 249629 h 759739"/>
                  <a:gd name="connsiteX54" fmla="*/ 328316 w 917113"/>
                  <a:gd name="connsiteY54" fmla="*/ 208928 h 759739"/>
                  <a:gd name="connsiteX55" fmla="*/ 268622 w 917113"/>
                  <a:gd name="connsiteY55" fmla="*/ 217068 h 759739"/>
                  <a:gd name="connsiteX56" fmla="*/ 255055 w 917113"/>
                  <a:gd name="connsiteY56" fmla="*/ 165515 h 759739"/>
                  <a:gd name="connsiteX57" fmla="*/ 244202 w 917113"/>
                  <a:gd name="connsiteY57" fmla="*/ 86827 h 759739"/>
                  <a:gd name="connsiteX58" fmla="*/ 203501 w 917113"/>
                  <a:gd name="connsiteY58" fmla="*/ 84114 h 759739"/>
                  <a:gd name="connsiteX59" fmla="*/ 189935 w 917113"/>
                  <a:gd name="connsiteY59" fmla="*/ 46127 h 759739"/>
                  <a:gd name="connsiteX60" fmla="*/ 27133 w 917113"/>
                  <a:gd name="connsiteY60" fmla="*/ 0 h 75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17113" h="759739">
                    <a:moveTo>
                      <a:pt x="27133" y="0"/>
                    </a:moveTo>
                    <a:lnTo>
                      <a:pt x="0" y="173655"/>
                    </a:lnTo>
                    <a:lnTo>
                      <a:pt x="84114" y="244202"/>
                    </a:lnTo>
                    <a:lnTo>
                      <a:pt x="65120" y="328316"/>
                    </a:lnTo>
                    <a:lnTo>
                      <a:pt x="75974" y="472123"/>
                    </a:lnTo>
                    <a:lnTo>
                      <a:pt x="97681" y="575231"/>
                    </a:lnTo>
                    <a:lnTo>
                      <a:pt x="135668" y="618645"/>
                    </a:lnTo>
                    <a:lnTo>
                      <a:pt x="227922" y="577944"/>
                    </a:lnTo>
                    <a:lnTo>
                      <a:pt x="189935" y="670198"/>
                    </a:lnTo>
                    <a:lnTo>
                      <a:pt x="314749" y="705472"/>
                    </a:lnTo>
                    <a:lnTo>
                      <a:pt x="390723" y="700045"/>
                    </a:lnTo>
                    <a:lnTo>
                      <a:pt x="428710" y="746172"/>
                    </a:lnTo>
                    <a:lnTo>
                      <a:pt x="518250" y="759739"/>
                    </a:lnTo>
                    <a:lnTo>
                      <a:pt x="569804" y="743459"/>
                    </a:lnTo>
                    <a:lnTo>
                      <a:pt x="553524" y="689192"/>
                    </a:lnTo>
                    <a:lnTo>
                      <a:pt x="602364" y="662058"/>
                    </a:lnTo>
                    <a:lnTo>
                      <a:pt x="667485" y="710899"/>
                    </a:lnTo>
                    <a:lnTo>
                      <a:pt x="784159" y="678338"/>
                    </a:lnTo>
                    <a:lnTo>
                      <a:pt x="824859" y="583371"/>
                    </a:lnTo>
                    <a:lnTo>
                      <a:pt x="713612" y="605078"/>
                    </a:lnTo>
                    <a:lnTo>
                      <a:pt x="713612" y="605078"/>
                    </a:lnTo>
                    <a:lnTo>
                      <a:pt x="751599" y="518250"/>
                    </a:lnTo>
                    <a:lnTo>
                      <a:pt x="835713" y="417856"/>
                    </a:lnTo>
                    <a:lnTo>
                      <a:pt x="911687" y="358163"/>
                    </a:lnTo>
                    <a:lnTo>
                      <a:pt x="889980" y="287615"/>
                    </a:lnTo>
                    <a:lnTo>
                      <a:pt x="917113" y="252342"/>
                    </a:lnTo>
                    <a:lnTo>
                      <a:pt x="773306" y="236062"/>
                    </a:lnTo>
                    <a:lnTo>
                      <a:pt x="740745" y="260482"/>
                    </a:lnTo>
                    <a:lnTo>
                      <a:pt x="686478" y="230635"/>
                    </a:lnTo>
                    <a:lnTo>
                      <a:pt x="653918" y="230635"/>
                    </a:lnTo>
                    <a:lnTo>
                      <a:pt x="621358" y="184508"/>
                    </a:lnTo>
                    <a:lnTo>
                      <a:pt x="640351" y="154661"/>
                    </a:lnTo>
                    <a:lnTo>
                      <a:pt x="594224" y="124814"/>
                    </a:lnTo>
                    <a:lnTo>
                      <a:pt x="531817" y="130241"/>
                    </a:lnTo>
                    <a:lnTo>
                      <a:pt x="518250" y="165515"/>
                    </a:lnTo>
                    <a:lnTo>
                      <a:pt x="537244" y="257769"/>
                    </a:lnTo>
                    <a:lnTo>
                      <a:pt x="572517" y="268622"/>
                    </a:lnTo>
                    <a:lnTo>
                      <a:pt x="545384" y="339169"/>
                    </a:lnTo>
                    <a:lnTo>
                      <a:pt x="472123" y="325602"/>
                    </a:lnTo>
                    <a:lnTo>
                      <a:pt x="537244" y="428710"/>
                    </a:lnTo>
                    <a:lnTo>
                      <a:pt x="466697" y="439563"/>
                    </a:lnTo>
                    <a:lnTo>
                      <a:pt x="382583" y="425996"/>
                    </a:lnTo>
                    <a:lnTo>
                      <a:pt x="388009" y="480264"/>
                    </a:lnTo>
                    <a:lnTo>
                      <a:pt x="360876" y="512824"/>
                    </a:lnTo>
                    <a:lnTo>
                      <a:pt x="290329" y="480264"/>
                    </a:lnTo>
                    <a:lnTo>
                      <a:pt x="322889" y="431423"/>
                    </a:lnTo>
                    <a:lnTo>
                      <a:pt x="344596" y="398863"/>
                    </a:lnTo>
                    <a:lnTo>
                      <a:pt x="333742" y="371729"/>
                    </a:lnTo>
                    <a:lnTo>
                      <a:pt x="268622" y="369016"/>
                    </a:lnTo>
                    <a:lnTo>
                      <a:pt x="282189" y="333742"/>
                    </a:lnTo>
                    <a:lnTo>
                      <a:pt x="252342" y="333742"/>
                    </a:lnTo>
                    <a:lnTo>
                      <a:pt x="246915" y="284902"/>
                    </a:lnTo>
                    <a:lnTo>
                      <a:pt x="282189" y="295756"/>
                    </a:lnTo>
                    <a:lnTo>
                      <a:pt x="347309" y="249629"/>
                    </a:lnTo>
                    <a:lnTo>
                      <a:pt x="328316" y="208928"/>
                    </a:lnTo>
                    <a:lnTo>
                      <a:pt x="268622" y="217068"/>
                    </a:lnTo>
                    <a:lnTo>
                      <a:pt x="255055" y="165515"/>
                    </a:lnTo>
                    <a:lnTo>
                      <a:pt x="244202" y="86827"/>
                    </a:lnTo>
                    <a:lnTo>
                      <a:pt x="203501" y="84114"/>
                    </a:lnTo>
                    <a:lnTo>
                      <a:pt x="189935" y="46127"/>
                    </a:lnTo>
                    <a:lnTo>
                      <a:pt x="2713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724019" y="5786362"/>
                <a:ext cx="328991" cy="321549"/>
              </a:xfrm>
              <a:custGeom>
                <a:avLst/>
                <a:gdLst>
                  <a:gd name="connsiteX0" fmla="*/ 84944 w 342275"/>
                  <a:gd name="connsiteY0" fmla="*/ 19987 h 344774"/>
                  <a:gd name="connsiteX1" fmla="*/ 289809 w 342275"/>
                  <a:gd name="connsiteY1" fmla="*/ 0 h 344774"/>
                  <a:gd name="connsiteX2" fmla="*/ 304800 w 342275"/>
                  <a:gd name="connsiteY2" fmla="*/ 79948 h 344774"/>
                  <a:gd name="connsiteX3" fmla="*/ 342275 w 342275"/>
                  <a:gd name="connsiteY3" fmla="*/ 92440 h 344774"/>
                  <a:gd name="connsiteX4" fmla="*/ 314793 w 342275"/>
                  <a:gd name="connsiteY4" fmla="*/ 157397 h 344774"/>
                  <a:gd name="connsiteX5" fmla="*/ 244839 w 342275"/>
                  <a:gd name="connsiteY5" fmla="*/ 147404 h 344774"/>
                  <a:gd name="connsiteX6" fmla="*/ 299803 w 342275"/>
                  <a:gd name="connsiteY6" fmla="*/ 259830 h 344774"/>
                  <a:gd name="connsiteX7" fmla="*/ 237344 w 342275"/>
                  <a:gd name="connsiteY7" fmla="*/ 269823 h 344774"/>
                  <a:gd name="connsiteX8" fmla="*/ 139908 w 342275"/>
                  <a:gd name="connsiteY8" fmla="*/ 254833 h 344774"/>
                  <a:gd name="connsiteX9" fmla="*/ 149901 w 342275"/>
                  <a:gd name="connsiteY9" fmla="*/ 304800 h 344774"/>
                  <a:gd name="connsiteX10" fmla="*/ 119921 w 342275"/>
                  <a:gd name="connsiteY10" fmla="*/ 344774 h 344774"/>
                  <a:gd name="connsiteX11" fmla="*/ 42472 w 342275"/>
                  <a:gd name="connsiteY11" fmla="*/ 312295 h 344774"/>
                  <a:gd name="connsiteX12" fmla="*/ 109928 w 342275"/>
                  <a:gd name="connsiteY12" fmla="*/ 232348 h 344774"/>
                  <a:gd name="connsiteX13" fmla="*/ 92439 w 342275"/>
                  <a:gd name="connsiteY13" fmla="*/ 189876 h 344774"/>
                  <a:gd name="connsiteX14" fmla="*/ 24983 w 342275"/>
                  <a:gd name="connsiteY14" fmla="*/ 189876 h 344774"/>
                  <a:gd name="connsiteX15" fmla="*/ 37475 w 342275"/>
                  <a:gd name="connsiteY15" fmla="*/ 157397 h 344774"/>
                  <a:gd name="connsiteX16" fmla="*/ 7495 w 342275"/>
                  <a:gd name="connsiteY16" fmla="*/ 157397 h 344774"/>
                  <a:gd name="connsiteX17" fmla="*/ 0 w 342275"/>
                  <a:gd name="connsiteY17" fmla="*/ 102433 h 344774"/>
                  <a:gd name="connsiteX18" fmla="*/ 34977 w 342275"/>
                  <a:gd name="connsiteY18" fmla="*/ 117423 h 344774"/>
                  <a:gd name="connsiteX19" fmla="*/ 104931 w 342275"/>
                  <a:gd name="connsiteY19" fmla="*/ 72453 h 344774"/>
                  <a:gd name="connsiteX20" fmla="*/ 84944 w 342275"/>
                  <a:gd name="connsiteY20" fmla="*/ 19987 h 34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2275" h="344774">
                    <a:moveTo>
                      <a:pt x="84944" y="19987"/>
                    </a:moveTo>
                    <a:lnTo>
                      <a:pt x="289809" y="0"/>
                    </a:lnTo>
                    <a:lnTo>
                      <a:pt x="304800" y="79948"/>
                    </a:lnTo>
                    <a:lnTo>
                      <a:pt x="342275" y="92440"/>
                    </a:lnTo>
                    <a:lnTo>
                      <a:pt x="314793" y="157397"/>
                    </a:lnTo>
                    <a:lnTo>
                      <a:pt x="244839" y="147404"/>
                    </a:lnTo>
                    <a:lnTo>
                      <a:pt x="299803" y="259830"/>
                    </a:lnTo>
                    <a:lnTo>
                      <a:pt x="237344" y="269823"/>
                    </a:lnTo>
                    <a:lnTo>
                      <a:pt x="139908" y="254833"/>
                    </a:lnTo>
                    <a:lnTo>
                      <a:pt x="149901" y="304800"/>
                    </a:lnTo>
                    <a:lnTo>
                      <a:pt x="119921" y="344774"/>
                    </a:lnTo>
                    <a:lnTo>
                      <a:pt x="42472" y="312295"/>
                    </a:lnTo>
                    <a:lnTo>
                      <a:pt x="109928" y="232348"/>
                    </a:lnTo>
                    <a:lnTo>
                      <a:pt x="92439" y="189876"/>
                    </a:lnTo>
                    <a:lnTo>
                      <a:pt x="24983" y="189876"/>
                    </a:lnTo>
                    <a:lnTo>
                      <a:pt x="37475" y="157397"/>
                    </a:lnTo>
                    <a:lnTo>
                      <a:pt x="7495" y="157397"/>
                    </a:lnTo>
                    <a:lnTo>
                      <a:pt x="0" y="102433"/>
                    </a:lnTo>
                    <a:lnTo>
                      <a:pt x="34977" y="117423"/>
                    </a:lnTo>
                    <a:lnTo>
                      <a:pt x="104931" y="72453"/>
                    </a:lnTo>
                    <a:lnTo>
                      <a:pt x="84944" y="199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-1420" y="5929341"/>
              <a:ext cx="323551" cy="1914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sp>
          <p:nvSpPr>
            <p:cNvPr id="5" name="Стр"/>
            <p:cNvSpPr txBox="1"/>
            <p:nvPr/>
          </p:nvSpPr>
          <p:spPr>
            <a:xfrm>
              <a:off x="39203" y="5871716"/>
              <a:ext cx="274462" cy="302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82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48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Град_Эмблема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42" y="6275050"/>
            <a:ext cx="7191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486074" y="587571"/>
            <a:ext cx="736468" cy="1545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8" y="1115981"/>
            <a:ext cx="9678642" cy="462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431" y="809073"/>
            <a:ext cx="9677139" cy="524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074" y="98123"/>
            <a:ext cx="1308793" cy="436265"/>
          </a:xfrm>
          <a:prstGeom prst="rect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3401168" y="59844"/>
            <a:ext cx="5083443" cy="549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ТЮМЕНСКИЙ МУНИЦИПАЛЬНЫЙ РАЙОН –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ПРИВЛЕКАТЕЛЬНАЯ ТЕРРИТОРИЯ ДЛЯ ПРОЖИВАНИЯ ГРАЖДАН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ВЕДЕНИЯ БИЗНЕСА</a:t>
            </a:r>
          </a:p>
        </p:txBody>
      </p:sp>
      <p:sp>
        <p:nvSpPr>
          <p:cNvPr id="11" name="TextBox 10" hidden="1"/>
          <p:cNvSpPr txBox="1"/>
          <p:nvPr/>
        </p:nvSpPr>
        <p:spPr>
          <a:xfrm>
            <a:off x="5056121" y="551797"/>
            <a:ext cx="3408305" cy="244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1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и ресурсы Тюменского района</a:t>
            </a:r>
          </a:p>
        </p:txBody>
      </p:sp>
      <p:grpSp>
        <p:nvGrpSpPr>
          <p:cNvPr id="6" name="Стр"/>
          <p:cNvGrpSpPr/>
          <p:nvPr/>
        </p:nvGrpSpPr>
        <p:grpSpPr>
          <a:xfrm>
            <a:off x="112928" y="5820524"/>
            <a:ext cx="1805381" cy="804390"/>
            <a:chOff x="-1420" y="5499856"/>
            <a:chExt cx="1705918" cy="7600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727028"/>
              <a:ext cx="1236689" cy="427219"/>
            </a:xfrm>
            <a:prstGeom prst="rect">
              <a:avLst/>
            </a:prstGeom>
            <a:solidFill>
              <a:srgbClr val="F4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grpSp>
          <p:nvGrpSpPr>
            <p:cNvPr id="31" name="КартаЛого"/>
            <p:cNvGrpSpPr/>
            <p:nvPr/>
          </p:nvGrpSpPr>
          <p:grpSpPr>
            <a:xfrm>
              <a:off x="786981" y="5499856"/>
              <a:ext cx="917517" cy="760074"/>
              <a:chOff x="7481649" y="5597291"/>
              <a:chExt cx="917517" cy="760074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7481649" y="5597291"/>
                <a:ext cx="917517" cy="760074"/>
              </a:xfrm>
              <a:custGeom>
                <a:avLst/>
                <a:gdLst>
                  <a:gd name="connsiteX0" fmla="*/ 27133 w 917113"/>
                  <a:gd name="connsiteY0" fmla="*/ 0 h 759739"/>
                  <a:gd name="connsiteX1" fmla="*/ 0 w 917113"/>
                  <a:gd name="connsiteY1" fmla="*/ 173655 h 759739"/>
                  <a:gd name="connsiteX2" fmla="*/ 84114 w 917113"/>
                  <a:gd name="connsiteY2" fmla="*/ 244202 h 759739"/>
                  <a:gd name="connsiteX3" fmla="*/ 65120 w 917113"/>
                  <a:gd name="connsiteY3" fmla="*/ 328316 h 759739"/>
                  <a:gd name="connsiteX4" fmla="*/ 75974 w 917113"/>
                  <a:gd name="connsiteY4" fmla="*/ 472123 h 759739"/>
                  <a:gd name="connsiteX5" fmla="*/ 97681 w 917113"/>
                  <a:gd name="connsiteY5" fmla="*/ 575231 h 759739"/>
                  <a:gd name="connsiteX6" fmla="*/ 135668 w 917113"/>
                  <a:gd name="connsiteY6" fmla="*/ 618645 h 759739"/>
                  <a:gd name="connsiteX7" fmla="*/ 227922 w 917113"/>
                  <a:gd name="connsiteY7" fmla="*/ 577944 h 759739"/>
                  <a:gd name="connsiteX8" fmla="*/ 189935 w 917113"/>
                  <a:gd name="connsiteY8" fmla="*/ 670198 h 759739"/>
                  <a:gd name="connsiteX9" fmla="*/ 314749 w 917113"/>
                  <a:gd name="connsiteY9" fmla="*/ 705472 h 759739"/>
                  <a:gd name="connsiteX10" fmla="*/ 390723 w 917113"/>
                  <a:gd name="connsiteY10" fmla="*/ 700045 h 759739"/>
                  <a:gd name="connsiteX11" fmla="*/ 428710 w 917113"/>
                  <a:gd name="connsiteY11" fmla="*/ 746172 h 759739"/>
                  <a:gd name="connsiteX12" fmla="*/ 518250 w 917113"/>
                  <a:gd name="connsiteY12" fmla="*/ 759739 h 759739"/>
                  <a:gd name="connsiteX13" fmla="*/ 569804 w 917113"/>
                  <a:gd name="connsiteY13" fmla="*/ 743459 h 759739"/>
                  <a:gd name="connsiteX14" fmla="*/ 553524 w 917113"/>
                  <a:gd name="connsiteY14" fmla="*/ 689192 h 759739"/>
                  <a:gd name="connsiteX15" fmla="*/ 602364 w 917113"/>
                  <a:gd name="connsiteY15" fmla="*/ 662058 h 759739"/>
                  <a:gd name="connsiteX16" fmla="*/ 667485 w 917113"/>
                  <a:gd name="connsiteY16" fmla="*/ 710899 h 759739"/>
                  <a:gd name="connsiteX17" fmla="*/ 784159 w 917113"/>
                  <a:gd name="connsiteY17" fmla="*/ 678338 h 759739"/>
                  <a:gd name="connsiteX18" fmla="*/ 824859 w 917113"/>
                  <a:gd name="connsiteY18" fmla="*/ 583371 h 759739"/>
                  <a:gd name="connsiteX19" fmla="*/ 713612 w 917113"/>
                  <a:gd name="connsiteY19" fmla="*/ 605078 h 759739"/>
                  <a:gd name="connsiteX20" fmla="*/ 713612 w 917113"/>
                  <a:gd name="connsiteY20" fmla="*/ 605078 h 759739"/>
                  <a:gd name="connsiteX21" fmla="*/ 751599 w 917113"/>
                  <a:gd name="connsiteY21" fmla="*/ 518250 h 759739"/>
                  <a:gd name="connsiteX22" fmla="*/ 835713 w 917113"/>
                  <a:gd name="connsiteY22" fmla="*/ 417856 h 759739"/>
                  <a:gd name="connsiteX23" fmla="*/ 911687 w 917113"/>
                  <a:gd name="connsiteY23" fmla="*/ 358163 h 759739"/>
                  <a:gd name="connsiteX24" fmla="*/ 889980 w 917113"/>
                  <a:gd name="connsiteY24" fmla="*/ 287615 h 759739"/>
                  <a:gd name="connsiteX25" fmla="*/ 917113 w 917113"/>
                  <a:gd name="connsiteY25" fmla="*/ 252342 h 759739"/>
                  <a:gd name="connsiteX26" fmla="*/ 773306 w 917113"/>
                  <a:gd name="connsiteY26" fmla="*/ 236062 h 759739"/>
                  <a:gd name="connsiteX27" fmla="*/ 740745 w 917113"/>
                  <a:gd name="connsiteY27" fmla="*/ 260482 h 759739"/>
                  <a:gd name="connsiteX28" fmla="*/ 686478 w 917113"/>
                  <a:gd name="connsiteY28" fmla="*/ 230635 h 759739"/>
                  <a:gd name="connsiteX29" fmla="*/ 653918 w 917113"/>
                  <a:gd name="connsiteY29" fmla="*/ 230635 h 759739"/>
                  <a:gd name="connsiteX30" fmla="*/ 621358 w 917113"/>
                  <a:gd name="connsiteY30" fmla="*/ 184508 h 759739"/>
                  <a:gd name="connsiteX31" fmla="*/ 640351 w 917113"/>
                  <a:gd name="connsiteY31" fmla="*/ 154661 h 759739"/>
                  <a:gd name="connsiteX32" fmla="*/ 594224 w 917113"/>
                  <a:gd name="connsiteY32" fmla="*/ 124814 h 759739"/>
                  <a:gd name="connsiteX33" fmla="*/ 531817 w 917113"/>
                  <a:gd name="connsiteY33" fmla="*/ 130241 h 759739"/>
                  <a:gd name="connsiteX34" fmla="*/ 518250 w 917113"/>
                  <a:gd name="connsiteY34" fmla="*/ 165515 h 759739"/>
                  <a:gd name="connsiteX35" fmla="*/ 537244 w 917113"/>
                  <a:gd name="connsiteY35" fmla="*/ 257769 h 759739"/>
                  <a:gd name="connsiteX36" fmla="*/ 572517 w 917113"/>
                  <a:gd name="connsiteY36" fmla="*/ 268622 h 759739"/>
                  <a:gd name="connsiteX37" fmla="*/ 545384 w 917113"/>
                  <a:gd name="connsiteY37" fmla="*/ 339169 h 759739"/>
                  <a:gd name="connsiteX38" fmla="*/ 472123 w 917113"/>
                  <a:gd name="connsiteY38" fmla="*/ 325602 h 759739"/>
                  <a:gd name="connsiteX39" fmla="*/ 537244 w 917113"/>
                  <a:gd name="connsiteY39" fmla="*/ 428710 h 759739"/>
                  <a:gd name="connsiteX40" fmla="*/ 466697 w 917113"/>
                  <a:gd name="connsiteY40" fmla="*/ 439563 h 759739"/>
                  <a:gd name="connsiteX41" fmla="*/ 382583 w 917113"/>
                  <a:gd name="connsiteY41" fmla="*/ 425996 h 759739"/>
                  <a:gd name="connsiteX42" fmla="*/ 388009 w 917113"/>
                  <a:gd name="connsiteY42" fmla="*/ 480264 h 759739"/>
                  <a:gd name="connsiteX43" fmla="*/ 360876 w 917113"/>
                  <a:gd name="connsiteY43" fmla="*/ 512824 h 759739"/>
                  <a:gd name="connsiteX44" fmla="*/ 290329 w 917113"/>
                  <a:gd name="connsiteY44" fmla="*/ 480264 h 759739"/>
                  <a:gd name="connsiteX45" fmla="*/ 322889 w 917113"/>
                  <a:gd name="connsiteY45" fmla="*/ 431423 h 759739"/>
                  <a:gd name="connsiteX46" fmla="*/ 344596 w 917113"/>
                  <a:gd name="connsiteY46" fmla="*/ 398863 h 759739"/>
                  <a:gd name="connsiteX47" fmla="*/ 333742 w 917113"/>
                  <a:gd name="connsiteY47" fmla="*/ 371729 h 759739"/>
                  <a:gd name="connsiteX48" fmla="*/ 268622 w 917113"/>
                  <a:gd name="connsiteY48" fmla="*/ 369016 h 759739"/>
                  <a:gd name="connsiteX49" fmla="*/ 282189 w 917113"/>
                  <a:gd name="connsiteY49" fmla="*/ 333742 h 759739"/>
                  <a:gd name="connsiteX50" fmla="*/ 252342 w 917113"/>
                  <a:gd name="connsiteY50" fmla="*/ 333742 h 759739"/>
                  <a:gd name="connsiteX51" fmla="*/ 246915 w 917113"/>
                  <a:gd name="connsiteY51" fmla="*/ 284902 h 759739"/>
                  <a:gd name="connsiteX52" fmla="*/ 282189 w 917113"/>
                  <a:gd name="connsiteY52" fmla="*/ 295756 h 759739"/>
                  <a:gd name="connsiteX53" fmla="*/ 347309 w 917113"/>
                  <a:gd name="connsiteY53" fmla="*/ 249629 h 759739"/>
                  <a:gd name="connsiteX54" fmla="*/ 328316 w 917113"/>
                  <a:gd name="connsiteY54" fmla="*/ 208928 h 759739"/>
                  <a:gd name="connsiteX55" fmla="*/ 268622 w 917113"/>
                  <a:gd name="connsiteY55" fmla="*/ 217068 h 759739"/>
                  <a:gd name="connsiteX56" fmla="*/ 255055 w 917113"/>
                  <a:gd name="connsiteY56" fmla="*/ 165515 h 759739"/>
                  <a:gd name="connsiteX57" fmla="*/ 244202 w 917113"/>
                  <a:gd name="connsiteY57" fmla="*/ 86827 h 759739"/>
                  <a:gd name="connsiteX58" fmla="*/ 203501 w 917113"/>
                  <a:gd name="connsiteY58" fmla="*/ 84114 h 759739"/>
                  <a:gd name="connsiteX59" fmla="*/ 189935 w 917113"/>
                  <a:gd name="connsiteY59" fmla="*/ 46127 h 759739"/>
                  <a:gd name="connsiteX60" fmla="*/ 27133 w 917113"/>
                  <a:gd name="connsiteY60" fmla="*/ 0 h 75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17113" h="759739">
                    <a:moveTo>
                      <a:pt x="27133" y="0"/>
                    </a:moveTo>
                    <a:lnTo>
                      <a:pt x="0" y="173655"/>
                    </a:lnTo>
                    <a:lnTo>
                      <a:pt x="84114" y="244202"/>
                    </a:lnTo>
                    <a:lnTo>
                      <a:pt x="65120" y="328316"/>
                    </a:lnTo>
                    <a:lnTo>
                      <a:pt x="75974" y="472123"/>
                    </a:lnTo>
                    <a:lnTo>
                      <a:pt x="97681" y="575231"/>
                    </a:lnTo>
                    <a:lnTo>
                      <a:pt x="135668" y="618645"/>
                    </a:lnTo>
                    <a:lnTo>
                      <a:pt x="227922" y="577944"/>
                    </a:lnTo>
                    <a:lnTo>
                      <a:pt x="189935" y="670198"/>
                    </a:lnTo>
                    <a:lnTo>
                      <a:pt x="314749" y="705472"/>
                    </a:lnTo>
                    <a:lnTo>
                      <a:pt x="390723" y="700045"/>
                    </a:lnTo>
                    <a:lnTo>
                      <a:pt x="428710" y="746172"/>
                    </a:lnTo>
                    <a:lnTo>
                      <a:pt x="518250" y="759739"/>
                    </a:lnTo>
                    <a:lnTo>
                      <a:pt x="569804" y="743459"/>
                    </a:lnTo>
                    <a:lnTo>
                      <a:pt x="553524" y="689192"/>
                    </a:lnTo>
                    <a:lnTo>
                      <a:pt x="602364" y="662058"/>
                    </a:lnTo>
                    <a:lnTo>
                      <a:pt x="667485" y="710899"/>
                    </a:lnTo>
                    <a:lnTo>
                      <a:pt x="784159" y="678338"/>
                    </a:lnTo>
                    <a:lnTo>
                      <a:pt x="824859" y="583371"/>
                    </a:lnTo>
                    <a:lnTo>
                      <a:pt x="713612" y="605078"/>
                    </a:lnTo>
                    <a:lnTo>
                      <a:pt x="713612" y="605078"/>
                    </a:lnTo>
                    <a:lnTo>
                      <a:pt x="751599" y="518250"/>
                    </a:lnTo>
                    <a:lnTo>
                      <a:pt x="835713" y="417856"/>
                    </a:lnTo>
                    <a:lnTo>
                      <a:pt x="911687" y="358163"/>
                    </a:lnTo>
                    <a:lnTo>
                      <a:pt x="889980" y="287615"/>
                    </a:lnTo>
                    <a:lnTo>
                      <a:pt x="917113" y="252342"/>
                    </a:lnTo>
                    <a:lnTo>
                      <a:pt x="773306" y="236062"/>
                    </a:lnTo>
                    <a:lnTo>
                      <a:pt x="740745" y="260482"/>
                    </a:lnTo>
                    <a:lnTo>
                      <a:pt x="686478" y="230635"/>
                    </a:lnTo>
                    <a:lnTo>
                      <a:pt x="653918" y="230635"/>
                    </a:lnTo>
                    <a:lnTo>
                      <a:pt x="621358" y="184508"/>
                    </a:lnTo>
                    <a:lnTo>
                      <a:pt x="640351" y="154661"/>
                    </a:lnTo>
                    <a:lnTo>
                      <a:pt x="594224" y="124814"/>
                    </a:lnTo>
                    <a:lnTo>
                      <a:pt x="531817" y="130241"/>
                    </a:lnTo>
                    <a:lnTo>
                      <a:pt x="518250" y="165515"/>
                    </a:lnTo>
                    <a:lnTo>
                      <a:pt x="537244" y="257769"/>
                    </a:lnTo>
                    <a:lnTo>
                      <a:pt x="572517" y="268622"/>
                    </a:lnTo>
                    <a:lnTo>
                      <a:pt x="545384" y="339169"/>
                    </a:lnTo>
                    <a:lnTo>
                      <a:pt x="472123" y="325602"/>
                    </a:lnTo>
                    <a:lnTo>
                      <a:pt x="537244" y="428710"/>
                    </a:lnTo>
                    <a:lnTo>
                      <a:pt x="466697" y="439563"/>
                    </a:lnTo>
                    <a:lnTo>
                      <a:pt x="382583" y="425996"/>
                    </a:lnTo>
                    <a:lnTo>
                      <a:pt x="388009" y="480264"/>
                    </a:lnTo>
                    <a:lnTo>
                      <a:pt x="360876" y="512824"/>
                    </a:lnTo>
                    <a:lnTo>
                      <a:pt x="290329" y="480264"/>
                    </a:lnTo>
                    <a:lnTo>
                      <a:pt x="322889" y="431423"/>
                    </a:lnTo>
                    <a:lnTo>
                      <a:pt x="344596" y="398863"/>
                    </a:lnTo>
                    <a:lnTo>
                      <a:pt x="333742" y="371729"/>
                    </a:lnTo>
                    <a:lnTo>
                      <a:pt x="268622" y="369016"/>
                    </a:lnTo>
                    <a:lnTo>
                      <a:pt x="282189" y="333742"/>
                    </a:lnTo>
                    <a:lnTo>
                      <a:pt x="252342" y="333742"/>
                    </a:lnTo>
                    <a:lnTo>
                      <a:pt x="246915" y="284902"/>
                    </a:lnTo>
                    <a:lnTo>
                      <a:pt x="282189" y="295756"/>
                    </a:lnTo>
                    <a:lnTo>
                      <a:pt x="347309" y="249629"/>
                    </a:lnTo>
                    <a:lnTo>
                      <a:pt x="328316" y="208928"/>
                    </a:lnTo>
                    <a:lnTo>
                      <a:pt x="268622" y="217068"/>
                    </a:lnTo>
                    <a:lnTo>
                      <a:pt x="255055" y="165515"/>
                    </a:lnTo>
                    <a:lnTo>
                      <a:pt x="244202" y="86827"/>
                    </a:lnTo>
                    <a:lnTo>
                      <a:pt x="203501" y="84114"/>
                    </a:lnTo>
                    <a:lnTo>
                      <a:pt x="189935" y="46127"/>
                    </a:lnTo>
                    <a:lnTo>
                      <a:pt x="2713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724019" y="5786362"/>
                <a:ext cx="328991" cy="321549"/>
              </a:xfrm>
              <a:custGeom>
                <a:avLst/>
                <a:gdLst>
                  <a:gd name="connsiteX0" fmla="*/ 84944 w 342275"/>
                  <a:gd name="connsiteY0" fmla="*/ 19987 h 344774"/>
                  <a:gd name="connsiteX1" fmla="*/ 289809 w 342275"/>
                  <a:gd name="connsiteY1" fmla="*/ 0 h 344774"/>
                  <a:gd name="connsiteX2" fmla="*/ 304800 w 342275"/>
                  <a:gd name="connsiteY2" fmla="*/ 79948 h 344774"/>
                  <a:gd name="connsiteX3" fmla="*/ 342275 w 342275"/>
                  <a:gd name="connsiteY3" fmla="*/ 92440 h 344774"/>
                  <a:gd name="connsiteX4" fmla="*/ 314793 w 342275"/>
                  <a:gd name="connsiteY4" fmla="*/ 157397 h 344774"/>
                  <a:gd name="connsiteX5" fmla="*/ 244839 w 342275"/>
                  <a:gd name="connsiteY5" fmla="*/ 147404 h 344774"/>
                  <a:gd name="connsiteX6" fmla="*/ 299803 w 342275"/>
                  <a:gd name="connsiteY6" fmla="*/ 259830 h 344774"/>
                  <a:gd name="connsiteX7" fmla="*/ 237344 w 342275"/>
                  <a:gd name="connsiteY7" fmla="*/ 269823 h 344774"/>
                  <a:gd name="connsiteX8" fmla="*/ 139908 w 342275"/>
                  <a:gd name="connsiteY8" fmla="*/ 254833 h 344774"/>
                  <a:gd name="connsiteX9" fmla="*/ 149901 w 342275"/>
                  <a:gd name="connsiteY9" fmla="*/ 304800 h 344774"/>
                  <a:gd name="connsiteX10" fmla="*/ 119921 w 342275"/>
                  <a:gd name="connsiteY10" fmla="*/ 344774 h 344774"/>
                  <a:gd name="connsiteX11" fmla="*/ 42472 w 342275"/>
                  <a:gd name="connsiteY11" fmla="*/ 312295 h 344774"/>
                  <a:gd name="connsiteX12" fmla="*/ 109928 w 342275"/>
                  <a:gd name="connsiteY12" fmla="*/ 232348 h 344774"/>
                  <a:gd name="connsiteX13" fmla="*/ 92439 w 342275"/>
                  <a:gd name="connsiteY13" fmla="*/ 189876 h 344774"/>
                  <a:gd name="connsiteX14" fmla="*/ 24983 w 342275"/>
                  <a:gd name="connsiteY14" fmla="*/ 189876 h 344774"/>
                  <a:gd name="connsiteX15" fmla="*/ 37475 w 342275"/>
                  <a:gd name="connsiteY15" fmla="*/ 157397 h 344774"/>
                  <a:gd name="connsiteX16" fmla="*/ 7495 w 342275"/>
                  <a:gd name="connsiteY16" fmla="*/ 157397 h 344774"/>
                  <a:gd name="connsiteX17" fmla="*/ 0 w 342275"/>
                  <a:gd name="connsiteY17" fmla="*/ 102433 h 344774"/>
                  <a:gd name="connsiteX18" fmla="*/ 34977 w 342275"/>
                  <a:gd name="connsiteY18" fmla="*/ 117423 h 344774"/>
                  <a:gd name="connsiteX19" fmla="*/ 104931 w 342275"/>
                  <a:gd name="connsiteY19" fmla="*/ 72453 h 344774"/>
                  <a:gd name="connsiteX20" fmla="*/ 84944 w 342275"/>
                  <a:gd name="connsiteY20" fmla="*/ 19987 h 34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2275" h="344774">
                    <a:moveTo>
                      <a:pt x="84944" y="19987"/>
                    </a:moveTo>
                    <a:lnTo>
                      <a:pt x="289809" y="0"/>
                    </a:lnTo>
                    <a:lnTo>
                      <a:pt x="304800" y="79948"/>
                    </a:lnTo>
                    <a:lnTo>
                      <a:pt x="342275" y="92440"/>
                    </a:lnTo>
                    <a:lnTo>
                      <a:pt x="314793" y="157397"/>
                    </a:lnTo>
                    <a:lnTo>
                      <a:pt x="244839" y="147404"/>
                    </a:lnTo>
                    <a:lnTo>
                      <a:pt x="299803" y="259830"/>
                    </a:lnTo>
                    <a:lnTo>
                      <a:pt x="237344" y="269823"/>
                    </a:lnTo>
                    <a:lnTo>
                      <a:pt x="139908" y="254833"/>
                    </a:lnTo>
                    <a:lnTo>
                      <a:pt x="149901" y="304800"/>
                    </a:lnTo>
                    <a:lnTo>
                      <a:pt x="119921" y="344774"/>
                    </a:lnTo>
                    <a:lnTo>
                      <a:pt x="42472" y="312295"/>
                    </a:lnTo>
                    <a:lnTo>
                      <a:pt x="109928" y="232348"/>
                    </a:lnTo>
                    <a:lnTo>
                      <a:pt x="92439" y="189876"/>
                    </a:lnTo>
                    <a:lnTo>
                      <a:pt x="24983" y="189876"/>
                    </a:lnTo>
                    <a:lnTo>
                      <a:pt x="37475" y="157397"/>
                    </a:lnTo>
                    <a:lnTo>
                      <a:pt x="7495" y="157397"/>
                    </a:lnTo>
                    <a:lnTo>
                      <a:pt x="0" y="102433"/>
                    </a:lnTo>
                    <a:lnTo>
                      <a:pt x="34977" y="117423"/>
                    </a:lnTo>
                    <a:lnTo>
                      <a:pt x="104931" y="72453"/>
                    </a:lnTo>
                    <a:lnTo>
                      <a:pt x="84944" y="199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-1420" y="5929341"/>
              <a:ext cx="323551" cy="1914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sp>
          <p:nvSpPr>
            <p:cNvPr id="5" name="Стр"/>
            <p:cNvSpPr txBox="1"/>
            <p:nvPr/>
          </p:nvSpPr>
          <p:spPr>
            <a:xfrm>
              <a:off x="39203" y="5871716"/>
              <a:ext cx="274462" cy="302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82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48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32805" y="1218408"/>
            <a:ext cx="7053272" cy="1653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463" algn="just">
              <a:lnSpc>
                <a:spcPct val="107000"/>
              </a:lnSpc>
              <a:spcAft>
                <a:spcPts val="847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полной ли мере будет реализована государственная политика пространственного развития при наличии в Тюменской области всех названных механизмов? Что нужно ещё для достижения целей? Какие инновационные институты развития можно и нужно сегодня развивать чтобы создать ещё более лучшие условия для жизни?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77883" y="3155168"/>
            <a:ext cx="1981604" cy="238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463" algn="ctr">
              <a:lnSpc>
                <a:spcPct val="107000"/>
              </a:lnSpc>
              <a:spcAft>
                <a:spcPts val="847"/>
              </a:spcAft>
            </a:pPr>
            <a:r>
              <a:rPr lang="ru-RU" sz="1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5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Град_Эмблема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42" y="6275050"/>
            <a:ext cx="7191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486074" y="587571"/>
            <a:ext cx="736468" cy="1545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431" y="809073"/>
            <a:ext cx="9677139" cy="524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074" y="98123"/>
            <a:ext cx="1308793" cy="436265"/>
          </a:xfrm>
          <a:prstGeom prst="rect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3401168" y="59844"/>
            <a:ext cx="5083443" cy="549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ТЮМЕНСКИЙ МУНИЦИПАЛЬНЫЙ РАЙОН –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ПРИВЛЕКАТЕЛЬНАЯ ТЕРРИТОРИЯ ДЛЯ ПРОЖИВАНИЯ ГРАЖДАН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ВЕДЕНИЯ БИЗНЕСА</a:t>
            </a:r>
          </a:p>
        </p:txBody>
      </p:sp>
      <p:sp>
        <p:nvSpPr>
          <p:cNvPr id="11" name="TextBox 10" hidden="1"/>
          <p:cNvSpPr txBox="1"/>
          <p:nvPr/>
        </p:nvSpPr>
        <p:spPr>
          <a:xfrm>
            <a:off x="5056121" y="551797"/>
            <a:ext cx="3408305" cy="244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1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и ресурсы Тюменского района</a:t>
            </a:r>
          </a:p>
        </p:txBody>
      </p:sp>
      <p:grpSp>
        <p:nvGrpSpPr>
          <p:cNvPr id="6" name="Стр"/>
          <p:cNvGrpSpPr/>
          <p:nvPr/>
        </p:nvGrpSpPr>
        <p:grpSpPr>
          <a:xfrm>
            <a:off x="112928" y="5820524"/>
            <a:ext cx="1805381" cy="804390"/>
            <a:chOff x="-1420" y="5499856"/>
            <a:chExt cx="1705918" cy="7600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727028"/>
              <a:ext cx="1236689" cy="427219"/>
            </a:xfrm>
            <a:prstGeom prst="rect">
              <a:avLst/>
            </a:prstGeom>
            <a:solidFill>
              <a:srgbClr val="F4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grpSp>
          <p:nvGrpSpPr>
            <p:cNvPr id="31" name="КартаЛого"/>
            <p:cNvGrpSpPr/>
            <p:nvPr/>
          </p:nvGrpSpPr>
          <p:grpSpPr>
            <a:xfrm>
              <a:off x="786981" y="5499856"/>
              <a:ext cx="917517" cy="760074"/>
              <a:chOff x="7481649" y="5597291"/>
              <a:chExt cx="917517" cy="760074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7481649" y="5597291"/>
                <a:ext cx="917517" cy="760074"/>
              </a:xfrm>
              <a:custGeom>
                <a:avLst/>
                <a:gdLst>
                  <a:gd name="connsiteX0" fmla="*/ 27133 w 917113"/>
                  <a:gd name="connsiteY0" fmla="*/ 0 h 759739"/>
                  <a:gd name="connsiteX1" fmla="*/ 0 w 917113"/>
                  <a:gd name="connsiteY1" fmla="*/ 173655 h 759739"/>
                  <a:gd name="connsiteX2" fmla="*/ 84114 w 917113"/>
                  <a:gd name="connsiteY2" fmla="*/ 244202 h 759739"/>
                  <a:gd name="connsiteX3" fmla="*/ 65120 w 917113"/>
                  <a:gd name="connsiteY3" fmla="*/ 328316 h 759739"/>
                  <a:gd name="connsiteX4" fmla="*/ 75974 w 917113"/>
                  <a:gd name="connsiteY4" fmla="*/ 472123 h 759739"/>
                  <a:gd name="connsiteX5" fmla="*/ 97681 w 917113"/>
                  <a:gd name="connsiteY5" fmla="*/ 575231 h 759739"/>
                  <a:gd name="connsiteX6" fmla="*/ 135668 w 917113"/>
                  <a:gd name="connsiteY6" fmla="*/ 618645 h 759739"/>
                  <a:gd name="connsiteX7" fmla="*/ 227922 w 917113"/>
                  <a:gd name="connsiteY7" fmla="*/ 577944 h 759739"/>
                  <a:gd name="connsiteX8" fmla="*/ 189935 w 917113"/>
                  <a:gd name="connsiteY8" fmla="*/ 670198 h 759739"/>
                  <a:gd name="connsiteX9" fmla="*/ 314749 w 917113"/>
                  <a:gd name="connsiteY9" fmla="*/ 705472 h 759739"/>
                  <a:gd name="connsiteX10" fmla="*/ 390723 w 917113"/>
                  <a:gd name="connsiteY10" fmla="*/ 700045 h 759739"/>
                  <a:gd name="connsiteX11" fmla="*/ 428710 w 917113"/>
                  <a:gd name="connsiteY11" fmla="*/ 746172 h 759739"/>
                  <a:gd name="connsiteX12" fmla="*/ 518250 w 917113"/>
                  <a:gd name="connsiteY12" fmla="*/ 759739 h 759739"/>
                  <a:gd name="connsiteX13" fmla="*/ 569804 w 917113"/>
                  <a:gd name="connsiteY13" fmla="*/ 743459 h 759739"/>
                  <a:gd name="connsiteX14" fmla="*/ 553524 w 917113"/>
                  <a:gd name="connsiteY14" fmla="*/ 689192 h 759739"/>
                  <a:gd name="connsiteX15" fmla="*/ 602364 w 917113"/>
                  <a:gd name="connsiteY15" fmla="*/ 662058 h 759739"/>
                  <a:gd name="connsiteX16" fmla="*/ 667485 w 917113"/>
                  <a:gd name="connsiteY16" fmla="*/ 710899 h 759739"/>
                  <a:gd name="connsiteX17" fmla="*/ 784159 w 917113"/>
                  <a:gd name="connsiteY17" fmla="*/ 678338 h 759739"/>
                  <a:gd name="connsiteX18" fmla="*/ 824859 w 917113"/>
                  <a:gd name="connsiteY18" fmla="*/ 583371 h 759739"/>
                  <a:gd name="connsiteX19" fmla="*/ 713612 w 917113"/>
                  <a:gd name="connsiteY19" fmla="*/ 605078 h 759739"/>
                  <a:gd name="connsiteX20" fmla="*/ 713612 w 917113"/>
                  <a:gd name="connsiteY20" fmla="*/ 605078 h 759739"/>
                  <a:gd name="connsiteX21" fmla="*/ 751599 w 917113"/>
                  <a:gd name="connsiteY21" fmla="*/ 518250 h 759739"/>
                  <a:gd name="connsiteX22" fmla="*/ 835713 w 917113"/>
                  <a:gd name="connsiteY22" fmla="*/ 417856 h 759739"/>
                  <a:gd name="connsiteX23" fmla="*/ 911687 w 917113"/>
                  <a:gd name="connsiteY23" fmla="*/ 358163 h 759739"/>
                  <a:gd name="connsiteX24" fmla="*/ 889980 w 917113"/>
                  <a:gd name="connsiteY24" fmla="*/ 287615 h 759739"/>
                  <a:gd name="connsiteX25" fmla="*/ 917113 w 917113"/>
                  <a:gd name="connsiteY25" fmla="*/ 252342 h 759739"/>
                  <a:gd name="connsiteX26" fmla="*/ 773306 w 917113"/>
                  <a:gd name="connsiteY26" fmla="*/ 236062 h 759739"/>
                  <a:gd name="connsiteX27" fmla="*/ 740745 w 917113"/>
                  <a:gd name="connsiteY27" fmla="*/ 260482 h 759739"/>
                  <a:gd name="connsiteX28" fmla="*/ 686478 w 917113"/>
                  <a:gd name="connsiteY28" fmla="*/ 230635 h 759739"/>
                  <a:gd name="connsiteX29" fmla="*/ 653918 w 917113"/>
                  <a:gd name="connsiteY29" fmla="*/ 230635 h 759739"/>
                  <a:gd name="connsiteX30" fmla="*/ 621358 w 917113"/>
                  <a:gd name="connsiteY30" fmla="*/ 184508 h 759739"/>
                  <a:gd name="connsiteX31" fmla="*/ 640351 w 917113"/>
                  <a:gd name="connsiteY31" fmla="*/ 154661 h 759739"/>
                  <a:gd name="connsiteX32" fmla="*/ 594224 w 917113"/>
                  <a:gd name="connsiteY32" fmla="*/ 124814 h 759739"/>
                  <a:gd name="connsiteX33" fmla="*/ 531817 w 917113"/>
                  <a:gd name="connsiteY33" fmla="*/ 130241 h 759739"/>
                  <a:gd name="connsiteX34" fmla="*/ 518250 w 917113"/>
                  <a:gd name="connsiteY34" fmla="*/ 165515 h 759739"/>
                  <a:gd name="connsiteX35" fmla="*/ 537244 w 917113"/>
                  <a:gd name="connsiteY35" fmla="*/ 257769 h 759739"/>
                  <a:gd name="connsiteX36" fmla="*/ 572517 w 917113"/>
                  <a:gd name="connsiteY36" fmla="*/ 268622 h 759739"/>
                  <a:gd name="connsiteX37" fmla="*/ 545384 w 917113"/>
                  <a:gd name="connsiteY37" fmla="*/ 339169 h 759739"/>
                  <a:gd name="connsiteX38" fmla="*/ 472123 w 917113"/>
                  <a:gd name="connsiteY38" fmla="*/ 325602 h 759739"/>
                  <a:gd name="connsiteX39" fmla="*/ 537244 w 917113"/>
                  <a:gd name="connsiteY39" fmla="*/ 428710 h 759739"/>
                  <a:gd name="connsiteX40" fmla="*/ 466697 w 917113"/>
                  <a:gd name="connsiteY40" fmla="*/ 439563 h 759739"/>
                  <a:gd name="connsiteX41" fmla="*/ 382583 w 917113"/>
                  <a:gd name="connsiteY41" fmla="*/ 425996 h 759739"/>
                  <a:gd name="connsiteX42" fmla="*/ 388009 w 917113"/>
                  <a:gd name="connsiteY42" fmla="*/ 480264 h 759739"/>
                  <a:gd name="connsiteX43" fmla="*/ 360876 w 917113"/>
                  <a:gd name="connsiteY43" fmla="*/ 512824 h 759739"/>
                  <a:gd name="connsiteX44" fmla="*/ 290329 w 917113"/>
                  <a:gd name="connsiteY44" fmla="*/ 480264 h 759739"/>
                  <a:gd name="connsiteX45" fmla="*/ 322889 w 917113"/>
                  <a:gd name="connsiteY45" fmla="*/ 431423 h 759739"/>
                  <a:gd name="connsiteX46" fmla="*/ 344596 w 917113"/>
                  <a:gd name="connsiteY46" fmla="*/ 398863 h 759739"/>
                  <a:gd name="connsiteX47" fmla="*/ 333742 w 917113"/>
                  <a:gd name="connsiteY47" fmla="*/ 371729 h 759739"/>
                  <a:gd name="connsiteX48" fmla="*/ 268622 w 917113"/>
                  <a:gd name="connsiteY48" fmla="*/ 369016 h 759739"/>
                  <a:gd name="connsiteX49" fmla="*/ 282189 w 917113"/>
                  <a:gd name="connsiteY49" fmla="*/ 333742 h 759739"/>
                  <a:gd name="connsiteX50" fmla="*/ 252342 w 917113"/>
                  <a:gd name="connsiteY50" fmla="*/ 333742 h 759739"/>
                  <a:gd name="connsiteX51" fmla="*/ 246915 w 917113"/>
                  <a:gd name="connsiteY51" fmla="*/ 284902 h 759739"/>
                  <a:gd name="connsiteX52" fmla="*/ 282189 w 917113"/>
                  <a:gd name="connsiteY52" fmla="*/ 295756 h 759739"/>
                  <a:gd name="connsiteX53" fmla="*/ 347309 w 917113"/>
                  <a:gd name="connsiteY53" fmla="*/ 249629 h 759739"/>
                  <a:gd name="connsiteX54" fmla="*/ 328316 w 917113"/>
                  <a:gd name="connsiteY54" fmla="*/ 208928 h 759739"/>
                  <a:gd name="connsiteX55" fmla="*/ 268622 w 917113"/>
                  <a:gd name="connsiteY55" fmla="*/ 217068 h 759739"/>
                  <a:gd name="connsiteX56" fmla="*/ 255055 w 917113"/>
                  <a:gd name="connsiteY56" fmla="*/ 165515 h 759739"/>
                  <a:gd name="connsiteX57" fmla="*/ 244202 w 917113"/>
                  <a:gd name="connsiteY57" fmla="*/ 86827 h 759739"/>
                  <a:gd name="connsiteX58" fmla="*/ 203501 w 917113"/>
                  <a:gd name="connsiteY58" fmla="*/ 84114 h 759739"/>
                  <a:gd name="connsiteX59" fmla="*/ 189935 w 917113"/>
                  <a:gd name="connsiteY59" fmla="*/ 46127 h 759739"/>
                  <a:gd name="connsiteX60" fmla="*/ 27133 w 917113"/>
                  <a:gd name="connsiteY60" fmla="*/ 0 h 75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17113" h="759739">
                    <a:moveTo>
                      <a:pt x="27133" y="0"/>
                    </a:moveTo>
                    <a:lnTo>
                      <a:pt x="0" y="173655"/>
                    </a:lnTo>
                    <a:lnTo>
                      <a:pt x="84114" y="244202"/>
                    </a:lnTo>
                    <a:lnTo>
                      <a:pt x="65120" y="328316"/>
                    </a:lnTo>
                    <a:lnTo>
                      <a:pt x="75974" y="472123"/>
                    </a:lnTo>
                    <a:lnTo>
                      <a:pt x="97681" y="575231"/>
                    </a:lnTo>
                    <a:lnTo>
                      <a:pt x="135668" y="618645"/>
                    </a:lnTo>
                    <a:lnTo>
                      <a:pt x="227922" y="577944"/>
                    </a:lnTo>
                    <a:lnTo>
                      <a:pt x="189935" y="670198"/>
                    </a:lnTo>
                    <a:lnTo>
                      <a:pt x="314749" y="705472"/>
                    </a:lnTo>
                    <a:lnTo>
                      <a:pt x="390723" y="700045"/>
                    </a:lnTo>
                    <a:lnTo>
                      <a:pt x="428710" y="746172"/>
                    </a:lnTo>
                    <a:lnTo>
                      <a:pt x="518250" y="759739"/>
                    </a:lnTo>
                    <a:lnTo>
                      <a:pt x="569804" y="743459"/>
                    </a:lnTo>
                    <a:lnTo>
                      <a:pt x="553524" y="689192"/>
                    </a:lnTo>
                    <a:lnTo>
                      <a:pt x="602364" y="662058"/>
                    </a:lnTo>
                    <a:lnTo>
                      <a:pt x="667485" y="710899"/>
                    </a:lnTo>
                    <a:lnTo>
                      <a:pt x="784159" y="678338"/>
                    </a:lnTo>
                    <a:lnTo>
                      <a:pt x="824859" y="583371"/>
                    </a:lnTo>
                    <a:lnTo>
                      <a:pt x="713612" y="605078"/>
                    </a:lnTo>
                    <a:lnTo>
                      <a:pt x="713612" y="605078"/>
                    </a:lnTo>
                    <a:lnTo>
                      <a:pt x="751599" y="518250"/>
                    </a:lnTo>
                    <a:lnTo>
                      <a:pt x="835713" y="417856"/>
                    </a:lnTo>
                    <a:lnTo>
                      <a:pt x="911687" y="358163"/>
                    </a:lnTo>
                    <a:lnTo>
                      <a:pt x="889980" y="287615"/>
                    </a:lnTo>
                    <a:lnTo>
                      <a:pt x="917113" y="252342"/>
                    </a:lnTo>
                    <a:lnTo>
                      <a:pt x="773306" y="236062"/>
                    </a:lnTo>
                    <a:lnTo>
                      <a:pt x="740745" y="260482"/>
                    </a:lnTo>
                    <a:lnTo>
                      <a:pt x="686478" y="230635"/>
                    </a:lnTo>
                    <a:lnTo>
                      <a:pt x="653918" y="230635"/>
                    </a:lnTo>
                    <a:lnTo>
                      <a:pt x="621358" y="184508"/>
                    </a:lnTo>
                    <a:lnTo>
                      <a:pt x="640351" y="154661"/>
                    </a:lnTo>
                    <a:lnTo>
                      <a:pt x="594224" y="124814"/>
                    </a:lnTo>
                    <a:lnTo>
                      <a:pt x="531817" y="130241"/>
                    </a:lnTo>
                    <a:lnTo>
                      <a:pt x="518250" y="165515"/>
                    </a:lnTo>
                    <a:lnTo>
                      <a:pt x="537244" y="257769"/>
                    </a:lnTo>
                    <a:lnTo>
                      <a:pt x="572517" y="268622"/>
                    </a:lnTo>
                    <a:lnTo>
                      <a:pt x="545384" y="339169"/>
                    </a:lnTo>
                    <a:lnTo>
                      <a:pt x="472123" y="325602"/>
                    </a:lnTo>
                    <a:lnTo>
                      <a:pt x="537244" y="428710"/>
                    </a:lnTo>
                    <a:lnTo>
                      <a:pt x="466697" y="439563"/>
                    </a:lnTo>
                    <a:lnTo>
                      <a:pt x="382583" y="425996"/>
                    </a:lnTo>
                    <a:lnTo>
                      <a:pt x="388009" y="480264"/>
                    </a:lnTo>
                    <a:lnTo>
                      <a:pt x="360876" y="512824"/>
                    </a:lnTo>
                    <a:lnTo>
                      <a:pt x="290329" y="480264"/>
                    </a:lnTo>
                    <a:lnTo>
                      <a:pt x="322889" y="431423"/>
                    </a:lnTo>
                    <a:lnTo>
                      <a:pt x="344596" y="398863"/>
                    </a:lnTo>
                    <a:lnTo>
                      <a:pt x="333742" y="371729"/>
                    </a:lnTo>
                    <a:lnTo>
                      <a:pt x="268622" y="369016"/>
                    </a:lnTo>
                    <a:lnTo>
                      <a:pt x="282189" y="333742"/>
                    </a:lnTo>
                    <a:lnTo>
                      <a:pt x="252342" y="333742"/>
                    </a:lnTo>
                    <a:lnTo>
                      <a:pt x="246915" y="284902"/>
                    </a:lnTo>
                    <a:lnTo>
                      <a:pt x="282189" y="295756"/>
                    </a:lnTo>
                    <a:lnTo>
                      <a:pt x="347309" y="249629"/>
                    </a:lnTo>
                    <a:lnTo>
                      <a:pt x="328316" y="208928"/>
                    </a:lnTo>
                    <a:lnTo>
                      <a:pt x="268622" y="217068"/>
                    </a:lnTo>
                    <a:lnTo>
                      <a:pt x="255055" y="165515"/>
                    </a:lnTo>
                    <a:lnTo>
                      <a:pt x="244202" y="86827"/>
                    </a:lnTo>
                    <a:lnTo>
                      <a:pt x="203501" y="84114"/>
                    </a:lnTo>
                    <a:lnTo>
                      <a:pt x="189935" y="46127"/>
                    </a:lnTo>
                    <a:lnTo>
                      <a:pt x="2713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724019" y="5786362"/>
                <a:ext cx="328991" cy="321549"/>
              </a:xfrm>
              <a:custGeom>
                <a:avLst/>
                <a:gdLst>
                  <a:gd name="connsiteX0" fmla="*/ 84944 w 342275"/>
                  <a:gd name="connsiteY0" fmla="*/ 19987 h 344774"/>
                  <a:gd name="connsiteX1" fmla="*/ 289809 w 342275"/>
                  <a:gd name="connsiteY1" fmla="*/ 0 h 344774"/>
                  <a:gd name="connsiteX2" fmla="*/ 304800 w 342275"/>
                  <a:gd name="connsiteY2" fmla="*/ 79948 h 344774"/>
                  <a:gd name="connsiteX3" fmla="*/ 342275 w 342275"/>
                  <a:gd name="connsiteY3" fmla="*/ 92440 h 344774"/>
                  <a:gd name="connsiteX4" fmla="*/ 314793 w 342275"/>
                  <a:gd name="connsiteY4" fmla="*/ 157397 h 344774"/>
                  <a:gd name="connsiteX5" fmla="*/ 244839 w 342275"/>
                  <a:gd name="connsiteY5" fmla="*/ 147404 h 344774"/>
                  <a:gd name="connsiteX6" fmla="*/ 299803 w 342275"/>
                  <a:gd name="connsiteY6" fmla="*/ 259830 h 344774"/>
                  <a:gd name="connsiteX7" fmla="*/ 237344 w 342275"/>
                  <a:gd name="connsiteY7" fmla="*/ 269823 h 344774"/>
                  <a:gd name="connsiteX8" fmla="*/ 139908 w 342275"/>
                  <a:gd name="connsiteY8" fmla="*/ 254833 h 344774"/>
                  <a:gd name="connsiteX9" fmla="*/ 149901 w 342275"/>
                  <a:gd name="connsiteY9" fmla="*/ 304800 h 344774"/>
                  <a:gd name="connsiteX10" fmla="*/ 119921 w 342275"/>
                  <a:gd name="connsiteY10" fmla="*/ 344774 h 344774"/>
                  <a:gd name="connsiteX11" fmla="*/ 42472 w 342275"/>
                  <a:gd name="connsiteY11" fmla="*/ 312295 h 344774"/>
                  <a:gd name="connsiteX12" fmla="*/ 109928 w 342275"/>
                  <a:gd name="connsiteY12" fmla="*/ 232348 h 344774"/>
                  <a:gd name="connsiteX13" fmla="*/ 92439 w 342275"/>
                  <a:gd name="connsiteY13" fmla="*/ 189876 h 344774"/>
                  <a:gd name="connsiteX14" fmla="*/ 24983 w 342275"/>
                  <a:gd name="connsiteY14" fmla="*/ 189876 h 344774"/>
                  <a:gd name="connsiteX15" fmla="*/ 37475 w 342275"/>
                  <a:gd name="connsiteY15" fmla="*/ 157397 h 344774"/>
                  <a:gd name="connsiteX16" fmla="*/ 7495 w 342275"/>
                  <a:gd name="connsiteY16" fmla="*/ 157397 h 344774"/>
                  <a:gd name="connsiteX17" fmla="*/ 0 w 342275"/>
                  <a:gd name="connsiteY17" fmla="*/ 102433 h 344774"/>
                  <a:gd name="connsiteX18" fmla="*/ 34977 w 342275"/>
                  <a:gd name="connsiteY18" fmla="*/ 117423 h 344774"/>
                  <a:gd name="connsiteX19" fmla="*/ 104931 w 342275"/>
                  <a:gd name="connsiteY19" fmla="*/ 72453 h 344774"/>
                  <a:gd name="connsiteX20" fmla="*/ 84944 w 342275"/>
                  <a:gd name="connsiteY20" fmla="*/ 19987 h 34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2275" h="344774">
                    <a:moveTo>
                      <a:pt x="84944" y="19987"/>
                    </a:moveTo>
                    <a:lnTo>
                      <a:pt x="289809" y="0"/>
                    </a:lnTo>
                    <a:lnTo>
                      <a:pt x="304800" y="79948"/>
                    </a:lnTo>
                    <a:lnTo>
                      <a:pt x="342275" y="92440"/>
                    </a:lnTo>
                    <a:lnTo>
                      <a:pt x="314793" y="157397"/>
                    </a:lnTo>
                    <a:lnTo>
                      <a:pt x="244839" y="147404"/>
                    </a:lnTo>
                    <a:lnTo>
                      <a:pt x="299803" y="259830"/>
                    </a:lnTo>
                    <a:lnTo>
                      <a:pt x="237344" y="269823"/>
                    </a:lnTo>
                    <a:lnTo>
                      <a:pt x="139908" y="254833"/>
                    </a:lnTo>
                    <a:lnTo>
                      <a:pt x="149901" y="304800"/>
                    </a:lnTo>
                    <a:lnTo>
                      <a:pt x="119921" y="344774"/>
                    </a:lnTo>
                    <a:lnTo>
                      <a:pt x="42472" y="312295"/>
                    </a:lnTo>
                    <a:lnTo>
                      <a:pt x="109928" y="232348"/>
                    </a:lnTo>
                    <a:lnTo>
                      <a:pt x="92439" y="189876"/>
                    </a:lnTo>
                    <a:lnTo>
                      <a:pt x="24983" y="189876"/>
                    </a:lnTo>
                    <a:lnTo>
                      <a:pt x="37475" y="157397"/>
                    </a:lnTo>
                    <a:lnTo>
                      <a:pt x="7495" y="157397"/>
                    </a:lnTo>
                    <a:lnTo>
                      <a:pt x="0" y="102433"/>
                    </a:lnTo>
                    <a:lnTo>
                      <a:pt x="34977" y="117423"/>
                    </a:lnTo>
                    <a:lnTo>
                      <a:pt x="104931" y="72453"/>
                    </a:lnTo>
                    <a:lnTo>
                      <a:pt x="84944" y="199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-1420" y="5929341"/>
              <a:ext cx="323551" cy="1914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sp>
          <p:nvSpPr>
            <p:cNvPr id="5" name="Стр"/>
            <p:cNvSpPr txBox="1"/>
            <p:nvPr/>
          </p:nvSpPr>
          <p:spPr>
            <a:xfrm>
              <a:off x="39203" y="5871716"/>
              <a:ext cx="274462" cy="302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82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148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14172" y="789068"/>
            <a:ext cx="7159460" cy="1556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463" algn="just">
              <a:lnSpc>
                <a:spcPct val="107000"/>
              </a:lnSpc>
              <a:spcAft>
                <a:spcPts val="847"/>
              </a:spcAft>
            </a:pPr>
            <a:r>
              <a:rPr lang="ru-RU" sz="1270" b="1" dirty="0">
                <a:latin typeface="Arial" panose="020B0604020202020204" pitchFamily="34" charset="0"/>
                <a:cs typeface="Arial" panose="020B0604020202020204" pitchFamily="34" charset="0"/>
              </a:rPr>
              <a:t>Города не строятся только властью. Они строятся людьми и для людей. Значит необходимо развивать механизмы вовлечения граждан в принятие государственных и муниципальных решений. В том числе, за счёт социализации пространственной политики, так стремительно развивается сегодня Тюмень, представляя собой город лидеров, который уже почти как Москва собирает талантливую молодёжь со всей Сибири и Урала. Только вместе с городским сообществом можно определить городские ценности, выработать городской стиль, в том числе и дизайн-код города.</a:t>
            </a:r>
            <a:endParaRPr lang="ru-RU" sz="127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Град_Эмблема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42" y="6275050"/>
            <a:ext cx="7191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486074" y="587571"/>
            <a:ext cx="736468" cy="1545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"/>
          <a:stretch/>
        </p:blipFill>
        <p:spPr>
          <a:xfrm>
            <a:off x="1520984" y="2351387"/>
            <a:ext cx="6965090" cy="35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431" y="809073"/>
            <a:ext cx="9677139" cy="524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074" y="98123"/>
            <a:ext cx="1308793" cy="436265"/>
          </a:xfrm>
          <a:prstGeom prst="rect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3401168" y="59844"/>
            <a:ext cx="5083443" cy="549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ТЮМЕНСКИЙ МУНИЦИПАЛЬНЫЙ РАЙОН –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ПРИВЛЕКАТЕЛЬНАЯ ТЕРРИТОРИЯ ДЛЯ ПРОЖИВАНИЯ ГРАЖДАН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ВЕДЕНИЯ БИЗНЕСА</a:t>
            </a:r>
          </a:p>
        </p:txBody>
      </p:sp>
      <p:sp>
        <p:nvSpPr>
          <p:cNvPr id="11" name="TextBox 10" hidden="1"/>
          <p:cNvSpPr txBox="1"/>
          <p:nvPr/>
        </p:nvSpPr>
        <p:spPr>
          <a:xfrm>
            <a:off x="5056121" y="551797"/>
            <a:ext cx="3408305" cy="244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1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и ресурсы Тюменского района</a:t>
            </a:r>
          </a:p>
        </p:txBody>
      </p:sp>
      <p:grpSp>
        <p:nvGrpSpPr>
          <p:cNvPr id="6" name="Стр"/>
          <p:cNvGrpSpPr/>
          <p:nvPr/>
        </p:nvGrpSpPr>
        <p:grpSpPr>
          <a:xfrm>
            <a:off x="112928" y="5820524"/>
            <a:ext cx="1805381" cy="804390"/>
            <a:chOff x="-1420" y="5499856"/>
            <a:chExt cx="1705918" cy="7600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727028"/>
              <a:ext cx="1236689" cy="427219"/>
            </a:xfrm>
            <a:prstGeom prst="rect">
              <a:avLst/>
            </a:prstGeom>
            <a:solidFill>
              <a:srgbClr val="F4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grpSp>
          <p:nvGrpSpPr>
            <p:cNvPr id="31" name="КартаЛого"/>
            <p:cNvGrpSpPr/>
            <p:nvPr/>
          </p:nvGrpSpPr>
          <p:grpSpPr>
            <a:xfrm>
              <a:off x="786981" y="5499856"/>
              <a:ext cx="917517" cy="760074"/>
              <a:chOff x="7481649" y="5597291"/>
              <a:chExt cx="917517" cy="760074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7481649" y="5597291"/>
                <a:ext cx="917517" cy="760074"/>
              </a:xfrm>
              <a:custGeom>
                <a:avLst/>
                <a:gdLst>
                  <a:gd name="connsiteX0" fmla="*/ 27133 w 917113"/>
                  <a:gd name="connsiteY0" fmla="*/ 0 h 759739"/>
                  <a:gd name="connsiteX1" fmla="*/ 0 w 917113"/>
                  <a:gd name="connsiteY1" fmla="*/ 173655 h 759739"/>
                  <a:gd name="connsiteX2" fmla="*/ 84114 w 917113"/>
                  <a:gd name="connsiteY2" fmla="*/ 244202 h 759739"/>
                  <a:gd name="connsiteX3" fmla="*/ 65120 w 917113"/>
                  <a:gd name="connsiteY3" fmla="*/ 328316 h 759739"/>
                  <a:gd name="connsiteX4" fmla="*/ 75974 w 917113"/>
                  <a:gd name="connsiteY4" fmla="*/ 472123 h 759739"/>
                  <a:gd name="connsiteX5" fmla="*/ 97681 w 917113"/>
                  <a:gd name="connsiteY5" fmla="*/ 575231 h 759739"/>
                  <a:gd name="connsiteX6" fmla="*/ 135668 w 917113"/>
                  <a:gd name="connsiteY6" fmla="*/ 618645 h 759739"/>
                  <a:gd name="connsiteX7" fmla="*/ 227922 w 917113"/>
                  <a:gd name="connsiteY7" fmla="*/ 577944 h 759739"/>
                  <a:gd name="connsiteX8" fmla="*/ 189935 w 917113"/>
                  <a:gd name="connsiteY8" fmla="*/ 670198 h 759739"/>
                  <a:gd name="connsiteX9" fmla="*/ 314749 w 917113"/>
                  <a:gd name="connsiteY9" fmla="*/ 705472 h 759739"/>
                  <a:gd name="connsiteX10" fmla="*/ 390723 w 917113"/>
                  <a:gd name="connsiteY10" fmla="*/ 700045 h 759739"/>
                  <a:gd name="connsiteX11" fmla="*/ 428710 w 917113"/>
                  <a:gd name="connsiteY11" fmla="*/ 746172 h 759739"/>
                  <a:gd name="connsiteX12" fmla="*/ 518250 w 917113"/>
                  <a:gd name="connsiteY12" fmla="*/ 759739 h 759739"/>
                  <a:gd name="connsiteX13" fmla="*/ 569804 w 917113"/>
                  <a:gd name="connsiteY13" fmla="*/ 743459 h 759739"/>
                  <a:gd name="connsiteX14" fmla="*/ 553524 w 917113"/>
                  <a:gd name="connsiteY14" fmla="*/ 689192 h 759739"/>
                  <a:gd name="connsiteX15" fmla="*/ 602364 w 917113"/>
                  <a:gd name="connsiteY15" fmla="*/ 662058 h 759739"/>
                  <a:gd name="connsiteX16" fmla="*/ 667485 w 917113"/>
                  <a:gd name="connsiteY16" fmla="*/ 710899 h 759739"/>
                  <a:gd name="connsiteX17" fmla="*/ 784159 w 917113"/>
                  <a:gd name="connsiteY17" fmla="*/ 678338 h 759739"/>
                  <a:gd name="connsiteX18" fmla="*/ 824859 w 917113"/>
                  <a:gd name="connsiteY18" fmla="*/ 583371 h 759739"/>
                  <a:gd name="connsiteX19" fmla="*/ 713612 w 917113"/>
                  <a:gd name="connsiteY19" fmla="*/ 605078 h 759739"/>
                  <a:gd name="connsiteX20" fmla="*/ 713612 w 917113"/>
                  <a:gd name="connsiteY20" fmla="*/ 605078 h 759739"/>
                  <a:gd name="connsiteX21" fmla="*/ 751599 w 917113"/>
                  <a:gd name="connsiteY21" fmla="*/ 518250 h 759739"/>
                  <a:gd name="connsiteX22" fmla="*/ 835713 w 917113"/>
                  <a:gd name="connsiteY22" fmla="*/ 417856 h 759739"/>
                  <a:gd name="connsiteX23" fmla="*/ 911687 w 917113"/>
                  <a:gd name="connsiteY23" fmla="*/ 358163 h 759739"/>
                  <a:gd name="connsiteX24" fmla="*/ 889980 w 917113"/>
                  <a:gd name="connsiteY24" fmla="*/ 287615 h 759739"/>
                  <a:gd name="connsiteX25" fmla="*/ 917113 w 917113"/>
                  <a:gd name="connsiteY25" fmla="*/ 252342 h 759739"/>
                  <a:gd name="connsiteX26" fmla="*/ 773306 w 917113"/>
                  <a:gd name="connsiteY26" fmla="*/ 236062 h 759739"/>
                  <a:gd name="connsiteX27" fmla="*/ 740745 w 917113"/>
                  <a:gd name="connsiteY27" fmla="*/ 260482 h 759739"/>
                  <a:gd name="connsiteX28" fmla="*/ 686478 w 917113"/>
                  <a:gd name="connsiteY28" fmla="*/ 230635 h 759739"/>
                  <a:gd name="connsiteX29" fmla="*/ 653918 w 917113"/>
                  <a:gd name="connsiteY29" fmla="*/ 230635 h 759739"/>
                  <a:gd name="connsiteX30" fmla="*/ 621358 w 917113"/>
                  <a:gd name="connsiteY30" fmla="*/ 184508 h 759739"/>
                  <a:gd name="connsiteX31" fmla="*/ 640351 w 917113"/>
                  <a:gd name="connsiteY31" fmla="*/ 154661 h 759739"/>
                  <a:gd name="connsiteX32" fmla="*/ 594224 w 917113"/>
                  <a:gd name="connsiteY32" fmla="*/ 124814 h 759739"/>
                  <a:gd name="connsiteX33" fmla="*/ 531817 w 917113"/>
                  <a:gd name="connsiteY33" fmla="*/ 130241 h 759739"/>
                  <a:gd name="connsiteX34" fmla="*/ 518250 w 917113"/>
                  <a:gd name="connsiteY34" fmla="*/ 165515 h 759739"/>
                  <a:gd name="connsiteX35" fmla="*/ 537244 w 917113"/>
                  <a:gd name="connsiteY35" fmla="*/ 257769 h 759739"/>
                  <a:gd name="connsiteX36" fmla="*/ 572517 w 917113"/>
                  <a:gd name="connsiteY36" fmla="*/ 268622 h 759739"/>
                  <a:gd name="connsiteX37" fmla="*/ 545384 w 917113"/>
                  <a:gd name="connsiteY37" fmla="*/ 339169 h 759739"/>
                  <a:gd name="connsiteX38" fmla="*/ 472123 w 917113"/>
                  <a:gd name="connsiteY38" fmla="*/ 325602 h 759739"/>
                  <a:gd name="connsiteX39" fmla="*/ 537244 w 917113"/>
                  <a:gd name="connsiteY39" fmla="*/ 428710 h 759739"/>
                  <a:gd name="connsiteX40" fmla="*/ 466697 w 917113"/>
                  <a:gd name="connsiteY40" fmla="*/ 439563 h 759739"/>
                  <a:gd name="connsiteX41" fmla="*/ 382583 w 917113"/>
                  <a:gd name="connsiteY41" fmla="*/ 425996 h 759739"/>
                  <a:gd name="connsiteX42" fmla="*/ 388009 w 917113"/>
                  <a:gd name="connsiteY42" fmla="*/ 480264 h 759739"/>
                  <a:gd name="connsiteX43" fmla="*/ 360876 w 917113"/>
                  <a:gd name="connsiteY43" fmla="*/ 512824 h 759739"/>
                  <a:gd name="connsiteX44" fmla="*/ 290329 w 917113"/>
                  <a:gd name="connsiteY44" fmla="*/ 480264 h 759739"/>
                  <a:gd name="connsiteX45" fmla="*/ 322889 w 917113"/>
                  <a:gd name="connsiteY45" fmla="*/ 431423 h 759739"/>
                  <a:gd name="connsiteX46" fmla="*/ 344596 w 917113"/>
                  <a:gd name="connsiteY46" fmla="*/ 398863 h 759739"/>
                  <a:gd name="connsiteX47" fmla="*/ 333742 w 917113"/>
                  <a:gd name="connsiteY47" fmla="*/ 371729 h 759739"/>
                  <a:gd name="connsiteX48" fmla="*/ 268622 w 917113"/>
                  <a:gd name="connsiteY48" fmla="*/ 369016 h 759739"/>
                  <a:gd name="connsiteX49" fmla="*/ 282189 w 917113"/>
                  <a:gd name="connsiteY49" fmla="*/ 333742 h 759739"/>
                  <a:gd name="connsiteX50" fmla="*/ 252342 w 917113"/>
                  <a:gd name="connsiteY50" fmla="*/ 333742 h 759739"/>
                  <a:gd name="connsiteX51" fmla="*/ 246915 w 917113"/>
                  <a:gd name="connsiteY51" fmla="*/ 284902 h 759739"/>
                  <a:gd name="connsiteX52" fmla="*/ 282189 w 917113"/>
                  <a:gd name="connsiteY52" fmla="*/ 295756 h 759739"/>
                  <a:gd name="connsiteX53" fmla="*/ 347309 w 917113"/>
                  <a:gd name="connsiteY53" fmla="*/ 249629 h 759739"/>
                  <a:gd name="connsiteX54" fmla="*/ 328316 w 917113"/>
                  <a:gd name="connsiteY54" fmla="*/ 208928 h 759739"/>
                  <a:gd name="connsiteX55" fmla="*/ 268622 w 917113"/>
                  <a:gd name="connsiteY55" fmla="*/ 217068 h 759739"/>
                  <a:gd name="connsiteX56" fmla="*/ 255055 w 917113"/>
                  <a:gd name="connsiteY56" fmla="*/ 165515 h 759739"/>
                  <a:gd name="connsiteX57" fmla="*/ 244202 w 917113"/>
                  <a:gd name="connsiteY57" fmla="*/ 86827 h 759739"/>
                  <a:gd name="connsiteX58" fmla="*/ 203501 w 917113"/>
                  <a:gd name="connsiteY58" fmla="*/ 84114 h 759739"/>
                  <a:gd name="connsiteX59" fmla="*/ 189935 w 917113"/>
                  <a:gd name="connsiteY59" fmla="*/ 46127 h 759739"/>
                  <a:gd name="connsiteX60" fmla="*/ 27133 w 917113"/>
                  <a:gd name="connsiteY60" fmla="*/ 0 h 75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17113" h="759739">
                    <a:moveTo>
                      <a:pt x="27133" y="0"/>
                    </a:moveTo>
                    <a:lnTo>
                      <a:pt x="0" y="173655"/>
                    </a:lnTo>
                    <a:lnTo>
                      <a:pt x="84114" y="244202"/>
                    </a:lnTo>
                    <a:lnTo>
                      <a:pt x="65120" y="328316"/>
                    </a:lnTo>
                    <a:lnTo>
                      <a:pt x="75974" y="472123"/>
                    </a:lnTo>
                    <a:lnTo>
                      <a:pt x="97681" y="575231"/>
                    </a:lnTo>
                    <a:lnTo>
                      <a:pt x="135668" y="618645"/>
                    </a:lnTo>
                    <a:lnTo>
                      <a:pt x="227922" y="577944"/>
                    </a:lnTo>
                    <a:lnTo>
                      <a:pt x="189935" y="670198"/>
                    </a:lnTo>
                    <a:lnTo>
                      <a:pt x="314749" y="705472"/>
                    </a:lnTo>
                    <a:lnTo>
                      <a:pt x="390723" y="700045"/>
                    </a:lnTo>
                    <a:lnTo>
                      <a:pt x="428710" y="746172"/>
                    </a:lnTo>
                    <a:lnTo>
                      <a:pt x="518250" y="759739"/>
                    </a:lnTo>
                    <a:lnTo>
                      <a:pt x="569804" y="743459"/>
                    </a:lnTo>
                    <a:lnTo>
                      <a:pt x="553524" y="689192"/>
                    </a:lnTo>
                    <a:lnTo>
                      <a:pt x="602364" y="662058"/>
                    </a:lnTo>
                    <a:lnTo>
                      <a:pt x="667485" y="710899"/>
                    </a:lnTo>
                    <a:lnTo>
                      <a:pt x="784159" y="678338"/>
                    </a:lnTo>
                    <a:lnTo>
                      <a:pt x="824859" y="583371"/>
                    </a:lnTo>
                    <a:lnTo>
                      <a:pt x="713612" y="605078"/>
                    </a:lnTo>
                    <a:lnTo>
                      <a:pt x="713612" y="605078"/>
                    </a:lnTo>
                    <a:lnTo>
                      <a:pt x="751599" y="518250"/>
                    </a:lnTo>
                    <a:lnTo>
                      <a:pt x="835713" y="417856"/>
                    </a:lnTo>
                    <a:lnTo>
                      <a:pt x="911687" y="358163"/>
                    </a:lnTo>
                    <a:lnTo>
                      <a:pt x="889980" y="287615"/>
                    </a:lnTo>
                    <a:lnTo>
                      <a:pt x="917113" y="252342"/>
                    </a:lnTo>
                    <a:lnTo>
                      <a:pt x="773306" y="236062"/>
                    </a:lnTo>
                    <a:lnTo>
                      <a:pt x="740745" y="260482"/>
                    </a:lnTo>
                    <a:lnTo>
                      <a:pt x="686478" y="230635"/>
                    </a:lnTo>
                    <a:lnTo>
                      <a:pt x="653918" y="230635"/>
                    </a:lnTo>
                    <a:lnTo>
                      <a:pt x="621358" y="184508"/>
                    </a:lnTo>
                    <a:lnTo>
                      <a:pt x="640351" y="154661"/>
                    </a:lnTo>
                    <a:lnTo>
                      <a:pt x="594224" y="124814"/>
                    </a:lnTo>
                    <a:lnTo>
                      <a:pt x="531817" y="130241"/>
                    </a:lnTo>
                    <a:lnTo>
                      <a:pt x="518250" y="165515"/>
                    </a:lnTo>
                    <a:lnTo>
                      <a:pt x="537244" y="257769"/>
                    </a:lnTo>
                    <a:lnTo>
                      <a:pt x="572517" y="268622"/>
                    </a:lnTo>
                    <a:lnTo>
                      <a:pt x="545384" y="339169"/>
                    </a:lnTo>
                    <a:lnTo>
                      <a:pt x="472123" y="325602"/>
                    </a:lnTo>
                    <a:lnTo>
                      <a:pt x="537244" y="428710"/>
                    </a:lnTo>
                    <a:lnTo>
                      <a:pt x="466697" y="439563"/>
                    </a:lnTo>
                    <a:lnTo>
                      <a:pt x="382583" y="425996"/>
                    </a:lnTo>
                    <a:lnTo>
                      <a:pt x="388009" y="480264"/>
                    </a:lnTo>
                    <a:lnTo>
                      <a:pt x="360876" y="512824"/>
                    </a:lnTo>
                    <a:lnTo>
                      <a:pt x="290329" y="480264"/>
                    </a:lnTo>
                    <a:lnTo>
                      <a:pt x="322889" y="431423"/>
                    </a:lnTo>
                    <a:lnTo>
                      <a:pt x="344596" y="398863"/>
                    </a:lnTo>
                    <a:lnTo>
                      <a:pt x="333742" y="371729"/>
                    </a:lnTo>
                    <a:lnTo>
                      <a:pt x="268622" y="369016"/>
                    </a:lnTo>
                    <a:lnTo>
                      <a:pt x="282189" y="333742"/>
                    </a:lnTo>
                    <a:lnTo>
                      <a:pt x="252342" y="333742"/>
                    </a:lnTo>
                    <a:lnTo>
                      <a:pt x="246915" y="284902"/>
                    </a:lnTo>
                    <a:lnTo>
                      <a:pt x="282189" y="295756"/>
                    </a:lnTo>
                    <a:lnTo>
                      <a:pt x="347309" y="249629"/>
                    </a:lnTo>
                    <a:lnTo>
                      <a:pt x="328316" y="208928"/>
                    </a:lnTo>
                    <a:lnTo>
                      <a:pt x="268622" y="217068"/>
                    </a:lnTo>
                    <a:lnTo>
                      <a:pt x="255055" y="165515"/>
                    </a:lnTo>
                    <a:lnTo>
                      <a:pt x="244202" y="86827"/>
                    </a:lnTo>
                    <a:lnTo>
                      <a:pt x="203501" y="84114"/>
                    </a:lnTo>
                    <a:lnTo>
                      <a:pt x="189935" y="46127"/>
                    </a:lnTo>
                    <a:lnTo>
                      <a:pt x="2713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724019" y="5786362"/>
                <a:ext cx="328991" cy="321549"/>
              </a:xfrm>
              <a:custGeom>
                <a:avLst/>
                <a:gdLst>
                  <a:gd name="connsiteX0" fmla="*/ 84944 w 342275"/>
                  <a:gd name="connsiteY0" fmla="*/ 19987 h 344774"/>
                  <a:gd name="connsiteX1" fmla="*/ 289809 w 342275"/>
                  <a:gd name="connsiteY1" fmla="*/ 0 h 344774"/>
                  <a:gd name="connsiteX2" fmla="*/ 304800 w 342275"/>
                  <a:gd name="connsiteY2" fmla="*/ 79948 h 344774"/>
                  <a:gd name="connsiteX3" fmla="*/ 342275 w 342275"/>
                  <a:gd name="connsiteY3" fmla="*/ 92440 h 344774"/>
                  <a:gd name="connsiteX4" fmla="*/ 314793 w 342275"/>
                  <a:gd name="connsiteY4" fmla="*/ 157397 h 344774"/>
                  <a:gd name="connsiteX5" fmla="*/ 244839 w 342275"/>
                  <a:gd name="connsiteY5" fmla="*/ 147404 h 344774"/>
                  <a:gd name="connsiteX6" fmla="*/ 299803 w 342275"/>
                  <a:gd name="connsiteY6" fmla="*/ 259830 h 344774"/>
                  <a:gd name="connsiteX7" fmla="*/ 237344 w 342275"/>
                  <a:gd name="connsiteY7" fmla="*/ 269823 h 344774"/>
                  <a:gd name="connsiteX8" fmla="*/ 139908 w 342275"/>
                  <a:gd name="connsiteY8" fmla="*/ 254833 h 344774"/>
                  <a:gd name="connsiteX9" fmla="*/ 149901 w 342275"/>
                  <a:gd name="connsiteY9" fmla="*/ 304800 h 344774"/>
                  <a:gd name="connsiteX10" fmla="*/ 119921 w 342275"/>
                  <a:gd name="connsiteY10" fmla="*/ 344774 h 344774"/>
                  <a:gd name="connsiteX11" fmla="*/ 42472 w 342275"/>
                  <a:gd name="connsiteY11" fmla="*/ 312295 h 344774"/>
                  <a:gd name="connsiteX12" fmla="*/ 109928 w 342275"/>
                  <a:gd name="connsiteY12" fmla="*/ 232348 h 344774"/>
                  <a:gd name="connsiteX13" fmla="*/ 92439 w 342275"/>
                  <a:gd name="connsiteY13" fmla="*/ 189876 h 344774"/>
                  <a:gd name="connsiteX14" fmla="*/ 24983 w 342275"/>
                  <a:gd name="connsiteY14" fmla="*/ 189876 h 344774"/>
                  <a:gd name="connsiteX15" fmla="*/ 37475 w 342275"/>
                  <a:gd name="connsiteY15" fmla="*/ 157397 h 344774"/>
                  <a:gd name="connsiteX16" fmla="*/ 7495 w 342275"/>
                  <a:gd name="connsiteY16" fmla="*/ 157397 h 344774"/>
                  <a:gd name="connsiteX17" fmla="*/ 0 w 342275"/>
                  <a:gd name="connsiteY17" fmla="*/ 102433 h 344774"/>
                  <a:gd name="connsiteX18" fmla="*/ 34977 w 342275"/>
                  <a:gd name="connsiteY18" fmla="*/ 117423 h 344774"/>
                  <a:gd name="connsiteX19" fmla="*/ 104931 w 342275"/>
                  <a:gd name="connsiteY19" fmla="*/ 72453 h 344774"/>
                  <a:gd name="connsiteX20" fmla="*/ 84944 w 342275"/>
                  <a:gd name="connsiteY20" fmla="*/ 19987 h 34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2275" h="344774">
                    <a:moveTo>
                      <a:pt x="84944" y="19987"/>
                    </a:moveTo>
                    <a:lnTo>
                      <a:pt x="289809" y="0"/>
                    </a:lnTo>
                    <a:lnTo>
                      <a:pt x="304800" y="79948"/>
                    </a:lnTo>
                    <a:lnTo>
                      <a:pt x="342275" y="92440"/>
                    </a:lnTo>
                    <a:lnTo>
                      <a:pt x="314793" y="157397"/>
                    </a:lnTo>
                    <a:lnTo>
                      <a:pt x="244839" y="147404"/>
                    </a:lnTo>
                    <a:lnTo>
                      <a:pt x="299803" y="259830"/>
                    </a:lnTo>
                    <a:lnTo>
                      <a:pt x="237344" y="269823"/>
                    </a:lnTo>
                    <a:lnTo>
                      <a:pt x="139908" y="254833"/>
                    </a:lnTo>
                    <a:lnTo>
                      <a:pt x="149901" y="304800"/>
                    </a:lnTo>
                    <a:lnTo>
                      <a:pt x="119921" y="344774"/>
                    </a:lnTo>
                    <a:lnTo>
                      <a:pt x="42472" y="312295"/>
                    </a:lnTo>
                    <a:lnTo>
                      <a:pt x="109928" y="232348"/>
                    </a:lnTo>
                    <a:lnTo>
                      <a:pt x="92439" y="189876"/>
                    </a:lnTo>
                    <a:lnTo>
                      <a:pt x="24983" y="189876"/>
                    </a:lnTo>
                    <a:lnTo>
                      <a:pt x="37475" y="157397"/>
                    </a:lnTo>
                    <a:lnTo>
                      <a:pt x="7495" y="157397"/>
                    </a:lnTo>
                    <a:lnTo>
                      <a:pt x="0" y="102433"/>
                    </a:lnTo>
                    <a:lnTo>
                      <a:pt x="34977" y="117423"/>
                    </a:lnTo>
                    <a:lnTo>
                      <a:pt x="104931" y="72453"/>
                    </a:lnTo>
                    <a:lnTo>
                      <a:pt x="84944" y="199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-1420" y="5929341"/>
              <a:ext cx="323551" cy="1914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sp>
          <p:nvSpPr>
            <p:cNvPr id="5" name="Стр"/>
            <p:cNvSpPr txBox="1"/>
            <p:nvPr/>
          </p:nvSpPr>
          <p:spPr>
            <a:xfrm>
              <a:off x="39203" y="5871716"/>
              <a:ext cx="274462" cy="302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82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48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35390" y="997298"/>
            <a:ext cx="9415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Недостаточно принять взаимно согласованные решения власти (ДТП и ДПТ) и создать условия для инвестиционной деятельности через ПЗЗ, необходимо разработать взаимно согласованные комплексные программы развития инфраструктур – транспортной, коммунальной и социальной, включающие мероприятия как регионального, так и муниципального финансирования.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86074" y="587571"/>
            <a:ext cx="736468" cy="1545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pic>
        <p:nvPicPr>
          <p:cNvPr id="16" name="Град_Эмблема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42" y="6275050"/>
            <a:ext cx="7191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6"/>
          <p:cNvGrpSpPr>
            <a:grpSpLocks/>
          </p:cNvGrpSpPr>
          <p:nvPr/>
        </p:nvGrpSpPr>
        <p:grpSpPr bwMode="auto">
          <a:xfrm>
            <a:off x="1101021" y="2736008"/>
            <a:ext cx="7754937" cy="2711450"/>
            <a:chOff x="630248" y="3451678"/>
            <a:chExt cx="7755239" cy="271155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30248" y="3451678"/>
              <a:ext cx="7755239" cy="2711556"/>
            </a:xfrm>
            <a:prstGeom prst="rect">
              <a:avLst/>
            </a:prstGeom>
            <a:gradFill rotWithShape="1">
              <a:gsLst>
                <a:gs pos="0">
                  <a:srgbClr val="CAE2FF">
                    <a:tint val="50000"/>
                    <a:satMod val="300000"/>
                  </a:srgbClr>
                </a:gs>
                <a:gs pos="35000">
                  <a:srgbClr val="CAE2FF">
                    <a:tint val="37000"/>
                    <a:satMod val="300000"/>
                  </a:srgbClr>
                </a:gs>
                <a:gs pos="100000">
                  <a:srgbClr val="CAE2FF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solidFill>
                <a:srgbClr val="02677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57269" y="3999387"/>
              <a:ext cx="2390868" cy="114145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26772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ПКР социальной инфраструктуры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75142" y="4005737"/>
              <a:ext cx="2387693" cy="114145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26772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ПКР систем коммунальной инфраструктуры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880314" y="3999387"/>
              <a:ext cx="2298790" cy="114145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26772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ПКР транспортной инфраструктуры</a:t>
              </a:r>
            </a:p>
          </p:txBody>
        </p:sp>
        <p:sp>
          <p:nvSpPr>
            <p:cNvPr id="23" name="Прямоугольник 40"/>
            <p:cNvSpPr>
              <a:spLocks noChangeArrowheads="1"/>
            </p:cNvSpPr>
            <p:nvPr/>
          </p:nvSpPr>
          <p:spPr bwMode="auto">
            <a:xfrm>
              <a:off x="723469" y="3645024"/>
              <a:ext cx="73181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ДОКУМЕНТЫ ПО РЕАЛИЗАЦИИ РЕШЕНИЙ ГЕНЕРАЛЬНОГО ПЛАНА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60444" y="5417079"/>
              <a:ext cx="2408332" cy="57311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Муниципальные программы</a:t>
              </a:r>
            </a:p>
          </p:txBody>
        </p:sp>
        <p:cxnSp>
          <p:nvCxnSpPr>
            <p:cNvPr id="25" name="Прямая со стрелкой 30"/>
            <p:cNvCxnSpPr>
              <a:cxnSpLocks noChangeShapeType="1"/>
              <a:stCxn id="24" idx="3"/>
            </p:cNvCxnSpPr>
            <p:nvPr/>
          </p:nvCxnSpPr>
          <p:spPr bwMode="auto">
            <a:xfrm>
              <a:off x="3268476" y="5704068"/>
              <a:ext cx="4759110" cy="395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Прямоугольник 25"/>
            <p:cNvSpPr/>
            <p:nvPr/>
          </p:nvSpPr>
          <p:spPr>
            <a:xfrm>
              <a:off x="3365616" y="5417079"/>
              <a:ext cx="2381343" cy="561997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Муниципальные программы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859676" y="5417079"/>
              <a:ext cx="2319427" cy="561997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Муниципальные программы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47727" y="5082104"/>
              <a:ext cx="666776" cy="41752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172-ФЗ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3151296" y="5082104"/>
              <a:ext cx="666776" cy="41752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172-ФЗ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5653293" y="5080516"/>
              <a:ext cx="669951" cy="41911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172-ФЗ</a:t>
              </a:r>
            </a:p>
          </p:txBody>
        </p:sp>
        <p:cxnSp>
          <p:nvCxnSpPr>
            <p:cNvPr id="35" name="Прямая со стрелкой 41"/>
            <p:cNvCxnSpPr>
              <a:cxnSpLocks noChangeShapeType="1"/>
            </p:cNvCxnSpPr>
            <p:nvPr/>
          </p:nvCxnSpPr>
          <p:spPr bwMode="auto">
            <a:xfrm>
              <a:off x="4621493" y="5168959"/>
              <a:ext cx="0" cy="2160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Прямая со стрелкой 42"/>
            <p:cNvCxnSpPr>
              <a:cxnSpLocks noChangeShapeType="1"/>
            </p:cNvCxnSpPr>
            <p:nvPr/>
          </p:nvCxnSpPr>
          <p:spPr bwMode="auto">
            <a:xfrm>
              <a:off x="7013464" y="5168959"/>
              <a:ext cx="0" cy="2160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Прямая со стрелкой 43"/>
            <p:cNvCxnSpPr>
              <a:cxnSpLocks noChangeShapeType="1"/>
            </p:cNvCxnSpPr>
            <p:nvPr/>
          </p:nvCxnSpPr>
          <p:spPr bwMode="auto">
            <a:xfrm>
              <a:off x="2049776" y="5151181"/>
              <a:ext cx="0" cy="2160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848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431" y="809073"/>
            <a:ext cx="9677139" cy="524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074" y="98123"/>
            <a:ext cx="1308793" cy="436265"/>
          </a:xfrm>
          <a:prstGeom prst="rect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3401168" y="59844"/>
            <a:ext cx="5083443" cy="549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ТЮМЕНСКИЙ МУНИЦИПАЛЬНЫЙ РАЙОН –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ПРИВЛЕКАТЕЛЬНАЯ ТЕРРИТОРИЯ ДЛЯ ПРОЖИВАНИЯ ГРАЖДАН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ВЕДЕНИЯ БИЗНЕСА</a:t>
            </a:r>
          </a:p>
        </p:txBody>
      </p:sp>
      <p:sp>
        <p:nvSpPr>
          <p:cNvPr id="11" name="TextBox 10" hidden="1"/>
          <p:cNvSpPr txBox="1"/>
          <p:nvPr/>
        </p:nvSpPr>
        <p:spPr>
          <a:xfrm>
            <a:off x="5056121" y="551797"/>
            <a:ext cx="3408305" cy="244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1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и ресурсы Тюменского района</a:t>
            </a:r>
          </a:p>
        </p:txBody>
      </p:sp>
      <p:grpSp>
        <p:nvGrpSpPr>
          <p:cNvPr id="6" name="Стр"/>
          <p:cNvGrpSpPr/>
          <p:nvPr/>
        </p:nvGrpSpPr>
        <p:grpSpPr>
          <a:xfrm>
            <a:off x="112928" y="5820524"/>
            <a:ext cx="1805381" cy="804390"/>
            <a:chOff x="-1420" y="5499856"/>
            <a:chExt cx="1705918" cy="7600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727028"/>
              <a:ext cx="1236689" cy="427219"/>
            </a:xfrm>
            <a:prstGeom prst="rect">
              <a:avLst/>
            </a:prstGeom>
            <a:solidFill>
              <a:srgbClr val="F4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grpSp>
          <p:nvGrpSpPr>
            <p:cNvPr id="31" name="КартаЛого"/>
            <p:cNvGrpSpPr/>
            <p:nvPr/>
          </p:nvGrpSpPr>
          <p:grpSpPr>
            <a:xfrm>
              <a:off x="786981" y="5499856"/>
              <a:ext cx="917517" cy="760074"/>
              <a:chOff x="7481649" y="5597291"/>
              <a:chExt cx="917517" cy="760074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7481649" y="5597291"/>
                <a:ext cx="917517" cy="760074"/>
              </a:xfrm>
              <a:custGeom>
                <a:avLst/>
                <a:gdLst>
                  <a:gd name="connsiteX0" fmla="*/ 27133 w 917113"/>
                  <a:gd name="connsiteY0" fmla="*/ 0 h 759739"/>
                  <a:gd name="connsiteX1" fmla="*/ 0 w 917113"/>
                  <a:gd name="connsiteY1" fmla="*/ 173655 h 759739"/>
                  <a:gd name="connsiteX2" fmla="*/ 84114 w 917113"/>
                  <a:gd name="connsiteY2" fmla="*/ 244202 h 759739"/>
                  <a:gd name="connsiteX3" fmla="*/ 65120 w 917113"/>
                  <a:gd name="connsiteY3" fmla="*/ 328316 h 759739"/>
                  <a:gd name="connsiteX4" fmla="*/ 75974 w 917113"/>
                  <a:gd name="connsiteY4" fmla="*/ 472123 h 759739"/>
                  <a:gd name="connsiteX5" fmla="*/ 97681 w 917113"/>
                  <a:gd name="connsiteY5" fmla="*/ 575231 h 759739"/>
                  <a:gd name="connsiteX6" fmla="*/ 135668 w 917113"/>
                  <a:gd name="connsiteY6" fmla="*/ 618645 h 759739"/>
                  <a:gd name="connsiteX7" fmla="*/ 227922 w 917113"/>
                  <a:gd name="connsiteY7" fmla="*/ 577944 h 759739"/>
                  <a:gd name="connsiteX8" fmla="*/ 189935 w 917113"/>
                  <a:gd name="connsiteY8" fmla="*/ 670198 h 759739"/>
                  <a:gd name="connsiteX9" fmla="*/ 314749 w 917113"/>
                  <a:gd name="connsiteY9" fmla="*/ 705472 h 759739"/>
                  <a:gd name="connsiteX10" fmla="*/ 390723 w 917113"/>
                  <a:gd name="connsiteY10" fmla="*/ 700045 h 759739"/>
                  <a:gd name="connsiteX11" fmla="*/ 428710 w 917113"/>
                  <a:gd name="connsiteY11" fmla="*/ 746172 h 759739"/>
                  <a:gd name="connsiteX12" fmla="*/ 518250 w 917113"/>
                  <a:gd name="connsiteY12" fmla="*/ 759739 h 759739"/>
                  <a:gd name="connsiteX13" fmla="*/ 569804 w 917113"/>
                  <a:gd name="connsiteY13" fmla="*/ 743459 h 759739"/>
                  <a:gd name="connsiteX14" fmla="*/ 553524 w 917113"/>
                  <a:gd name="connsiteY14" fmla="*/ 689192 h 759739"/>
                  <a:gd name="connsiteX15" fmla="*/ 602364 w 917113"/>
                  <a:gd name="connsiteY15" fmla="*/ 662058 h 759739"/>
                  <a:gd name="connsiteX16" fmla="*/ 667485 w 917113"/>
                  <a:gd name="connsiteY16" fmla="*/ 710899 h 759739"/>
                  <a:gd name="connsiteX17" fmla="*/ 784159 w 917113"/>
                  <a:gd name="connsiteY17" fmla="*/ 678338 h 759739"/>
                  <a:gd name="connsiteX18" fmla="*/ 824859 w 917113"/>
                  <a:gd name="connsiteY18" fmla="*/ 583371 h 759739"/>
                  <a:gd name="connsiteX19" fmla="*/ 713612 w 917113"/>
                  <a:gd name="connsiteY19" fmla="*/ 605078 h 759739"/>
                  <a:gd name="connsiteX20" fmla="*/ 713612 w 917113"/>
                  <a:gd name="connsiteY20" fmla="*/ 605078 h 759739"/>
                  <a:gd name="connsiteX21" fmla="*/ 751599 w 917113"/>
                  <a:gd name="connsiteY21" fmla="*/ 518250 h 759739"/>
                  <a:gd name="connsiteX22" fmla="*/ 835713 w 917113"/>
                  <a:gd name="connsiteY22" fmla="*/ 417856 h 759739"/>
                  <a:gd name="connsiteX23" fmla="*/ 911687 w 917113"/>
                  <a:gd name="connsiteY23" fmla="*/ 358163 h 759739"/>
                  <a:gd name="connsiteX24" fmla="*/ 889980 w 917113"/>
                  <a:gd name="connsiteY24" fmla="*/ 287615 h 759739"/>
                  <a:gd name="connsiteX25" fmla="*/ 917113 w 917113"/>
                  <a:gd name="connsiteY25" fmla="*/ 252342 h 759739"/>
                  <a:gd name="connsiteX26" fmla="*/ 773306 w 917113"/>
                  <a:gd name="connsiteY26" fmla="*/ 236062 h 759739"/>
                  <a:gd name="connsiteX27" fmla="*/ 740745 w 917113"/>
                  <a:gd name="connsiteY27" fmla="*/ 260482 h 759739"/>
                  <a:gd name="connsiteX28" fmla="*/ 686478 w 917113"/>
                  <a:gd name="connsiteY28" fmla="*/ 230635 h 759739"/>
                  <a:gd name="connsiteX29" fmla="*/ 653918 w 917113"/>
                  <a:gd name="connsiteY29" fmla="*/ 230635 h 759739"/>
                  <a:gd name="connsiteX30" fmla="*/ 621358 w 917113"/>
                  <a:gd name="connsiteY30" fmla="*/ 184508 h 759739"/>
                  <a:gd name="connsiteX31" fmla="*/ 640351 w 917113"/>
                  <a:gd name="connsiteY31" fmla="*/ 154661 h 759739"/>
                  <a:gd name="connsiteX32" fmla="*/ 594224 w 917113"/>
                  <a:gd name="connsiteY32" fmla="*/ 124814 h 759739"/>
                  <a:gd name="connsiteX33" fmla="*/ 531817 w 917113"/>
                  <a:gd name="connsiteY33" fmla="*/ 130241 h 759739"/>
                  <a:gd name="connsiteX34" fmla="*/ 518250 w 917113"/>
                  <a:gd name="connsiteY34" fmla="*/ 165515 h 759739"/>
                  <a:gd name="connsiteX35" fmla="*/ 537244 w 917113"/>
                  <a:gd name="connsiteY35" fmla="*/ 257769 h 759739"/>
                  <a:gd name="connsiteX36" fmla="*/ 572517 w 917113"/>
                  <a:gd name="connsiteY36" fmla="*/ 268622 h 759739"/>
                  <a:gd name="connsiteX37" fmla="*/ 545384 w 917113"/>
                  <a:gd name="connsiteY37" fmla="*/ 339169 h 759739"/>
                  <a:gd name="connsiteX38" fmla="*/ 472123 w 917113"/>
                  <a:gd name="connsiteY38" fmla="*/ 325602 h 759739"/>
                  <a:gd name="connsiteX39" fmla="*/ 537244 w 917113"/>
                  <a:gd name="connsiteY39" fmla="*/ 428710 h 759739"/>
                  <a:gd name="connsiteX40" fmla="*/ 466697 w 917113"/>
                  <a:gd name="connsiteY40" fmla="*/ 439563 h 759739"/>
                  <a:gd name="connsiteX41" fmla="*/ 382583 w 917113"/>
                  <a:gd name="connsiteY41" fmla="*/ 425996 h 759739"/>
                  <a:gd name="connsiteX42" fmla="*/ 388009 w 917113"/>
                  <a:gd name="connsiteY42" fmla="*/ 480264 h 759739"/>
                  <a:gd name="connsiteX43" fmla="*/ 360876 w 917113"/>
                  <a:gd name="connsiteY43" fmla="*/ 512824 h 759739"/>
                  <a:gd name="connsiteX44" fmla="*/ 290329 w 917113"/>
                  <a:gd name="connsiteY44" fmla="*/ 480264 h 759739"/>
                  <a:gd name="connsiteX45" fmla="*/ 322889 w 917113"/>
                  <a:gd name="connsiteY45" fmla="*/ 431423 h 759739"/>
                  <a:gd name="connsiteX46" fmla="*/ 344596 w 917113"/>
                  <a:gd name="connsiteY46" fmla="*/ 398863 h 759739"/>
                  <a:gd name="connsiteX47" fmla="*/ 333742 w 917113"/>
                  <a:gd name="connsiteY47" fmla="*/ 371729 h 759739"/>
                  <a:gd name="connsiteX48" fmla="*/ 268622 w 917113"/>
                  <a:gd name="connsiteY48" fmla="*/ 369016 h 759739"/>
                  <a:gd name="connsiteX49" fmla="*/ 282189 w 917113"/>
                  <a:gd name="connsiteY49" fmla="*/ 333742 h 759739"/>
                  <a:gd name="connsiteX50" fmla="*/ 252342 w 917113"/>
                  <a:gd name="connsiteY50" fmla="*/ 333742 h 759739"/>
                  <a:gd name="connsiteX51" fmla="*/ 246915 w 917113"/>
                  <a:gd name="connsiteY51" fmla="*/ 284902 h 759739"/>
                  <a:gd name="connsiteX52" fmla="*/ 282189 w 917113"/>
                  <a:gd name="connsiteY52" fmla="*/ 295756 h 759739"/>
                  <a:gd name="connsiteX53" fmla="*/ 347309 w 917113"/>
                  <a:gd name="connsiteY53" fmla="*/ 249629 h 759739"/>
                  <a:gd name="connsiteX54" fmla="*/ 328316 w 917113"/>
                  <a:gd name="connsiteY54" fmla="*/ 208928 h 759739"/>
                  <a:gd name="connsiteX55" fmla="*/ 268622 w 917113"/>
                  <a:gd name="connsiteY55" fmla="*/ 217068 h 759739"/>
                  <a:gd name="connsiteX56" fmla="*/ 255055 w 917113"/>
                  <a:gd name="connsiteY56" fmla="*/ 165515 h 759739"/>
                  <a:gd name="connsiteX57" fmla="*/ 244202 w 917113"/>
                  <a:gd name="connsiteY57" fmla="*/ 86827 h 759739"/>
                  <a:gd name="connsiteX58" fmla="*/ 203501 w 917113"/>
                  <a:gd name="connsiteY58" fmla="*/ 84114 h 759739"/>
                  <a:gd name="connsiteX59" fmla="*/ 189935 w 917113"/>
                  <a:gd name="connsiteY59" fmla="*/ 46127 h 759739"/>
                  <a:gd name="connsiteX60" fmla="*/ 27133 w 917113"/>
                  <a:gd name="connsiteY60" fmla="*/ 0 h 75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17113" h="759739">
                    <a:moveTo>
                      <a:pt x="27133" y="0"/>
                    </a:moveTo>
                    <a:lnTo>
                      <a:pt x="0" y="173655"/>
                    </a:lnTo>
                    <a:lnTo>
                      <a:pt x="84114" y="244202"/>
                    </a:lnTo>
                    <a:lnTo>
                      <a:pt x="65120" y="328316"/>
                    </a:lnTo>
                    <a:lnTo>
                      <a:pt x="75974" y="472123"/>
                    </a:lnTo>
                    <a:lnTo>
                      <a:pt x="97681" y="575231"/>
                    </a:lnTo>
                    <a:lnTo>
                      <a:pt x="135668" y="618645"/>
                    </a:lnTo>
                    <a:lnTo>
                      <a:pt x="227922" y="577944"/>
                    </a:lnTo>
                    <a:lnTo>
                      <a:pt x="189935" y="670198"/>
                    </a:lnTo>
                    <a:lnTo>
                      <a:pt x="314749" y="705472"/>
                    </a:lnTo>
                    <a:lnTo>
                      <a:pt x="390723" y="700045"/>
                    </a:lnTo>
                    <a:lnTo>
                      <a:pt x="428710" y="746172"/>
                    </a:lnTo>
                    <a:lnTo>
                      <a:pt x="518250" y="759739"/>
                    </a:lnTo>
                    <a:lnTo>
                      <a:pt x="569804" y="743459"/>
                    </a:lnTo>
                    <a:lnTo>
                      <a:pt x="553524" y="689192"/>
                    </a:lnTo>
                    <a:lnTo>
                      <a:pt x="602364" y="662058"/>
                    </a:lnTo>
                    <a:lnTo>
                      <a:pt x="667485" y="710899"/>
                    </a:lnTo>
                    <a:lnTo>
                      <a:pt x="784159" y="678338"/>
                    </a:lnTo>
                    <a:lnTo>
                      <a:pt x="824859" y="583371"/>
                    </a:lnTo>
                    <a:lnTo>
                      <a:pt x="713612" y="605078"/>
                    </a:lnTo>
                    <a:lnTo>
                      <a:pt x="713612" y="605078"/>
                    </a:lnTo>
                    <a:lnTo>
                      <a:pt x="751599" y="518250"/>
                    </a:lnTo>
                    <a:lnTo>
                      <a:pt x="835713" y="417856"/>
                    </a:lnTo>
                    <a:lnTo>
                      <a:pt x="911687" y="358163"/>
                    </a:lnTo>
                    <a:lnTo>
                      <a:pt x="889980" y="287615"/>
                    </a:lnTo>
                    <a:lnTo>
                      <a:pt x="917113" y="252342"/>
                    </a:lnTo>
                    <a:lnTo>
                      <a:pt x="773306" y="236062"/>
                    </a:lnTo>
                    <a:lnTo>
                      <a:pt x="740745" y="260482"/>
                    </a:lnTo>
                    <a:lnTo>
                      <a:pt x="686478" y="230635"/>
                    </a:lnTo>
                    <a:lnTo>
                      <a:pt x="653918" y="230635"/>
                    </a:lnTo>
                    <a:lnTo>
                      <a:pt x="621358" y="184508"/>
                    </a:lnTo>
                    <a:lnTo>
                      <a:pt x="640351" y="154661"/>
                    </a:lnTo>
                    <a:lnTo>
                      <a:pt x="594224" y="124814"/>
                    </a:lnTo>
                    <a:lnTo>
                      <a:pt x="531817" y="130241"/>
                    </a:lnTo>
                    <a:lnTo>
                      <a:pt x="518250" y="165515"/>
                    </a:lnTo>
                    <a:lnTo>
                      <a:pt x="537244" y="257769"/>
                    </a:lnTo>
                    <a:lnTo>
                      <a:pt x="572517" y="268622"/>
                    </a:lnTo>
                    <a:lnTo>
                      <a:pt x="545384" y="339169"/>
                    </a:lnTo>
                    <a:lnTo>
                      <a:pt x="472123" y="325602"/>
                    </a:lnTo>
                    <a:lnTo>
                      <a:pt x="537244" y="428710"/>
                    </a:lnTo>
                    <a:lnTo>
                      <a:pt x="466697" y="439563"/>
                    </a:lnTo>
                    <a:lnTo>
                      <a:pt x="382583" y="425996"/>
                    </a:lnTo>
                    <a:lnTo>
                      <a:pt x="388009" y="480264"/>
                    </a:lnTo>
                    <a:lnTo>
                      <a:pt x="360876" y="512824"/>
                    </a:lnTo>
                    <a:lnTo>
                      <a:pt x="290329" y="480264"/>
                    </a:lnTo>
                    <a:lnTo>
                      <a:pt x="322889" y="431423"/>
                    </a:lnTo>
                    <a:lnTo>
                      <a:pt x="344596" y="398863"/>
                    </a:lnTo>
                    <a:lnTo>
                      <a:pt x="333742" y="371729"/>
                    </a:lnTo>
                    <a:lnTo>
                      <a:pt x="268622" y="369016"/>
                    </a:lnTo>
                    <a:lnTo>
                      <a:pt x="282189" y="333742"/>
                    </a:lnTo>
                    <a:lnTo>
                      <a:pt x="252342" y="333742"/>
                    </a:lnTo>
                    <a:lnTo>
                      <a:pt x="246915" y="284902"/>
                    </a:lnTo>
                    <a:lnTo>
                      <a:pt x="282189" y="295756"/>
                    </a:lnTo>
                    <a:lnTo>
                      <a:pt x="347309" y="249629"/>
                    </a:lnTo>
                    <a:lnTo>
                      <a:pt x="328316" y="208928"/>
                    </a:lnTo>
                    <a:lnTo>
                      <a:pt x="268622" y="217068"/>
                    </a:lnTo>
                    <a:lnTo>
                      <a:pt x="255055" y="165515"/>
                    </a:lnTo>
                    <a:lnTo>
                      <a:pt x="244202" y="86827"/>
                    </a:lnTo>
                    <a:lnTo>
                      <a:pt x="203501" y="84114"/>
                    </a:lnTo>
                    <a:lnTo>
                      <a:pt x="189935" y="46127"/>
                    </a:lnTo>
                    <a:lnTo>
                      <a:pt x="2713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724019" y="5786362"/>
                <a:ext cx="328991" cy="321549"/>
              </a:xfrm>
              <a:custGeom>
                <a:avLst/>
                <a:gdLst>
                  <a:gd name="connsiteX0" fmla="*/ 84944 w 342275"/>
                  <a:gd name="connsiteY0" fmla="*/ 19987 h 344774"/>
                  <a:gd name="connsiteX1" fmla="*/ 289809 w 342275"/>
                  <a:gd name="connsiteY1" fmla="*/ 0 h 344774"/>
                  <a:gd name="connsiteX2" fmla="*/ 304800 w 342275"/>
                  <a:gd name="connsiteY2" fmla="*/ 79948 h 344774"/>
                  <a:gd name="connsiteX3" fmla="*/ 342275 w 342275"/>
                  <a:gd name="connsiteY3" fmla="*/ 92440 h 344774"/>
                  <a:gd name="connsiteX4" fmla="*/ 314793 w 342275"/>
                  <a:gd name="connsiteY4" fmla="*/ 157397 h 344774"/>
                  <a:gd name="connsiteX5" fmla="*/ 244839 w 342275"/>
                  <a:gd name="connsiteY5" fmla="*/ 147404 h 344774"/>
                  <a:gd name="connsiteX6" fmla="*/ 299803 w 342275"/>
                  <a:gd name="connsiteY6" fmla="*/ 259830 h 344774"/>
                  <a:gd name="connsiteX7" fmla="*/ 237344 w 342275"/>
                  <a:gd name="connsiteY7" fmla="*/ 269823 h 344774"/>
                  <a:gd name="connsiteX8" fmla="*/ 139908 w 342275"/>
                  <a:gd name="connsiteY8" fmla="*/ 254833 h 344774"/>
                  <a:gd name="connsiteX9" fmla="*/ 149901 w 342275"/>
                  <a:gd name="connsiteY9" fmla="*/ 304800 h 344774"/>
                  <a:gd name="connsiteX10" fmla="*/ 119921 w 342275"/>
                  <a:gd name="connsiteY10" fmla="*/ 344774 h 344774"/>
                  <a:gd name="connsiteX11" fmla="*/ 42472 w 342275"/>
                  <a:gd name="connsiteY11" fmla="*/ 312295 h 344774"/>
                  <a:gd name="connsiteX12" fmla="*/ 109928 w 342275"/>
                  <a:gd name="connsiteY12" fmla="*/ 232348 h 344774"/>
                  <a:gd name="connsiteX13" fmla="*/ 92439 w 342275"/>
                  <a:gd name="connsiteY13" fmla="*/ 189876 h 344774"/>
                  <a:gd name="connsiteX14" fmla="*/ 24983 w 342275"/>
                  <a:gd name="connsiteY14" fmla="*/ 189876 h 344774"/>
                  <a:gd name="connsiteX15" fmla="*/ 37475 w 342275"/>
                  <a:gd name="connsiteY15" fmla="*/ 157397 h 344774"/>
                  <a:gd name="connsiteX16" fmla="*/ 7495 w 342275"/>
                  <a:gd name="connsiteY16" fmla="*/ 157397 h 344774"/>
                  <a:gd name="connsiteX17" fmla="*/ 0 w 342275"/>
                  <a:gd name="connsiteY17" fmla="*/ 102433 h 344774"/>
                  <a:gd name="connsiteX18" fmla="*/ 34977 w 342275"/>
                  <a:gd name="connsiteY18" fmla="*/ 117423 h 344774"/>
                  <a:gd name="connsiteX19" fmla="*/ 104931 w 342275"/>
                  <a:gd name="connsiteY19" fmla="*/ 72453 h 344774"/>
                  <a:gd name="connsiteX20" fmla="*/ 84944 w 342275"/>
                  <a:gd name="connsiteY20" fmla="*/ 19987 h 34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2275" h="344774">
                    <a:moveTo>
                      <a:pt x="84944" y="19987"/>
                    </a:moveTo>
                    <a:lnTo>
                      <a:pt x="289809" y="0"/>
                    </a:lnTo>
                    <a:lnTo>
                      <a:pt x="304800" y="79948"/>
                    </a:lnTo>
                    <a:lnTo>
                      <a:pt x="342275" y="92440"/>
                    </a:lnTo>
                    <a:lnTo>
                      <a:pt x="314793" y="157397"/>
                    </a:lnTo>
                    <a:lnTo>
                      <a:pt x="244839" y="147404"/>
                    </a:lnTo>
                    <a:lnTo>
                      <a:pt x="299803" y="259830"/>
                    </a:lnTo>
                    <a:lnTo>
                      <a:pt x="237344" y="269823"/>
                    </a:lnTo>
                    <a:lnTo>
                      <a:pt x="139908" y="254833"/>
                    </a:lnTo>
                    <a:lnTo>
                      <a:pt x="149901" y="304800"/>
                    </a:lnTo>
                    <a:lnTo>
                      <a:pt x="119921" y="344774"/>
                    </a:lnTo>
                    <a:lnTo>
                      <a:pt x="42472" y="312295"/>
                    </a:lnTo>
                    <a:lnTo>
                      <a:pt x="109928" y="232348"/>
                    </a:lnTo>
                    <a:lnTo>
                      <a:pt x="92439" y="189876"/>
                    </a:lnTo>
                    <a:lnTo>
                      <a:pt x="24983" y="189876"/>
                    </a:lnTo>
                    <a:lnTo>
                      <a:pt x="37475" y="157397"/>
                    </a:lnTo>
                    <a:lnTo>
                      <a:pt x="7495" y="157397"/>
                    </a:lnTo>
                    <a:lnTo>
                      <a:pt x="0" y="102433"/>
                    </a:lnTo>
                    <a:lnTo>
                      <a:pt x="34977" y="117423"/>
                    </a:lnTo>
                    <a:lnTo>
                      <a:pt x="104931" y="72453"/>
                    </a:lnTo>
                    <a:lnTo>
                      <a:pt x="84944" y="199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-1420" y="5929341"/>
              <a:ext cx="323551" cy="1914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sp>
          <p:nvSpPr>
            <p:cNvPr id="5" name="Стр"/>
            <p:cNvSpPr txBox="1"/>
            <p:nvPr/>
          </p:nvSpPr>
          <p:spPr>
            <a:xfrm>
              <a:off x="30011" y="5871716"/>
              <a:ext cx="274462" cy="302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82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ru-RU" sz="148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4573" r="967" b="3565"/>
          <a:stretch/>
        </p:blipFill>
        <p:spPr bwMode="auto">
          <a:xfrm>
            <a:off x="1144710" y="809073"/>
            <a:ext cx="7776879" cy="595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29" y="965006"/>
            <a:ext cx="3744913" cy="2201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6" y="3782517"/>
            <a:ext cx="3800475" cy="2201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"/>
          <p:cNvSpPr txBox="1">
            <a:spLocks/>
          </p:cNvSpPr>
          <p:nvPr/>
        </p:nvSpPr>
        <p:spPr bwMode="auto">
          <a:xfrm>
            <a:off x="1203797" y="6179006"/>
            <a:ext cx="6191250" cy="566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Arial" panose="020B0604020202020204" pitchFamily="34" charset="0"/>
                <a:ea typeface="GungsuhChe" panose="02030609000101010101" pitchFamily="49" charset="-127"/>
                <a:cs typeface="Arial" panose="020B0604020202020204" pitchFamily="34" charset="0"/>
              </a:rPr>
              <a:t>«Бесшовный» документ территориального планирования г. Тюмени и Тюменского района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486074" y="587571"/>
            <a:ext cx="736468" cy="1545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pic>
        <p:nvPicPr>
          <p:cNvPr id="21" name="Град_Эмблема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42" y="6275050"/>
            <a:ext cx="7191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6192" y="47593"/>
            <a:ext cx="8241175" cy="107721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развития государственно-муниципального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партнёрства и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межмуни-ципального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сотрудничества необходимо 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скором будущим создать на базе корректируемой в настоящее время СТП ТО комплексный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мульти-масштабный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 территориального планирования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431" y="809073"/>
            <a:ext cx="9677139" cy="524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074" y="98123"/>
            <a:ext cx="1308793" cy="436265"/>
          </a:xfrm>
          <a:prstGeom prst="rect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3401168" y="59844"/>
            <a:ext cx="5083443" cy="549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ТЮМЕНСКИЙ МУНИЦИПАЛЬНЫЙ РАЙОН –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ПРИВЛЕКАТЕЛЬНАЯ ТЕРРИТОРИЯ ДЛЯ ПРОЖИВАНИЯ ГРАЖДАН</a:t>
            </a:r>
          </a:p>
          <a:p>
            <a:pPr algn="r">
              <a:lnSpc>
                <a:spcPct val="85000"/>
              </a:lnSpc>
            </a:pPr>
            <a:r>
              <a:rPr lang="ru-RU" sz="1164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ВЕДЕНИЯ БИЗНЕСА</a:t>
            </a:r>
          </a:p>
        </p:txBody>
      </p:sp>
      <p:sp>
        <p:nvSpPr>
          <p:cNvPr id="11" name="TextBox 10" hidden="1"/>
          <p:cNvSpPr txBox="1"/>
          <p:nvPr/>
        </p:nvSpPr>
        <p:spPr>
          <a:xfrm>
            <a:off x="5056121" y="551797"/>
            <a:ext cx="3408305" cy="244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1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и ресурсы Тюменского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86074" y="587571"/>
            <a:ext cx="396604" cy="1545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4">
              <a:solidFill>
                <a:prstClr val="white"/>
              </a:solidFill>
            </a:endParaRPr>
          </a:p>
        </p:txBody>
      </p:sp>
      <p:grpSp>
        <p:nvGrpSpPr>
          <p:cNvPr id="6" name="Стр"/>
          <p:cNvGrpSpPr/>
          <p:nvPr/>
        </p:nvGrpSpPr>
        <p:grpSpPr>
          <a:xfrm>
            <a:off x="112928" y="5820524"/>
            <a:ext cx="1805381" cy="804390"/>
            <a:chOff x="-1420" y="5499856"/>
            <a:chExt cx="1705918" cy="7600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727028"/>
              <a:ext cx="1236689" cy="427219"/>
            </a:xfrm>
            <a:prstGeom prst="rect">
              <a:avLst/>
            </a:prstGeom>
            <a:solidFill>
              <a:srgbClr val="F4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grpSp>
          <p:nvGrpSpPr>
            <p:cNvPr id="31" name="КартаЛого"/>
            <p:cNvGrpSpPr/>
            <p:nvPr/>
          </p:nvGrpSpPr>
          <p:grpSpPr>
            <a:xfrm>
              <a:off x="786981" y="5499856"/>
              <a:ext cx="917517" cy="760074"/>
              <a:chOff x="7481649" y="5597291"/>
              <a:chExt cx="917517" cy="760074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7481649" y="5597291"/>
                <a:ext cx="917517" cy="760074"/>
              </a:xfrm>
              <a:custGeom>
                <a:avLst/>
                <a:gdLst>
                  <a:gd name="connsiteX0" fmla="*/ 27133 w 917113"/>
                  <a:gd name="connsiteY0" fmla="*/ 0 h 759739"/>
                  <a:gd name="connsiteX1" fmla="*/ 0 w 917113"/>
                  <a:gd name="connsiteY1" fmla="*/ 173655 h 759739"/>
                  <a:gd name="connsiteX2" fmla="*/ 84114 w 917113"/>
                  <a:gd name="connsiteY2" fmla="*/ 244202 h 759739"/>
                  <a:gd name="connsiteX3" fmla="*/ 65120 w 917113"/>
                  <a:gd name="connsiteY3" fmla="*/ 328316 h 759739"/>
                  <a:gd name="connsiteX4" fmla="*/ 75974 w 917113"/>
                  <a:gd name="connsiteY4" fmla="*/ 472123 h 759739"/>
                  <a:gd name="connsiteX5" fmla="*/ 97681 w 917113"/>
                  <a:gd name="connsiteY5" fmla="*/ 575231 h 759739"/>
                  <a:gd name="connsiteX6" fmla="*/ 135668 w 917113"/>
                  <a:gd name="connsiteY6" fmla="*/ 618645 h 759739"/>
                  <a:gd name="connsiteX7" fmla="*/ 227922 w 917113"/>
                  <a:gd name="connsiteY7" fmla="*/ 577944 h 759739"/>
                  <a:gd name="connsiteX8" fmla="*/ 189935 w 917113"/>
                  <a:gd name="connsiteY8" fmla="*/ 670198 h 759739"/>
                  <a:gd name="connsiteX9" fmla="*/ 314749 w 917113"/>
                  <a:gd name="connsiteY9" fmla="*/ 705472 h 759739"/>
                  <a:gd name="connsiteX10" fmla="*/ 390723 w 917113"/>
                  <a:gd name="connsiteY10" fmla="*/ 700045 h 759739"/>
                  <a:gd name="connsiteX11" fmla="*/ 428710 w 917113"/>
                  <a:gd name="connsiteY11" fmla="*/ 746172 h 759739"/>
                  <a:gd name="connsiteX12" fmla="*/ 518250 w 917113"/>
                  <a:gd name="connsiteY12" fmla="*/ 759739 h 759739"/>
                  <a:gd name="connsiteX13" fmla="*/ 569804 w 917113"/>
                  <a:gd name="connsiteY13" fmla="*/ 743459 h 759739"/>
                  <a:gd name="connsiteX14" fmla="*/ 553524 w 917113"/>
                  <a:gd name="connsiteY14" fmla="*/ 689192 h 759739"/>
                  <a:gd name="connsiteX15" fmla="*/ 602364 w 917113"/>
                  <a:gd name="connsiteY15" fmla="*/ 662058 h 759739"/>
                  <a:gd name="connsiteX16" fmla="*/ 667485 w 917113"/>
                  <a:gd name="connsiteY16" fmla="*/ 710899 h 759739"/>
                  <a:gd name="connsiteX17" fmla="*/ 784159 w 917113"/>
                  <a:gd name="connsiteY17" fmla="*/ 678338 h 759739"/>
                  <a:gd name="connsiteX18" fmla="*/ 824859 w 917113"/>
                  <a:gd name="connsiteY18" fmla="*/ 583371 h 759739"/>
                  <a:gd name="connsiteX19" fmla="*/ 713612 w 917113"/>
                  <a:gd name="connsiteY19" fmla="*/ 605078 h 759739"/>
                  <a:gd name="connsiteX20" fmla="*/ 713612 w 917113"/>
                  <a:gd name="connsiteY20" fmla="*/ 605078 h 759739"/>
                  <a:gd name="connsiteX21" fmla="*/ 751599 w 917113"/>
                  <a:gd name="connsiteY21" fmla="*/ 518250 h 759739"/>
                  <a:gd name="connsiteX22" fmla="*/ 835713 w 917113"/>
                  <a:gd name="connsiteY22" fmla="*/ 417856 h 759739"/>
                  <a:gd name="connsiteX23" fmla="*/ 911687 w 917113"/>
                  <a:gd name="connsiteY23" fmla="*/ 358163 h 759739"/>
                  <a:gd name="connsiteX24" fmla="*/ 889980 w 917113"/>
                  <a:gd name="connsiteY24" fmla="*/ 287615 h 759739"/>
                  <a:gd name="connsiteX25" fmla="*/ 917113 w 917113"/>
                  <a:gd name="connsiteY25" fmla="*/ 252342 h 759739"/>
                  <a:gd name="connsiteX26" fmla="*/ 773306 w 917113"/>
                  <a:gd name="connsiteY26" fmla="*/ 236062 h 759739"/>
                  <a:gd name="connsiteX27" fmla="*/ 740745 w 917113"/>
                  <a:gd name="connsiteY27" fmla="*/ 260482 h 759739"/>
                  <a:gd name="connsiteX28" fmla="*/ 686478 w 917113"/>
                  <a:gd name="connsiteY28" fmla="*/ 230635 h 759739"/>
                  <a:gd name="connsiteX29" fmla="*/ 653918 w 917113"/>
                  <a:gd name="connsiteY29" fmla="*/ 230635 h 759739"/>
                  <a:gd name="connsiteX30" fmla="*/ 621358 w 917113"/>
                  <a:gd name="connsiteY30" fmla="*/ 184508 h 759739"/>
                  <a:gd name="connsiteX31" fmla="*/ 640351 w 917113"/>
                  <a:gd name="connsiteY31" fmla="*/ 154661 h 759739"/>
                  <a:gd name="connsiteX32" fmla="*/ 594224 w 917113"/>
                  <a:gd name="connsiteY32" fmla="*/ 124814 h 759739"/>
                  <a:gd name="connsiteX33" fmla="*/ 531817 w 917113"/>
                  <a:gd name="connsiteY33" fmla="*/ 130241 h 759739"/>
                  <a:gd name="connsiteX34" fmla="*/ 518250 w 917113"/>
                  <a:gd name="connsiteY34" fmla="*/ 165515 h 759739"/>
                  <a:gd name="connsiteX35" fmla="*/ 537244 w 917113"/>
                  <a:gd name="connsiteY35" fmla="*/ 257769 h 759739"/>
                  <a:gd name="connsiteX36" fmla="*/ 572517 w 917113"/>
                  <a:gd name="connsiteY36" fmla="*/ 268622 h 759739"/>
                  <a:gd name="connsiteX37" fmla="*/ 545384 w 917113"/>
                  <a:gd name="connsiteY37" fmla="*/ 339169 h 759739"/>
                  <a:gd name="connsiteX38" fmla="*/ 472123 w 917113"/>
                  <a:gd name="connsiteY38" fmla="*/ 325602 h 759739"/>
                  <a:gd name="connsiteX39" fmla="*/ 537244 w 917113"/>
                  <a:gd name="connsiteY39" fmla="*/ 428710 h 759739"/>
                  <a:gd name="connsiteX40" fmla="*/ 466697 w 917113"/>
                  <a:gd name="connsiteY40" fmla="*/ 439563 h 759739"/>
                  <a:gd name="connsiteX41" fmla="*/ 382583 w 917113"/>
                  <a:gd name="connsiteY41" fmla="*/ 425996 h 759739"/>
                  <a:gd name="connsiteX42" fmla="*/ 388009 w 917113"/>
                  <a:gd name="connsiteY42" fmla="*/ 480264 h 759739"/>
                  <a:gd name="connsiteX43" fmla="*/ 360876 w 917113"/>
                  <a:gd name="connsiteY43" fmla="*/ 512824 h 759739"/>
                  <a:gd name="connsiteX44" fmla="*/ 290329 w 917113"/>
                  <a:gd name="connsiteY44" fmla="*/ 480264 h 759739"/>
                  <a:gd name="connsiteX45" fmla="*/ 322889 w 917113"/>
                  <a:gd name="connsiteY45" fmla="*/ 431423 h 759739"/>
                  <a:gd name="connsiteX46" fmla="*/ 344596 w 917113"/>
                  <a:gd name="connsiteY46" fmla="*/ 398863 h 759739"/>
                  <a:gd name="connsiteX47" fmla="*/ 333742 w 917113"/>
                  <a:gd name="connsiteY47" fmla="*/ 371729 h 759739"/>
                  <a:gd name="connsiteX48" fmla="*/ 268622 w 917113"/>
                  <a:gd name="connsiteY48" fmla="*/ 369016 h 759739"/>
                  <a:gd name="connsiteX49" fmla="*/ 282189 w 917113"/>
                  <a:gd name="connsiteY49" fmla="*/ 333742 h 759739"/>
                  <a:gd name="connsiteX50" fmla="*/ 252342 w 917113"/>
                  <a:gd name="connsiteY50" fmla="*/ 333742 h 759739"/>
                  <a:gd name="connsiteX51" fmla="*/ 246915 w 917113"/>
                  <a:gd name="connsiteY51" fmla="*/ 284902 h 759739"/>
                  <a:gd name="connsiteX52" fmla="*/ 282189 w 917113"/>
                  <a:gd name="connsiteY52" fmla="*/ 295756 h 759739"/>
                  <a:gd name="connsiteX53" fmla="*/ 347309 w 917113"/>
                  <a:gd name="connsiteY53" fmla="*/ 249629 h 759739"/>
                  <a:gd name="connsiteX54" fmla="*/ 328316 w 917113"/>
                  <a:gd name="connsiteY54" fmla="*/ 208928 h 759739"/>
                  <a:gd name="connsiteX55" fmla="*/ 268622 w 917113"/>
                  <a:gd name="connsiteY55" fmla="*/ 217068 h 759739"/>
                  <a:gd name="connsiteX56" fmla="*/ 255055 w 917113"/>
                  <a:gd name="connsiteY56" fmla="*/ 165515 h 759739"/>
                  <a:gd name="connsiteX57" fmla="*/ 244202 w 917113"/>
                  <a:gd name="connsiteY57" fmla="*/ 86827 h 759739"/>
                  <a:gd name="connsiteX58" fmla="*/ 203501 w 917113"/>
                  <a:gd name="connsiteY58" fmla="*/ 84114 h 759739"/>
                  <a:gd name="connsiteX59" fmla="*/ 189935 w 917113"/>
                  <a:gd name="connsiteY59" fmla="*/ 46127 h 759739"/>
                  <a:gd name="connsiteX60" fmla="*/ 27133 w 917113"/>
                  <a:gd name="connsiteY60" fmla="*/ 0 h 75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17113" h="759739">
                    <a:moveTo>
                      <a:pt x="27133" y="0"/>
                    </a:moveTo>
                    <a:lnTo>
                      <a:pt x="0" y="173655"/>
                    </a:lnTo>
                    <a:lnTo>
                      <a:pt x="84114" y="244202"/>
                    </a:lnTo>
                    <a:lnTo>
                      <a:pt x="65120" y="328316"/>
                    </a:lnTo>
                    <a:lnTo>
                      <a:pt x="75974" y="472123"/>
                    </a:lnTo>
                    <a:lnTo>
                      <a:pt x="97681" y="575231"/>
                    </a:lnTo>
                    <a:lnTo>
                      <a:pt x="135668" y="618645"/>
                    </a:lnTo>
                    <a:lnTo>
                      <a:pt x="227922" y="577944"/>
                    </a:lnTo>
                    <a:lnTo>
                      <a:pt x="189935" y="670198"/>
                    </a:lnTo>
                    <a:lnTo>
                      <a:pt x="314749" y="705472"/>
                    </a:lnTo>
                    <a:lnTo>
                      <a:pt x="390723" y="700045"/>
                    </a:lnTo>
                    <a:lnTo>
                      <a:pt x="428710" y="746172"/>
                    </a:lnTo>
                    <a:lnTo>
                      <a:pt x="518250" y="759739"/>
                    </a:lnTo>
                    <a:lnTo>
                      <a:pt x="569804" y="743459"/>
                    </a:lnTo>
                    <a:lnTo>
                      <a:pt x="553524" y="689192"/>
                    </a:lnTo>
                    <a:lnTo>
                      <a:pt x="602364" y="662058"/>
                    </a:lnTo>
                    <a:lnTo>
                      <a:pt x="667485" y="710899"/>
                    </a:lnTo>
                    <a:lnTo>
                      <a:pt x="784159" y="678338"/>
                    </a:lnTo>
                    <a:lnTo>
                      <a:pt x="824859" y="583371"/>
                    </a:lnTo>
                    <a:lnTo>
                      <a:pt x="713612" y="605078"/>
                    </a:lnTo>
                    <a:lnTo>
                      <a:pt x="713612" y="605078"/>
                    </a:lnTo>
                    <a:lnTo>
                      <a:pt x="751599" y="518250"/>
                    </a:lnTo>
                    <a:lnTo>
                      <a:pt x="835713" y="417856"/>
                    </a:lnTo>
                    <a:lnTo>
                      <a:pt x="911687" y="358163"/>
                    </a:lnTo>
                    <a:lnTo>
                      <a:pt x="889980" y="287615"/>
                    </a:lnTo>
                    <a:lnTo>
                      <a:pt x="917113" y="252342"/>
                    </a:lnTo>
                    <a:lnTo>
                      <a:pt x="773306" y="236062"/>
                    </a:lnTo>
                    <a:lnTo>
                      <a:pt x="740745" y="260482"/>
                    </a:lnTo>
                    <a:lnTo>
                      <a:pt x="686478" y="230635"/>
                    </a:lnTo>
                    <a:lnTo>
                      <a:pt x="653918" y="230635"/>
                    </a:lnTo>
                    <a:lnTo>
                      <a:pt x="621358" y="184508"/>
                    </a:lnTo>
                    <a:lnTo>
                      <a:pt x="640351" y="154661"/>
                    </a:lnTo>
                    <a:lnTo>
                      <a:pt x="594224" y="124814"/>
                    </a:lnTo>
                    <a:lnTo>
                      <a:pt x="531817" y="130241"/>
                    </a:lnTo>
                    <a:lnTo>
                      <a:pt x="518250" y="165515"/>
                    </a:lnTo>
                    <a:lnTo>
                      <a:pt x="537244" y="257769"/>
                    </a:lnTo>
                    <a:lnTo>
                      <a:pt x="572517" y="268622"/>
                    </a:lnTo>
                    <a:lnTo>
                      <a:pt x="545384" y="339169"/>
                    </a:lnTo>
                    <a:lnTo>
                      <a:pt x="472123" y="325602"/>
                    </a:lnTo>
                    <a:lnTo>
                      <a:pt x="537244" y="428710"/>
                    </a:lnTo>
                    <a:lnTo>
                      <a:pt x="466697" y="439563"/>
                    </a:lnTo>
                    <a:lnTo>
                      <a:pt x="382583" y="425996"/>
                    </a:lnTo>
                    <a:lnTo>
                      <a:pt x="388009" y="480264"/>
                    </a:lnTo>
                    <a:lnTo>
                      <a:pt x="360876" y="512824"/>
                    </a:lnTo>
                    <a:lnTo>
                      <a:pt x="290329" y="480264"/>
                    </a:lnTo>
                    <a:lnTo>
                      <a:pt x="322889" y="431423"/>
                    </a:lnTo>
                    <a:lnTo>
                      <a:pt x="344596" y="398863"/>
                    </a:lnTo>
                    <a:lnTo>
                      <a:pt x="333742" y="371729"/>
                    </a:lnTo>
                    <a:lnTo>
                      <a:pt x="268622" y="369016"/>
                    </a:lnTo>
                    <a:lnTo>
                      <a:pt x="282189" y="333742"/>
                    </a:lnTo>
                    <a:lnTo>
                      <a:pt x="252342" y="333742"/>
                    </a:lnTo>
                    <a:lnTo>
                      <a:pt x="246915" y="284902"/>
                    </a:lnTo>
                    <a:lnTo>
                      <a:pt x="282189" y="295756"/>
                    </a:lnTo>
                    <a:lnTo>
                      <a:pt x="347309" y="249629"/>
                    </a:lnTo>
                    <a:lnTo>
                      <a:pt x="328316" y="208928"/>
                    </a:lnTo>
                    <a:lnTo>
                      <a:pt x="268622" y="217068"/>
                    </a:lnTo>
                    <a:lnTo>
                      <a:pt x="255055" y="165515"/>
                    </a:lnTo>
                    <a:lnTo>
                      <a:pt x="244202" y="86827"/>
                    </a:lnTo>
                    <a:lnTo>
                      <a:pt x="203501" y="84114"/>
                    </a:lnTo>
                    <a:lnTo>
                      <a:pt x="189935" y="46127"/>
                    </a:lnTo>
                    <a:lnTo>
                      <a:pt x="2713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724019" y="5786362"/>
                <a:ext cx="328991" cy="321549"/>
              </a:xfrm>
              <a:custGeom>
                <a:avLst/>
                <a:gdLst>
                  <a:gd name="connsiteX0" fmla="*/ 84944 w 342275"/>
                  <a:gd name="connsiteY0" fmla="*/ 19987 h 344774"/>
                  <a:gd name="connsiteX1" fmla="*/ 289809 w 342275"/>
                  <a:gd name="connsiteY1" fmla="*/ 0 h 344774"/>
                  <a:gd name="connsiteX2" fmla="*/ 304800 w 342275"/>
                  <a:gd name="connsiteY2" fmla="*/ 79948 h 344774"/>
                  <a:gd name="connsiteX3" fmla="*/ 342275 w 342275"/>
                  <a:gd name="connsiteY3" fmla="*/ 92440 h 344774"/>
                  <a:gd name="connsiteX4" fmla="*/ 314793 w 342275"/>
                  <a:gd name="connsiteY4" fmla="*/ 157397 h 344774"/>
                  <a:gd name="connsiteX5" fmla="*/ 244839 w 342275"/>
                  <a:gd name="connsiteY5" fmla="*/ 147404 h 344774"/>
                  <a:gd name="connsiteX6" fmla="*/ 299803 w 342275"/>
                  <a:gd name="connsiteY6" fmla="*/ 259830 h 344774"/>
                  <a:gd name="connsiteX7" fmla="*/ 237344 w 342275"/>
                  <a:gd name="connsiteY7" fmla="*/ 269823 h 344774"/>
                  <a:gd name="connsiteX8" fmla="*/ 139908 w 342275"/>
                  <a:gd name="connsiteY8" fmla="*/ 254833 h 344774"/>
                  <a:gd name="connsiteX9" fmla="*/ 149901 w 342275"/>
                  <a:gd name="connsiteY9" fmla="*/ 304800 h 344774"/>
                  <a:gd name="connsiteX10" fmla="*/ 119921 w 342275"/>
                  <a:gd name="connsiteY10" fmla="*/ 344774 h 344774"/>
                  <a:gd name="connsiteX11" fmla="*/ 42472 w 342275"/>
                  <a:gd name="connsiteY11" fmla="*/ 312295 h 344774"/>
                  <a:gd name="connsiteX12" fmla="*/ 109928 w 342275"/>
                  <a:gd name="connsiteY12" fmla="*/ 232348 h 344774"/>
                  <a:gd name="connsiteX13" fmla="*/ 92439 w 342275"/>
                  <a:gd name="connsiteY13" fmla="*/ 189876 h 344774"/>
                  <a:gd name="connsiteX14" fmla="*/ 24983 w 342275"/>
                  <a:gd name="connsiteY14" fmla="*/ 189876 h 344774"/>
                  <a:gd name="connsiteX15" fmla="*/ 37475 w 342275"/>
                  <a:gd name="connsiteY15" fmla="*/ 157397 h 344774"/>
                  <a:gd name="connsiteX16" fmla="*/ 7495 w 342275"/>
                  <a:gd name="connsiteY16" fmla="*/ 157397 h 344774"/>
                  <a:gd name="connsiteX17" fmla="*/ 0 w 342275"/>
                  <a:gd name="connsiteY17" fmla="*/ 102433 h 344774"/>
                  <a:gd name="connsiteX18" fmla="*/ 34977 w 342275"/>
                  <a:gd name="connsiteY18" fmla="*/ 117423 h 344774"/>
                  <a:gd name="connsiteX19" fmla="*/ 104931 w 342275"/>
                  <a:gd name="connsiteY19" fmla="*/ 72453 h 344774"/>
                  <a:gd name="connsiteX20" fmla="*/ 84944 w 342275"/>
                  <a:gd name="connsiteY20" fmla="*/ 19987 h 34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2275" h="344774">
                    <a:moveTo>
                      <a:pt x="84944" y="19987"/>
                    </a:moveTo>
                    <a:lnTo>
                      <a:pt x="289809" y="0"/>
                    </a:lnTo>
                    <a:lnTo>
                      <a:pt x="304800" y="79948"/>
                    </a:lnTo>
                    <a:lnTo>
                      <a:pt x="342275" y="92440"/>
                    </a:lnTo>
                    <a:lnTo>
                      <a:pt x="314793" y="157397"/>
                    </a:lnTo>
                    <a:lnTo>
                      <a:pt x="244839" y="147404"/>
                    </a:lnTo>
                    <a:lnTo>
                      <a:pt x="299803" y="259830"/>
                    </a:lnTo>
                    <a:lnTo>
                      <a:pt x="237344" y="269823"/>
                    </a:lnTo>
                    <a:lnTo>
                      <a:pt x="139908" y="254833"/>
                    </a:lnTo>
                    <a:lnTo>
                      <a:pt x="149901" y="304800"/>
                    </a:lnTo>
                    <a:lnTo>
                      <a:pt x="119921" y="344774"/>
                    </a:lnTo>
                    <a:lnTo>
                      <a:pt x="42472" y="312295"/>
                    </a:lnTo>
                    <a:lnTo>
                      <a:pt x="109928" y="232348"/>
                    </a:lnTo>
                    <a:lnTo>
                      <a:pt x="92439" y="189876"/>
                    </a:lnTo>
                    <a:lnTo>
                      <a:pt x="24983" y="189876"/>
                    </a:lnTo>
                    <a:lnTo>
                      <a:pt x="37475" y="157397"/>
                    </a:lnTo>
                    <a:lnTo>
                      <a:pt x="7495" y="157397"/>
                    </a:lnTo>
                    <a:lnTo>
                      <a:pt x="0" y="102433"/>
                    </a:lnTo>
                    <a:lnTo>
                      <a:pt x="34977" y="117423"/>
                    </a:lnTo>
                    <a:lnTo>
                      <a:pt x="104931" y="72453"/>
                    </a:lnTo>
                    <a:lnTo>
                      <a:pt x="84944" y="199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4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-1420" y="5929341"/>
              <a:ext cx="323551" cy="1914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44">
                <a:solidFill>
                  <a:prstClr val="white"/>
                </a:solidFill>
              </a:endParaRPr>
            </a:p>
          </p:txBody>
        </p:sp>
        <p:sp>
          <p:nvSpPr>
            <p:cNvPr id="5" name="Стр"/>
            <p:cNvSpPr txBox="1"/>
            <p:nvPr/>
          </p:nvSpPr>
          <p:spPr>
            <a:xfrm>
              <a:off x="22095" y="5871716"/>
              <a:ext cx="374431" cy="302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82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sz="148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68485" y="817113"/>
            <a:ext cx="8227034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7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активно реализовывать новый институт развития, установленный последними поправками к Градостроительному кодексу РФ – комплексное и устойчивое развитие неэффективно используемых территорий (преимущественно для преобразования неэффективно используемых территорий промышленного назначения).</a:t>
            </a:r>
          </a:p>
        </p:txBody>
      </p:sp>
      <p:sp>
        <p:nvSpPr>
          <p:cNvPr id="15" name="Заголовок"/>
          <p:cNvSpPr txBox="1">
            <a:spLocks/>
          </p:cNvSpPr>
          <p:nvPr/>
        </p:nvSpPr>
        <p:spPr bwMode="auto">
          <a:xfrm>
            <a:off x="5369434" y="4014545"/>
            <a:ext cx="3381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600" b="1" i="1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sp>
        <p:nvSpPr>
          <p:cNvPr id="16" name="Заголовок"/>
          <p:cNvSpPr txBox="1">
            <a:spLocks/>
          </p:cNvSpPr>
          <p:nvPr/>
        </p:nvSpPr>
        <p:spPr bwMode="auto">
          <a:xfrm>
            <a:off x="223903" y="1682675"/>
            <a:ext cx="3884613" cy="33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  <a:ea typeface="Tahoma" panose="020B0604030504040204" pitchFamily="34" charset="0"/>
              </a:rPr>
              <a:t>ФРАГМЕНТ ГЕНЕРАЛЬНОГО ПЛАНА</a:t>
            </a:r>
            <a:endParaRPr lang="ru-RU" altLang="ru-RU" sz="1200" i="1" dirty="0"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pic>
        <p:nvPicPr>
          <p:cNvPr id="17" name="Гилевский" descr="ЦентрЧаст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6" b="55730"/>
          <a:stretch>
            <a:fillRect/>
          </a:stretch>
        </p:blipFill>
        <p:spPr bwMode="auto">
          <a:xfrm>
            <a:off x="857759" y="2046585"/>
            <a:ext cx="5670550" cy="2178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0800" dir="2700000" algn="tl" rotWithShape="0">
              <a:schemeClr val="tx1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2658728" y="2357864"/>
            <a:ext cx="1789955" cy="172982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9" name="Гилевский2" descr="ЦентрЧаст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8"/>
          <a:stretch>
            <a:fillRect/>
          </a:stretch>
        </p:blipFill>
        <p:spPr bwMode="auto">
          <a:xfrm>
            <a:off x="879984" y="4434185"/>
            <a:ext cx="5648325" cy="21859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0800" dir="2700000" algn="tl" rotWithShape="0">
              <a:schemeClr val="tx1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3587744" y="5527178"/>
            <a:ext cx="3449638" cy="4127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7"/>
          <p:cNvSpPr>
            <a:spLocks noChangeArrowheads="1"/>
          </p:cNvSpPr>
          <p:nvPr/>
        </p:nvSpPr>
        <p:spPr bwMode="auto">
          <a:xfrm>
            <a:off x="6582212" y="2112610"/>
            <a:ext cx="2717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Генеральным планом утверждены назначение и параметры функциональных зон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- общественно делового назначения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- жилого назначения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- общественно делового и коммерческого  назначения</a:t>
            </a:r>
          </a:p>
        </p:txBody>
      </p:sp>
      <p:sp>
        <p:nvSpPr>
          <p:cNvPr id="22" name="Овал 21"/>
          <p:cNvSpPr/>
          <p:nvPr/>
        </p:nvSpPr>
        <p:spPr>
          <a:xfrm>
            <a:off x="2666749" y="4621256"/>
            <a:ext cx="1789955" cy="172982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Заголовок"/>
          <p:cNvSpPr txBox="1">
            <a:spLocks/>
          </p:cNvSpPr>
          <p:nvPr/>
        </p:nvSpPr>
        <p:spPr bwMode="auto">
          <a:xfrm>
            <a:off x="6949830" y="5183750"/>
            <a:ext cx="2185286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CC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ТЕРРИТОРИИ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CC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ПРЕДНАЗНАЧЕННЫЕ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CC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ДЛЯ КОМПЛЕКСНОГО </a:t>
            </a:r>
            <a:endParaRPr lang="en-US" altLang="ru-RU" sz="1200" dirty="0">
              <a:solidFill>
                <a:srgbClr val="0000CC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CC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УСТОЙЧИВОГО РАЗВИТИЯ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0000CC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pic>
        <p:nvPicPr>
          <p:cNvPr id="24" name="Град_Эмблема"/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42" y="6275050"/>
            <a:ext cx="7191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0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1656</TotalTime>
  <Words>718</Words>
  <Application>Microsoft Office PowerPoint</Application>
  <PresentationFormat>Лист A4 (210x297 мм)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Бердников Сергей Михайлович</dc:creator>
  <cp:lastModifiedBy>tonb2</cp:lastModifiedBy>
  <cp:revision>122</cp:revision>
  <dcterms:created xsi:type="dcterms:W3CDTF">2016-05-19T02:57:29Z</dcterms:created>
  <dcterms:modified xsi:type="dcterms:W3CDTF">2016-10-11T07:22:36Z</dcterms:modified>
</cp:coreProperties>
</file>