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353"/>
    <a:srgbClr val="2D3B49"/>
    <a:srgbClr val="F0F0F0"/>
    <a:srgbClr val="FFFFFF"/>
    <a:srgbClr val="FBFBFB"/>
    <a:srgbClr val="627A82"/>
    <a:srgbClr val="DEDEDD"/>
    <a:srgbClr val="0000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A499-9CFF-42D5-85E7-963F99D98228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AC817-DEC8-4B54-8ED7-C15972066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2134F-279F-4921-AB56-5ED5BF75E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34113-A088-482B-BC06-2E3F216A8B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1197F-8956-4198-A024-F95F1ABDA0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C244B-E46C-4293-A428-D4991E32F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1E098-F8F3-4E85-B278-BC87254978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FFD51-7665-441B-AC07-5D9CD431F0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D519D-BD47-4AF2-88F8-869F9C5450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E81A8-BC27-4BD2-8777-12DE96A81A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C988B-7E4C-4C12-800A-8440A06744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AFF9E-3659-4336-B14E-F21DAA169A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BA39A-11A5-4AD0-8BC7-D3DBB5D566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D8DA40-79F4-45E0-833D-723C494C4E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7;&#1098;&#1077;&#1079;&#1076;%20&#1101;&#1082;&#1086;&#1083;&#1086;&#1075;&#1086;&#1074;%20&#1052;&#1055;&#1056;\&#1043;&#1091;&#1073;&#1077;&#1088;&#1085;&#1072;&#1090;&#1086;&#1088;&#1089;&#1082;&#1080;&#1077;%20&#1095;&#1090;&#1077;&#1085;&#1080;&#1103;\Mamont2_40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0502" y="3140968"/>
            <a:ext cx="8324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2400" dirty="0" smtClean="0">
                <a:solidFill>
                  <a:srgbClr val="F0F0F0"/>
                </a:solidFill>
                <a:latin typeface="Verdana" pitchFamily="34" charset="0"/>
              </a:rPr>
              <a:t>Реальный опыт развития инновационного бизнеса</a:t>
            </a:r>
            <a:endParaRPr lang="ru-RU" sz="2400" dirty="0">
              <a:solidFill>
                <a:srgbClr val="F0F0F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376" y="4077072"/>
            <a:ext cx="902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dirty="0" smtClean="0">
              <a:solidFill>
                <a:schemeClr val="accent3">
                  <a:lumMod val="8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85000"/>
                  </a:schemeClr>
                </a:solidFill>
              </a:rPr>
              <a:t>Все новое – это  хорошо переработанное старое!</a:t>
            </a:r>
            <a:endParaRPr lang="ru-RU" sz="2800" b="1" dirty="0">
              <a:solidFill>
                <a:schemeClr val="accent3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9552" y="1916833"/>
            <a:ext cx="40324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2000">
              <a:lnSpc>
                <a:spcPct val="150000"/>
              </a:lnSpc>
              <a:buClr>
                <a:srgbClr val="334353"/>
              </a:buClr>
              <a:buFontTx/>
              <a:buChar char="•"/>
            </a:pPr>
            <a:r>
              <a:rPr lang="ru-RU" sz="2000" dirty="0" smtClean="0">
                <a:solidFill>
                  <a:srgbClr val="334353"/>
                </a:solidFill>
                <a:latin typeface="Verdana" pitchFamily="34" charset="0"/>
              </a:rPr>
              <a:t>Центр нефтедобычи</a:t>
            </a:r>
          </a:p>
          <a:p>
            <a:pPr marL="252000">
              <a:lnSpc>
                <a:spcPct val="150000"/>
              </a:lnSpc>
              <a:buClr>
                <a:srgbClr val="334353"/>
              </a:buClr>
              <a:buFontTx/>
              <a:buChar char="•"/>
            </a:pPr>
            <a:endParaRPr lang="ru-RU" sz="2000" dirty="0" smtClean="0">
              <a:solidFill>
                <a:srgbClr val="334353"/>
              </a:solidFill>
              <a:latin typeface="Verdana" pitchFamily="34" charset="0"/>
            </a:endParaRPr>
          </a:p>
          <a:p>
            <a:pPr marL="252000">
              <a:buClr>
                <a:srgbClr val="334353"/>
              </a:buClr>
              <a:buFontTx/>
              <a:buChar char="•"/>
            </a:pPr>
            <a:r>
              <a:rPr lang="ru-RU" sz="2000" dirty="0" smtClean="0">
                <a:solidFill>
                  <a:srgbClr val="334353"/>
                </a:solidFill>
                <a:latin typeface="Verdana" pitchFamily="34" charset="0"/>
              </a:rPr>
              <a:t>Историческое наследие периода освоения нефтегазовых месторождений</a:t>
            </a:r>
          </a:p>
          <a:p>
            <a:pPr marL="252000">
              <a:buClr>
                <a:srgbClr val="334353"/>
              </a:buClr>
              <a:buFontTx/>
              <a:buChar char="•"/>
            </a:pPr>
            <a:endParaRPr lang="ru-RU" sz="2000" dirty="0" smtClean="0">
              <a:solidFill>
                <a:srgbClr val="334353"/>
              </a:solidFill>
              <a:latin typeface="Verdana" pitchFamily="34" charset="0"/>
            </a:endParaRPr>
          </a:p>
          <a:p>
            <a:pPr marL="252000">
              <a:buClr>
                <a:srgbClr val="334353"/>
              </a:buClr>
              <a:buFontTx/>
              <a:buChar char="•"/>
            </a:pPr>
            <a:r>
              <a:rPr lang="ru-RU" sz="2000" dirty="0" smtClean="0">
                <a:solidFill>
                  <a:srgbClr val="334353"/>
                </a:solidFill>
                <a:latin typeface="Verdana" pitchFamily="34" charset="0"/>
              </a:rPr>
              <a:t>Отсутствие специализированных полигонов</a:t>
            </a:r>
          </a:p>
          <a:p>
            <a:pPr marL="252000">
              <a:buClr>
                <a:srgbClr val="334353"/>
              </a:buClr>
              <a:buFontTx/>
              <a:buChar char="•"/>
            </a:pPr>
            <a:endParaRPr lang="ru-RU" sz="2000" dirty="0" smtClean="0">
              <a:solidFill>
                <a:srgbClr val="334353"/>
              </a:solidFill>
              <a:latin typeface="Verdana" pitchFamily="34" charset="0"/>
            </a:endParaRPr>
          </a:p>
          <a:p>
            <a:pPr marL="252000">
              <a:buClr>
                <a:srgbClr val="334353"/>
              </a:buClr>
              <a:buFontTx/>
              <a:buChar char="•"/>
            </a:pPr>
            <a:r>
              <a:rPr lang="ru-RU" sz="2000" dirty="0" smtClean="0">
                <a:solidFill>
                  <a:srgbClr val="334353"/>
                </a:solidFill>
                <a:latin typeface="Verdana" pitchFamily="34" charset="0"/>
              </a:rPr>
              <a:t>Большие расстояния между объектами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4353"/>
                </a:solidFill>
                <a:latin typeface="Verdana" pitchFamily="34" charset="0"/>
              </a:rPr>
              <a:t>Промышленность и экология Западной Сибири</a:t>
            </a:r>
            <a:endParaRPr lang="ru-RU" b="1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44008" y="1916832"/>
            <a:ext cx="40324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2000">
              <a:lnSpc>
                <a:spcPct val="150000"/>
              </a:lnSpc>
              <a:buClr>
                <a:srgbClr val="334353"/>
              </a:buClr>
              <a:buFontTx/>
              <a:buChar char="•"/>
            </a:pPr>
            <a:r>
              <a:rPr lang="ru-RU" sz="2000" dirty="0" smtClean="0">
                <a:solidFill>
                  <a:srgbClr val="334353"/>
                </a:solidFill>
                <a:latin typeface="Verdana" pitchFamily="34" charset="0"/>
              </a:rPr>
              <a:t>50 </a:t>
            </a:r>
            <a:r>
              <a:rPr lang="ru-RU" sz="2000" dirty="0" err="1" smtClean="0">
                <a:solidFill>
                  <a:srgbClr val="334353"/>
                </a:solidFill>
                <a:latin typeface="Verdana" pitchFamily="34" charset="0"/>
              </a:rPr>
              <a:t>экотехнологий</a:t>
            </a:r>
            <a:endParaRPr lang="ru-RU" sz="2000" dirty="0" smtClean="0">
              <a:solidFill>
                <a:srgbClr val="334353"/>
              </a:solidFill>
              <a:latin typeface="Verdana" pitchFamily="34" charset="0"/>
            </a:endParaRPr>
          </a:p>
          <a:p>
            <a:pPr marL="252000">
              <a:lnSpc>
                <a:spcPct val="150000"/>
              </a:lnSpc>
              <a:buClr>
                <a:srgbClr val="334353"/>
              </a:buClr>
              <a:buFontTx/>
              <a:buChar char="•"/>
            </a:pPr>
            <a:endParaRPr lang="ru-RU" sz="2000" dirty="0" smtClean="0">
              <a:solidFill>
                <a:srgbClr val="334353"/>
              </a:solidFill>
              <a:latin typeface="Verdana" pitchFamily="34" charset="0"/>
            </a:endParaRPr>
          </a:p>
          <a:p>
            <a:pPr marL="252000">
              <a:buClr>
                <a:srgbClr val="334353"/>
              </a:buClr>
              <a:buFontTx/>
              <a:buChar char="•"/>
            </a:pPr>
            <a:r>
              <a:rPr lang="ru-RU" sz="2000" dirty="0" smtClean="0">
                <a:solidFill>
                  <a:srgbClr val="334353"/>
                </a:solidFill>
                <a:latin typeface="Verdana" pitchFamily="34" charset="0"/>
              </a:rPr>
              <a:t>10 регионов РФ, США, Европа, Азия</a:t>
            </a:r>
          </a:p>
          <a:p>
            <a:pPr marL="252000">
              <a:buClr>
                <a:srgbClr val="334353"/>
              </a:buClr>
              <a:buFontTx/>
              <a:buChar char="•"/>
            </a:pPr>
            <a:endParaRPr lang="ru-RU" sz="2000" dirty="0" smtClean="0">
              <a:solidFill>
                <a:srgbClr val="334353"/>
              </a:solidFill>
              <a:latin typeface="Verdana" pitchFamily="34" charset="0"/>
            </a:endParaRPr>
          </a:p>
          <a:p>
            <a:pPr marL="252000">
              <a:lnSpc>
                <a:spcPct val="150000"/>
              </a:lnSpc>
              <a:buClr>
                <a:srgbClr val="334353"/>
              </a:buClr>
              <a:buFontTx/>
              <a:buChar char="•"/>
            </a:pPr>
            <a:r>
              <a:rPr lang="ru-RU" sz="2000" dirty="0" smtClean="0">
                <a:solidFill>
                  <a:srgbClr val="334353"/>
                </a:solidFill>
                <a:latin typeface="Verdana" pitchFamily="34" charset="0"/>
              </a:rPr>
              <a:t>300 профессионалов</a:t>
            </a:r>
          </a:p>
          <a:p>
            <a:pPr marL="252000">
              <a:lnSpc>
                <a:spcPct val="150000"/>
              </a:lnSpc>
              <a:buClr>
                <a:srgbClr val="334353"/>
              </a:buClr>
              <a:buFontTx/>
              <a:buChar char="•"/>
            </a:pPr>
            <a:endParaRPr lang="ru-RU" sz="2000" dirty="0" smtClean="0">
              <a:solidFill>
                <a:srgbClr val="334353"/>
              </a:solidFill>
              <a:latin typeface="Verdana" pitchFamily="34" charset="0"/>
            </a:endParaRPr>
          </a:p>
          <a:p>
            <a:pPr marL="252000">
              <a:buClr>
                <a:srgbClr val="334353"/>
              </a:buClr>
              <a:buFontTx/>
              <a:buChar char="•"/>
            </a:pPr>
            <a:r>
              <a:rPr lang="ru-RU" sz="2000" dirty="0" smtClean="0">
                <a:solidFill>
                  <a:srgbClr val="334353"/>
                </a:solidFill>
                <a:latin typeface="Verdana" pitchFamily="34" charset="0"/>
              </a:rPr>
              <a:t>3 </a:t>
            </a:r>
            <a:r>
              <a:rPr lang="ru-RU" sz="2000" dirty="0" err="1" smtClean="0">
                <a:solidFill>
                  <a:srgbClr val="334353"/>
                </a:solidFill>
                <a:latin typeface="Verdana" pitchFamily="34" charset="0"/>
              </a:rPr>
              <a:t>млн</a:t>
            </a:r>
            <a:r>
              <a:rPr lang="ru-RU" sz="2000" dirty="0" smtClean="0">
                <a:solidFill>
                  <a:srgbClr val="334353"/>
                </a:solidFill>
                <a:latin typeface="Verdana" pitchFamily="34" charset="0"/>
              </a:rPr>
              <a:t> м3 </a:t>
            </a:r>
            <a:r>
              <a:rPr lang="ru-RU" sz="2000" dirty="0" err="1" smtClean="0">
                <a:solidFill>
                  <a:srgbClr val="334353"/>
                </a:solidFill>
                <a:latin typeface="Verdana" pitchFamily="34" charset="0"/>
              </a:rPr>
              <a:t>промотходов</a:t>
            </a:r>
            <a:r>
              <a:rPr lang="ru-RU" sz="2000" dirty="0" smtClean="0">
                <a:solidFill>
                  <a:srgbClr val="334353"/>
                </a:solidFill>
                <a:latin typeface="Verdana" pitchFamily="34" charset="0"/>
              </a:rPr>
              <a:t> </a:t>
            </a:r>
            <a:r>
              <a:rPr lang="ru-RU" sz="2000" dirty="0" err="1" smtClean="0">
                <a:solidFill>
                  <a:srgbClr val="334353"/>
                </a:solidFill>
                <a:latin typeface="Verdana" pitchFamily="34" charset="0"/>
              </a:rPr>
              <a:t>переаботано</a:t>
            </a:r>
            <a:endParaRPr lang="ru-RU" sz="2000" dirty="0" smtClean="0">
              <a:solidFill>
                <a:srgbClr val="334353"/>
              </a:solidFill>
              <a:latin typeface="Verdana" pitchFamily="34" charset="0"/>
            </a:endParaRPr>
          </a:p>
          <a:p>
            <a:pPr marL="252000">
              <a:buClr>
                <a:srgbClr val="334353"/>
              </a:buClr>
              <a:buFontTx/>
              <a:buChar char="•"/>
            </a:pPr>
            <a:endParaRPr lang="ru-RU" sz="2000" dirty="0" smtClean="0">
              <a:solidFill>
                <a:srgbClr val="334353"/>
              </a:solidFill>
              <a:latin typeface="Verdana" pitchFamily="34" charset="0"/>
            </a:endParaRPr>
          </a:p>
          <a:p>
            <a:pPr marL="252000">
              <a:buClr>
                <a:srgbClr val="334353"/>
              </a:buClr>
              <a:buFontTx/>
              <a:buChar char="•"/>
            </a:pPr>
            <a:r>
              <a:rPr lang="ru-RU" sz="2000" dirty="0" smtClean="0">
                <a:solidFill>
                  <a:srgbClr val="334353"/>
                </a:solidFill>
                <a:latin typeface="Verdana" pitchFamily="34" charset="0"/>
              </a:rPr>
              <a:t>20 сертифицированных материалов</a:t>
            </a:r>
          </a:p>
          <a:p>
            <a:pPr marL="252000">
              <a:buClr>
                <a:srgbClr val="334353"/>
              </a:buClr>
            </a:pPr>
            <a:endParaRPr lang="ru-RU" sz="2000" dirty="0" smtClean="0">
              <a:solidFill>
                <a:srgbClr val="334353"/>
              </a:solidFill>
              <a:latin typeface="Verdana" pitchFamily="34" charset="0"/>
            </a:endParaRPr>
          </a:p>
          <a:p>
            <a:pPr marL="252000">
              <a:buClr>
                <a:srgbClr val="334353"/>
              </a:buClr>
              <a:buFontTx/>
              <a:buChar char="•"/>
            </a:pPr>
            <a:endParaRPr lang="ru-RU" sz="2000" dirty="0" smtClean="0">
              <a:solidFill>
                <a:srgbClr val="334353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47644" y="1124744"/>
            <a:ext cx="86963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Деконтамобил - мобильный полигон экстренной переработки отходов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нефтегазодобычи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459788" y="6484938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4353"/>
                </a:solidFill>
                <a:latin typeface="Verdana" pitchFamily="34" charset="0"/>
              </a:rPr>
              <a:t>0</a:t>
            </a:r>
            <a:r>
              <a:rPr lang="ru-RU" b="1">
                <a:solidFill>
                  <a:srgbClr val="334353"/>
                </a:solidFill>
                <a:latin typeface="Verdana" pitchFamily="34" charset="0"/>
              </a:rPr>
              <a:t>3</a:t>
            </a:r>
          </a:p>
        </p:txBody>
      </p:sp>
      <p:pic>
        <p:nvPicPr>
          <p:cNvPr id="18442" name="Picture 10" descr="Z:\ФОТОграфии\Деконтамобил\Деконтамоби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52936"/>
            <a:ext cx="2867395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43" name="Picture 11" descr="Z:\ФОТОграфии\Деконтамобил\Деконтамобил 2.JPG"/>
          <p:cNvPicPr>
            <a:picLocks noChangeAspect="1" noChangeArrowheads="1"/>
          </p:cNvPicPr>
          <p:nvPr/>
        </p:nvPicPr>
        <p:blipFill>
          <a:blip r:embed="rId3" cstate="print"/>
          <a:srcRect r="7382"/>
          <a:stretch>
            <a:fillRect/>
          </a:stretch>
        </p:blipFill>
        <p:spPr bwMode="auto">
          <a:xfrm>
            <a:off x="5652120" y="2852936"/>
            <a:ext cx="3244134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44" name="Picture 12" descr="Z:\ФОТОграфии\Деконтамобил\Деконтамобил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2378961" cy="1828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47644" y="1052736"/>
            <a:ext cx="86963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Переработка и использование отходов бурения</a:t>
            </a:r>
          </a:p>
        </p:txBody>
      </p:sp>
      <p:pic>
        <p:nvPicPr>
          <p:cNvPr id="1027" name="Picture 3" descr="F:\Съезд экологов МПР\Переработка БШ\shlam-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3528393" cy="2352851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7529" r="7529"/>
          <a:stretch>
            <a:fillRect/>
          </a:stretch>
        </p:blipFill>
        <p:spPr bwMode="auto">
          <a:xfrm>
            <a:off x="5984642" y="2132856"/>
            <a:ext cx="3159358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F:\Съезд экологов МПР\Переработка БШ\shlam-127.jpg"/>
          <p:cNvPicPr>
            <a:picLocks noChangeAspect="1" noChangeArrowheads="1"/>
          </p:cNvPicPr>
          <p:nvPr/>
        </p:nvPicPr>
        <p:blipFill>
          <a:blip r:embed="rId4" cstate="print"/>
          <a:srcRect r="11339"/>
          <a:stretch>
            <a:fillRect/>
          </a:stretch>
        </p:blipFill>
        <p:spPr bwMode="auto">
          <a:xfrm>
            <a:off x="0" y="2132856"/>
            <a:ext cx="3063715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7370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Горнолыжный комплекс - МАМОНТ</a:t>
            </a:r>
            <a:endParaRPr lang="ru-RU" sz="3200" b="1" dirty="0"/>
          </a:p>
        </p:txBody>
      </p:sp>
      <p:pic>
        <p:nvPicPr>
          <p:cNvPr id="2051" name="Picture 3" descr="C:\Users\Денеко\Dropbox\НИИ Экологии\_Mamont\6\01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4" y="1727811"/>
            <a:ext cx="9120336" cy="5130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mont2_4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968625" y="3357563"/>
            <a:ext cx="313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>
                <a:solidFill>
                  <a:srgbClr val="F0F0F0"/>
                </a:solidFill>
                <a:latin typeface="Verdana" pitchFamily="34" charset="0"/>
              </a:rPr>
              <a:t>СПАСИБО ЗА ВНИМАНИЕ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051050" y="3860800"/>
            <a:ext cx="5103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F0F0F0"/>
                </a:solidFill>
              </a:rPr>
              <a:t>Адрес: 625000, Россия, Тюмень, ул. Николая Федорова 9/5</a:t>
            </a:r>
          </a:p>
          <a:p>
            <a:pPr algn="ctr"/>
            <a:r>
              <a:rPr lang="ru-RU" sz="1400" dirty="0">
                <a:solidFill>
                  <a:srgbClr val="F0F0F0"/>
                </a:solidFill>
              </a:rPr>
              <a:t>Почтовый адрес: </a:t>
            </a:r>
            <a:r>
              <a:rPr lang="ru-RU" sz="1400" dirty="0" smtClean="0">
                <a:solidFill>
                  <a:srgbClr val="F0F0F0"/>
                </a:solidFill>
              </a:rPr>
              <a:t>625016, </a:t>
            </a:r>
            <a:r>
              <a:rPr lang="ru-RU" sz="1400" dirty="0">
                <a:solidFill>
                  <a:srgbClr val="F0F0F0"/>
                </a:solidFill>
              </a:rPr>
              <a:t>Россия, Тюмень, а/я </a:t>
            </a:r>
            <a:r>
              <a:rPr lang="ru-RU" sz="1400" dirty="0" smtClean="0">
                <a:solidFill>
                  <a:srgbClr val="F0F0F0"/>
                </a:solidFill>
              </a:rPr>
              <a:t>6192</a:t>
            </a:r>
            <a:endParaRPr lang="ru-RU" sz="1400" dirty="0">
              <a:solidFill>
                <a:srgbClr val="F0F0F0"/>
              </a:solidFill>
            </a:endParaRPr>
          </a:p>
          <a:p>
            <a:pPr algn="ctr"/>
            <a:r>
              <a:rPr lang="ru-RU" sz="1400" dirty="0">
                <a:solidFill>
                  <a:srgbClr val="F0F0F0"/>
                </a:solidFill>
              </a:rPr>
              <a:t>Тел./факс: (3452) </a:t>
            </a:r>
            <a:r>
              <a:rPr lang="ru-RU" sz="1400" dirty="0" smtClean="0">
                <a:solidFill>
                  <a:srgbClr val="F0F0F0"/>
                </a:solidFill>
              </a:rPr>
              <a:t>55 55 65</a:t>
            </a:r>
            <a:endParaRPr lang="ru-RU" sz="1400" dirty="0">
              <a:solidFill>
                <a:srgbClr val="F0F0F0"/>
              </a:solidFill>
            </a:endParaRPr>
          </a:p>
          <a:p>
            <a:pPr algn="ctr"/>
            <a:r>
              <a:rPr lang="ru-RU" sz="1400" dirty="0">
                <a:solidFill>
                  <a:srgbClr val="F0F0F0"/>
                </a:solidFill>
              </a:rPr>
              <a:t>http:// </a:t>
            </a:r>
            <a:r>
              <a:rPr lang="ru-RU" sz="1400" dirty="0" err="1">
                <a:solidFill>
                  <a:srgbClr val="F0F0F0"/>
                </a:solidFill>
              </a:rPr>
              <a:t>www.rusecology.ru</a:t>
            </a:r>
            <a:r>
              <a:rPr lang="ru-RU" sz="1400" dirty="0">
                <a:solidFill>
                  <a:srgbClr val="F0F0F0"/>
                </a:solidFill>
              </a:rPr>
              <a:t>, </a:t>
            </a:r>
            <a:r>
              <a:rPr lang="en-US" sz="1400" dirty="0">
                <a:solidFill>
                  <a:srgbClr val="F0F0F0"/>
                </a:solidFill>
              </a:rPr>
              <a:t>e-mail: </a:t>
            </a:r>
            <a:r>
              <a:rPr lang="en-US" sz="1400" dirty="0" smtClean="0">
                <a:solidFill>
                  <a:srgbClr val="F0F0F0"/>
                </a:solidFill>
              </a:rPr>
              <a:t>mail</a:t>
            </a:r>
            <a:r>
              <a:rPr lang="ru-RU" sz="1400" dirty="0" smtClean="0">
                <a:solidFill>
                  <a:srgbClr val="F0F0F0"/>
                </a:solidFill>
              </a:rPr>
              <a:t>@</a:t>
            </a:r>
            <a:r>
              <a:rPr lang="en-US" sz="1400" dirty="0" err="1" smtClean="0">
                <a:solidFill>
                  <a:srgbClr val="F0F0F0"/>
                </a:solidFill>
              </a:rPr>
              <a:t>rusecology</a:t>
            </a:r>
            <a:r>
              <a:rPr lang="ru-RU" sz="1400" dirty="0" smtClean="0">
                <a:solidFill>
                  <a:srgbClr val="F0F0F0"/>
                </a:solidFill>
              </a:rPr>
              <a:t>.</a:t>
            </a:r>
            <a:r>
              <a:rPr lang="ru-RU" sz="1400" dirty="0" err="1" smtClean="0">
                <a:solidFill>
                  <a:srgbClr val="F0F0F0"/>
                </a:solidFill>
              </a:rPr>
              <a:t>ru</a:t>
            </a:r>
            <a:r>
              <a:rPr lang="ru-RU" sz="1400" dirty="0" smtClean="0">
                <a:solidFill>
                  <a:srgbClr val="F0F0F0"/>
                </a:solidFill>
              </a:rPr>
              <a:t> </a:t>
            </a:r>
            <a:endParaRPr lang="ru-RU" sz="1400" dirty="0">
              <a:solidFill>
                <a:srgbClr val="F0F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ИИ_ЭиРИПР_presentation">
  <a:themeElements>
    <a:clrScheme name="НИИ_ЭиРИПР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НИИ_ЭиРИПР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НИИ_ЭиРИПР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ИИ_ЭиРИПР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ИИ_ЭиРИПР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ИИ_ЭиРИПР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ИИ_ЭиРИПР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ИИ_ЭиРИПР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ИИ_ЭиРИПР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ИИ_ЭиРИПР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ИИ_ЭиРИПР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ИИ_ЭиРИПР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ИИ_ЭиРИПР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ИИ_ЭиРИПР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НИИ_ЭиРИПР_presentation</Template>
  <TotalTime>699</TotalTime>
  <Words>121</Words>
  <Application>Microsoft Office PowerPoint</Application>
  <PresentationFormat>Экран (4:3)</PresentationFormat>
  <Paragraphs>29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НИИ_ЭиРИПР_presentation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j_deneko</dc:creator>
  <cp:lastModifiedBy>Денеко</cp:lastModifiedBy>
  <cp:revision>63</cp:revision>
  <dcterms:created xsi:type="dcterms:W3CDTF">2013-05-25T11:06:19Z</dcterms:created>
  <dcterms:modified xsi:type="dcterms:W3CDTF">2015-02-11T04:30:27Z</dcterms:modified>
</cp:coreProperties>
</file>